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93" r:id="rId2"/>
  </p:sldMasterIdLst>
  <p:notesMasterIdLst>
    <p:notesMasterId r:id="rId57"/>
  </p:notesMasterIdLst>
  <p:handoutMasterIdLst>
    <p:handoutMasterId r:id="rId58"/>
  </p:handoutMasterIdLst>
  <p:sldIdLst>
    <p:sldId id="395" r:id="rId3"/>
    <p:sldId id="394" r:id="rId4"/>
    <p:sldId id="357" r:id="rId5"/>
    <p:sldId id="355" r:id="rId6"/>
    <p:sldId id="366" r:id="rId7"/>
    <p:sldId id="350" r:id="rId8"/>
    <p:sldId id="327" r:id="rId9"/>
    <p:sldId id="330" r:id="rId10"/>
    <p:sldId id="374" r:id="rId11"/>
    <p:sldId id="342" r:id="rId12"/>
    <p:sldId id="388" r:id="rId13"/>
    <p:sldId id="403" r:id="rId14"/>
    <p:sldId id="397" r:id="rId15"/>
    <p:sldId id="371" r:id="rId16"/>
    <p:sldId id="402" r:id="rId17"/>
    <p:sldId id="398" r:id="rId18"/>
    <p:sldId id="340" r:id="rId19"/>
    <p:sldId id="373" r:id="rId20"/>
    <p:sldId id="399" r:id="rId21"/>
    <p:sldId id="401" r:id="rId22"/>
    <p:sldId id="367" r:id="rId23"/>
    <p:sldId id="369" r:id="rId24"/>
    <p:sldId id="341" r:id="rId25"/>
    <p:sldId id="347" r:id="rId26"/>
    <p:sldId id="346" r:id="rId27"/>
    <p:sldId id="336" r:id="rId28"/>
    <p:sldId id="396" r:id="rId29"/>
    <p:sldId id="351" r:id="rId30"/>
    <p:sldId id="392" r:id="rId31"/>
    <p:sldId id="362" r:id="rId32"/>
    <p:sldId id="364" r:id="rId33"/>
    <p:sldId id="365" r:id="rId34"/>
    <p:sldId id="339" r:id="rId35"/>
    <p:sldId id="338" r:id="rId36"/>
    <p:sldId id="337" r:id="rId37"/>
    <p:sldId id="322" r:id="rId38"/>
    <p:sldId id="353" r:id="rId39"/>
    <p:sldId id="307" r:id="rId40"/>
    <p:sldId id="389" r:id="rId41"/>
    <p:sldId id="383" r:id="rId42"/>
    <p:sldId id="384" r:id="rId43"/>
    <p:sldId id="385" r:id="rId44"/>
    <p:sldId id="386" r:id="rId45"/>
    <p:sldId id="956" r:id="rId46"/>
    <p:sldId id="311" r:id="rId47"/>
    <p:sldId id="291" r:id="rId48"/>
    <p:sldId id="390" r:id="rId49"/>
    <p:sldId id="376" r:id="rId50"/>
    <p:sldId id="377" r:id="rId51"/>
    <p:sldId id="378" r:id="rId52"/>
    <p:sldId id="381" r:id="rId53"/>
    <p:sldId id="382" r:id="rId54"/>
    <p:sldId id="1723" r:id="rId55"/>
    <p:sldId id="1728"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C6C4AB45-8DC5-498D-B973-1D69F2115815}">
          <p14:sldIdLst>
            <p14:sldId id="395"/>
          </p14:sldIdLst>
        </p14:section>
        <p14:section name="目录" id="{42800A00-54F0-4FBB-BAE2-CE2C07E3E576}">
          <p14:sldIdLst>
            <p14:sldId id="394"/>
          </p14:sldIdLst>
        </p14:section>
        <p14:section name="章节" id="{B27B2564-7CD1-43FD-AF4A-20750BAE7C67}">
          <p14:sldIdLst>
            <p14:sldId id="357"/>
          </p14:sldIdLst>
        </p14:section>
        <p14:section name="人物介绍" id="{325F6EA8-4DDA-46D9-896E-9F500BF1A82A}">
          <p14:sldIdLst>
            <p14:sldId id="355"/>
            <p14:sldId id="366"/>
            <p14:sldId id="350"/>
            <p14:sldId id="327"/>
          </p14:sldIdLst>
        </p14:section>
        <p14:section name="图表" id="{3C2C2E28-696D-4344-81CD-D8011952E9C4}">
          <p14:sldIdLst>
            <p14:sldId id="330"/>
            <p14:sldId id="374"/>
            <p14:sldId id="342"/>
            <p14:sldId id="388"/>
            <p14:sldId id="403"/>
            <p14:sldId id="397"/>
          </p14:sldIdLst>
        </p14:section>
        <p14:section name="多图分段版式" id="{1113B5A4-5E65-47EE-9C50-941EDFDF60E0}">
          <p14:sldIdLst>
            <p14:sldId id="371"/>
            <p14:sldId id="402"/>
            <p14:sldId id="398"/>
            <p14:sldId id="340"/>
            <p14:sldId id="373"/>
            <p14:sldId id="399"/>
            <p14:sldId id="401"/>
          </p14:sldIdLst>
        </p14:section>
        <p14:section name="无图分段版式" id="{470663FA-0E75-4A64-8ADF-AB2E66D44D77}">
          <p14:sldIdLst>
            <p14:sldId id="367"/>
            <p14:sldId id="369"/>
            <p14:sldId id="341"/>
            <p14:sldId id="347"/>
            <p14:sldId id="346"/>
            <p14:sldId id="336"/>
            <p14:sldId id="396"/>
            <p14:sldId id="351"/>
            <p14:sldId id="392"/>
          </p14:sldIdLst>
        </p14:section>
        <p14:section name="时间轴" id="{F8DC0392-C786-43F4-AFDC-63C0DF30AC22}">
          <p14:sldIdLst>
            <p14:sldId id="362"/>
            <p14:sldId id="364"/>
            <p14:sldId id="365"/>
          </p14:sldIdLst>
        </p14:section>
        <p14:section name="swot分析" id="{9617A400-9354-45BE-9A9B-35A75F328DB6}">
          <p14:sldIdLst>
            <p14:sldId id="339"/>
          </p14:sldIdLst>
        </p14:section>
        <p14:section name="截图分享" id="{A5FB04B1-2D6B-496E-A792-B32134DE61E8}">
          <p14:sldIdLst>
            <p14:sldId id="338"/>
            <p14:sldId id="337"/>
          </p14:sldIdLst>
        </p14:section>
        <p14:section name="Q&amp;A" id="{57706F80-1F01-416D-9E3F-F06EFDC4531C}">
          <p14:sldIdLst>
            <p14:sldId id="322"/>
          </p14:sldIdLst>
        </p14:section>
        <p14:section name="结尾" id="{837C9B85-27B0-45E9-A549-2D7A2D21AC2B}">
          <p14:sldIdLst>
            <p14:sldId id="353"/>
          </p14:sldIdLst>
        </p14:section>
        <p14:section name="补充页" id="{912A3615-AC35-433A-8AEC-C9AB510C6B17}">
          <p14:sldIdLst>
            <p14:sldId id="307"/>
            <p14:sldId id="389"/>
            <p14:sldId id="383"/>
            <p14:sldId id="384"/>
            <p14:sldId id="385"/>
            <p14:sldId id="386"/>
          </p14:sldIdLst>
        </p14:section>
        <p14:section name="模板使用注意事项（正式使用时请删除此节）" id="{2B6876B5-D91C-45F2-8BD1-1FCFFBF3A531}">
          <p14:sldIdLst>
            <p14:sldId id="956"/>
            <p14:sldId id="311"/>
            <p14:sldId id="291"/>
            <p14:sldId id="390"/>
            <p14:sldId id="376"/>
            <p14:sldId id="377"/>
            <p14:sldId id="378"/>
            <p14:sldId id="381"/>
            <p14:sldId id="382"/>
            <p14:sldId id="1723"/>
            <p14:sldId id="1728"/>
          </p14:sldIdLst>
        </p14:section>
      </p14:sectionLst>
    </p:ext>
    <p:ext uri="{EFAFB233-063F-42B5-8137-9DF3F51BA10A}">
      <p15:sldGuideLst xmlns:p15="http://schemas.microsoft.com/office/powerpoint/2012/main">
        <p15:guide id="29" orient="horz" pos="3362" userDrawn="1">
          <p15:clr>
            <a:srgbClr val="A4A3A4"/>
          </p15:clr>
        </p15:guide>
        <p15:guide id="33" pos="3840" userDrawn="1">
          <p15:clr>
            <a:srgbClr val="A4A3A4"/>
          </p15:clr>
        </p15:guide>
        <p15:guide id="34" orient="horz" pos="572" userDrawn="1">
          <p15:clr>
            <a:srgbClr val="A4A3A4"/>
          </p15:clr>
        </p15:guide>
        <p15:guide id="35" pos="483" userDrawn="1">
          <p15:clr>
            <a:srgbClr val="A4A3A4"/>
          </p15:clr>
        </p15:guide>
        <p15:guide id="36" pos="7197" userDrawn="1">
          <p15:clr>
            <a:srgbClr val="A4A3A4"/>
          </p15:clr>
        </p15:guide>
        <p15:guide id="37" pos="892" userDrawn="1">
          <p15:clr>
            <a:srgbClr val="A4A3A4"/>
          </p15:clr>
        </p15:guide>
        <p15:guide id="38" pos="3205" userDrawn="1">
          <p15:clr>
            <a:srgbClr val="A4A3A4"/>
          </p15:clr>
        </p15:guide>
        <p15:guide id="39" pos="447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ADAD"/>
    <a:srgbClr val="CA6969"/>
    <a:srgbClr val="B30000"/>
    <a:srgbClr val="960000"/>
    <a:srgbClr val="C30D23"/>
    <a:srgbClr val="2A91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16" autoAdjust="0"/>
    <p:restoredTop sz="94660"/>
  </p:normalViewPr>
  <p:slideViewPr>
    <p:cSldViewPr snapToGrid="0">
      <p:cViewPr varScale="1">
        <p:scale>
          <a:sx n="56" d="100"/>
          <a:sy n="56" d="100"/>
        </p:scale>
        <p:origin x="78" y="840"/>
      </p:cViewPr>
      <p:guideLst>
        <p:guide orient="horz" pos="3362"/>
        <p:guide pos="3840"/>
        <p:guide orient="horz" pos="572"/>
        <p:guide pos="483"/>
        <p:guide pos="7197"/>
        <p:guide pos="892"/>
        <p:guide pos="3205"/>
        <p:guide pos="4475"/>
      </p:guideLst>
    </p:cSldViewPr>
  </p:slideViewPr>
  <p:notesTextViewPr>
    <p:cViewPr>
      <p:scale>
        <a:sx n="1" d="1"/>
        <a:sy n="1" d="1"/>
      </p:scale>
      <p:origin x="0" y="0"/>
    </p:cViewPr>
  </p:notesTextViewPr>
  <p:sorterViewPr>
    <p:cViewPr>
      <p:scale>
        <a:sx n="100" d="100"/>
        <a:sy n="100" d="100"/>
      </p:scale>
      <p:origin x="0" y="-13638"/>
    </p:cViewPr>
  </p:sorterViewPr>
  <p:notesViewPr>
    <p:cSldViewPr snapToGrid="0" showGuides="1">
      <p:cViewPr varScale="1">
        <p:scale>
          <a:sx n="53" d="100"/>
          <a:sy n="53" d="100"/>
        </p:scale>
        <p:origin x="209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spc="500" baseline="0" dirty="0">
                <a:latin typeface="微软雅黑" panose="020B0503020204020204" pitchFamily="34" charset="-122"/>
                <a:ea typeface="微软雅黑" panose="020B0503020204020204" pitchFamily="34" charset="-122"/>
              </a:rPr>
              <a:t>图表标题</a:t>
            </a:r>
          </a:p>
        </c:rich>
      </c:tx>
      <c:layout>
        <c:manualLayout>
          <c:xMode val="edge"/>
          <c:yMode val="edge"/>
          <c:x val="0.40857727927087967"/>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E4DE-4570-8848-BC26A0F4C399}"/>
              </c:ext>
            </c:extLst>
          </c:dPt>
          <c:dLbls>
            <c:dLbl>
              <c:idx val="0"/>
              <c:tx>
                <c:rich>
                  <a:bodyPr/>
                  <a:lstStyle/>
                  <a:p>
                    <a:fld id="{E7AF58C1-3ABF-4BDC-B934-D41D58BC5ECD}" type="VALUE">
                      <a:rPr lang="en-US" altLang="zh-CN" sz="2800">
                        <a:latin typeface="Agency FB" panose="020B0503020202020204" pitchFamily="34" charset="0"/>
                      </a:rPr>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4DE-4570-8848-BC26A0F4C39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0%</c:formatCode>
                <c:ptCount val="1"/>
                <c:pt idx="0">
                  <c:v>0.7</c:v>
                </c:pt>
              </c:numCache>
            </c:numRef>
          </c:val>
          <c:extLst>
            <c:ext xmlns:c16="http://schemas.microsoft.com/office/drawing/2014/chart" uri="{C3380CC4-5D6E-409C-BE32-E72D297353CC}">
              <c16:uniqueId val="{00000002-E4DE-4570-8848-BC26A0F4C399}"/>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rtl="0">
                  <a:defRPr lang="zh-CN" altLang="en-US" sz="2800" b="0" i="0" u="none" strike="noStrike" kern="1200" baseline="0">
                    <a:solidFill>
                      <a:prstClr val="black">
                        <a:lumMod val="75000"/>
                        <a:lumOff val="25000"/>
                      </a:prst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0%</c:formatCode>
                <c:ptCount val="1"/>
                <c:pt idx="0">
                  <c:v>0.5</c:v>
                </c:pt>
              </c:numCache>
            </c:numRef>
          </c:val>
          <c:extLst>
            <c:ext xmlns:c16="http://schemas.microsoft.com/office/drawing/2014/chart" uri="{C3380CC4-5D6E-409C-BE32-E72D297353CC}">
              <c16:uniqueId val="{00000003-E4DE-4570-8848-BC26A0F4C399}"/>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rtl="0">
                  <a:defRPr lang="zh-CN" altLang="en-US" sz="2800" b="0" i="0" u="none" strike="noStrike" kern="1200" baseline="0">
                    <a:solidFill>
                      <a:prstClr val="black">
                        <a:lumMod val="75000"/>
                        <a:lumOff val="25000"/>
                      </a:prst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Sheet1!$D$2</c:f>
              <c:numCache>
                <c:formatCode>0%</c:formatCode>
                <c:ptCount val="1"/>
                <c:pt idx="0">
                  <c:v>0.8</c:v>
                </c:pt>
              </c:numCache>
            </c:numRef>
          </c:val>
          <c:extLst>
            <c:ext xmlns:c16="http://schemas.microsoft.com/office/drawing/2014/chart" uri="{C3380CC4-5D6E-409C-BE32-E72D297353CC}">
              <c16:uniqueId val="{00000005-E4DE-4570-8848-BC26A0F4C399}"/>
            </c:ext>
          </c:extLst>
        </c:ser>
        <c:ser>
          <c:idx val="3"/>
          <c:order val="3"/>
          <c:tx>
            <c:strRef>
              <c:f>Sheet1!$E$1</c:f>
              <c:strCache>
                <c:ptCount val="1"/>
                <c:pt idx="0">
                  <c:v>系列 4</c:v>
                </c:pt>
              </c:strCache>
            </c:strRef>
          </c:tx>
          <c:spPr>
            <a:solidFill>
              <a:schemeClr val="accent4"/>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7-E4DE-4570-8848-BC26A0F4C399}"/>
              </c:ext>
            </c:extLst>
          </c:dPt>
          <c:dLbls>
            <c:spPr>
              <a:noFill/>
              <a:ln>
                <a:noFill/>
              </a:ln>
              <a:effectLst/>
            </c:spPr>
            <c:txPr>
              <a:bodyPr rot="0" spcFirstLastPara="1" vertOverflow="ellipsis" vert="horz" wrap="square" lIns="38100" tIns="19050" rIns="38100" bIns="19050" anchor="ctr" anchorCtr="0">
                <a:spAutoFit/>
              </a:bodyPr>
              <a:lstStyle/>
              <a:p>
                <a:pPr algn="ctr" rtl="0">
                  <a:defRPr lang="zh-CN" altLang="en-US" sz="2800" b="0" i="0" u="none" strike="noStrike" kern="1200" baseline="0">
                    <a:solidFill>
                      <a:prstClr val="black">
                        <a:lumMod val="75000"/>
                        <a:lumOff val="25000"/>
                      </a:prst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0%</c:formatCode>
                <c:ptCount val="1"/>
                <c:pt idx="0">
                  <c:v>0.65</c:v>
                </c:pt>
              </c:numCache>
            </c:numRef>
          </c:val>
          <c:extLst>
            <c:ext xmlns:c16="http://schemas.microsoft.com/office/drawing/2014/chart" uri="{C3380CC4-5D6E-409C-BE32-E72D297353CC}">
              <c16:uniqueId val="{00000008-E4DE-4570-8848-BC26A0F4C399}"/>
            </c:ext>
          </c:extLst>
        </c:ser>
        <c:dLbls>
          <c:dLblPos val="outEnd"/>
          <c:showLegendKey val="0"/>
          <c:showVal val="1"/>
          <c:showCatName val="0"/>
          <c:showSerName val="0"/>
          <c:showPercent val="0"/>
          <c:showBubbleSize val="0"/>
        </c:dLbls>
        <c:gapWidth val="219"/>
        <c:overlap val="-27"/>
        <c:axId val="910823904"/>
        <c:axId val="910824232"/>
      </c:barChart>
      <c:valAx>
        <c:axId val="910824232"/>
        <c:scaling>
          <c:orientation val="minMax"/>
        </c:scaling>
        <c:delete val="1"/>
        <c:axPos val="l"/>
        <c:numFmt formatCode="0%" sourceLinked="1"/>
        <c:majorTickMark val="none"/>
        <c:minorTickMark val="none"/>
        <c:tickLblPos val="nextTo"/>
        <c:crossAx val="910823904"/>
        <c:crosses val="autoZero"/>
        <c:crossBetween val="between"/>
      </c:valAx>
      <c:catAx>
        <c:axId val="910823904"/>
        <c:scaling>
          <c:orientation val="minMax"/>
        </c:scaling>
        <c:delete val="1"/>
        <c:axPos val="b"/>
        <c:numFmt formatCode="General" sourceLinked="1"/>
        <c:majorTickMark val="none"/>
        <c:minorTickMark val="none"/>
        <c:tickLblPos val="nextTo"/>
        <c:crossAx val="910824232"/>
        <c:crosses val="autoZero"/>
        <c:auto val="1"/>
        <c:lblAlgn val="ctr"/>
        <c:lblOffset val="100"/>
        <c:noMultiLvlLbl val="0"/>
      </c:catAx>
      <c:spPr>
        <a:noFill/>
        <a:ln w="25400">
          <a:noFill/>
        </a:ln>
        <a:effectLst/>
      </c:spPr>
    </c:plotArea>
    <c:legend>
      <c:legendPos val="b"/>
      <c:layout>
        <c:manualLayout>
          <c:xMode val="edge"/>
          <c:yMode val="edge"/>
          <c:x val="0.19871179268123831"/>
          <c:y val="0.91035196400014184"/>
          <c:w val="0.57148793300097989"/>
          <c:h val="8.9648035999858128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84C-4734-AA4F-A0F2AA0F6420}"/>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84C-4734-AA4F-A0F2AA0F6420}"/>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84C-4734-AA4F-A0F2AA0F6420}"/>
            </c:ext>
          </c:extLst>
        </c:ser>
        <c:dLbls>
          <c:showLegendKey val="0"/>
          <c:showVal val="0"/>
          <c:showCatName val="0"/>
          <c:showSerName val="0"/>
          <c:showPercent val="0"/>
          <c:showBubbleSize val="0"/>
        </c:dLbls>
        <c:gapWidth val="219"/>
        <c:overlap val="-27"/>
        <c:axId val="1370437904"/>
        <c:axId val="1369553040"/>
      </c:barChart>
      <c:catAx>
        <c:axId val="1370437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69553040"/>
        <c:crosses val="autoZero"/>
        <c:auto val="1"/>
        <c:lblAlgn val="ctr"/>
        <c:lblOffset val="100"/>
        <c:noMultiLvlLbl val="0"/>
      </c:catAx>
      <c:valAx>
        <c:axId val="1369553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crossAx val="1370437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75000"/>
                  </a:schemeClr>
                </a:fgClr>
                <a:bgClr>
                  <a:schemeClr val="accent1"/>
                </a:bgClr>
              </a:pattFill>
              <a:ln w="19050">
                <a:noFill/>
              </a:ln>
              <a:effectLst/>
            </c:spPr>
            <c:extLst>
              <c:ext xmlns:c16="http://schemas.microsoft.com/office/drawing/2014/chart" uri="{C3380CC4-5D6E-409C-BE32-E72D297353CC}">
                <c16:uniqueId val="{00000001-1161-4862-9626-85CB57DA528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1161-4862-9626-85CB57DA5283}"/>
              </c:ext>
            </c:extLst>
          </c:dPt>
          <c:dLbls>
            <c:dLbl>
              <c:idx val="0"/>
              <c:layout>
                <c:manualLayout>
                  <c:x val="-0.24387537037037038"/>
                  <c:y val="1.4716666666666667E-3"/>
                </c:manualLayout>
              </c:layout>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1161-4862-9626-85CB57DA5283}"/>
                </c:ext>
              </c:extLst>
            </c:dLbl>
            <c:dLbl>
              <c:idx val="1"/>
              <c:delete val="1"/>
              <c:extLst>
                <c:ext xmlns:c15="http://schemas.microsoft.com/office/drawing/2012/chart" uri="{CE6537A1-D6FC-4f65-9D91-7224C49458BB}"/>
                <c:ext xmlns:c16="http://schemas.microsoft.com/office/drawing/2014/chart" uri="{C3380CC4-5D6E-409C-BE32-E72D297353CC}">
                  <c16:uniqueId val="{00000003-1161-4862-9626-85CB57DA5283}"/>
                </c:ext>
              </c:extLst>
            </c:dLbl>
            <c:spPr>
              <a:noFill/>
              <a:ln>
                <a:noFill/>
              </a:ln>
              <a:effectLst/>
            </c:spPr>
            <c:txPr>
              <a:bodyPr rot="0" spcFirstLastPara="1" vertOverflow="ellipsis" vert="horz" wrap="square" lIns="38100" tIns="19050" rIns="38100" bIns="19050" anchor="ctr" anchorCtr="1">
                <a:spAutoFit/>
              </a:bodyPr>
              <a:lstStyle/>
              <a:p>
                <a:pPr>
                  <a:defRPr lang="zh-CN" altLang="en-US" sz="4000" b="0" i="0" u="none" strike="noStrike" kern="1200" baseline="0">
                    <a:solidFill>
                      <a:schemeClr val="tx1">
                        <a:lumMod val="65000"/>
                        <a:lumOff val="35000"/>
                      </a:schemeClr>
                    </a:solidFill>
                    <a:latin typeface="Impact" panose="020B0806030902050204" pitchFamily="34" charset="0"/>
                    <a:ea typeface="宋体" panose="02010600030101010101" pitchFamily="2"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1161-4862-9626-85CB57DA5283}"/>
            </c:ext>
          </c:extLst>
        </c:ser>
        <c:dLbls>
          <c:showLegendKey val="0"/>
          <c:showVal val="0"/>
          <c:showCatName val="0"/>
          <c:showSerName val="0"/>
          <c:showPercent val="0"/>
          <c:showBubbleSize val="0"/>
          <c:showLeaderLines val="0"/>
        </c:dLbls>
        <c:firstSliceAng val="0"/>
        <c:holeSize val="83"/>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75000"/>
                  </a:schemeClr>
                </a:fgClr>
                <a:bgClr>
                  <a:schemeClr val="accent1"/>
                </a:bgClr>
              </a:pattFill>
              <a:ln w="19050">
                <a:noFill/>
              </a:ln>
              <a:effectLst/>
            </c:spPr>
            <c:extLst>
              <c:ext xmlns:c16="http://schemas.microsoft.com/office/drawing/2014/chart" uri="{C3380CC4-5D6E-409C-BE32-E72D297353CC}">
                <c16:uniqueId val="{00000001-1161-4862-9626-85CB57DA528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1161-4862-9626-85CB57DA5283}"/>
              </c:ext>
            </c:extLst>
          </c:dPt>
          <c:dLbls>
            <c:dLbl>
              <c:idx val="0"/>
              <c:layout>
                <c:manualLayout>
                  <c:x val="-0.26739388888888888"/>
                  <c:y val="-2.3518518518518518E-5"/>
                </c:manualLayout>
              </c:layout>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1161-4862-9626-85CB57DA5283}"/>
                </c:ext>
              </c:extLst>
            </c:dLbl>
            <c:dLbl>
              <c:idx val="1"/>
              <c:delete val="1"/>
              <c:extLst>
                <c:ext xmlns:c15="http://schemas.microsoft.com/office/drawing/2012/chart" uri="{CE6537A1-D6FC-4f65-9D91-7224C49458BB}"/>
                <c:ext xmlns:c16="http://schemas.microsoft.com/office/drawing/2014/chart" uri="{C3380CC4-5D6E-409C-BE32-E72D297353CC}">
                  <c16:uniqueId val="{00000003-1161-4862-9626-85CB57DA5283}"/>
                </c:ext>
              </c:extLst>
            </c:dLbl>
            <c:spPr>
              <a:noFill/>
              <a:ln>
                <a:noFill/>
              </a:ln>
              <a:effectLst/>
            </c:spPr>
            <c:txPr>
              <a:bodyPr rot="0" spcFirstLastPara="1" vertOverflow="ellipsis" vert="horz" wrap="square" lIns="38100" tIns="19050" rIns="38100" bIns="19050" anchor="ctr" anchorCtr="1">
                <a:spAutoFit/>
              </a:bodyPr>
              <a:lstStyle/>
              <a:p>
                <a:pPr>
                  <a:defRPr lang="zh-CN" altLang="en-US" sz="4000" b="0" i="0" u="none" strike="noStrike" kern="1200" baseline="0">
                    <a:solidFill>
                      <a:schemeClr val="tx1">
                        <a:lumMod val="65000"/>
                        <a:lumOff val="35000"/>
                      </a:schemeClr>
                    </a:solidFill>
                    <a:latin typeface="Impact" panose="020B0806030902050204" pitchFamily="34" charset="0"/>
                    <a:ea typeface="宋体" panose="02010600030101010101" pitchFamily="2"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1161-4862-9626-85CB57DA5283}"/>
            </c:ext>
          </c:extLst>
        </c:ser>
        <c:dLbls>
          <c:showLegendKey val="0"/>
          <c:showVal val="0"/>
          <c:showCatName val="0"/>
          <c:showSerName val="0"/>
          <c:showPercent val="0"/>
          <c:showBubbleSize val="0"/>
          <c:showLeaderLines val="0"/>
        </c:dLbls>
        <c:firstSliceAng val="0"/>
        <c:holeSize val="83"/>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75000"/>
                  </a:schemeClr>
                </a:fgClr>
                <a:bgClr>
                  <a:schemeClr val="accent1"/>
                </a:bgClr>
              </a:pattFill>
              <a:ln w="19050">
                <a:noFill/>
              </a:ln>
              <a:effectLst/>
            </c:spPr>
            <c:extLst>
              <c:ext xmlns:c16="http://schemas.microsoft.com/office/drawing/2014/chart" uri="{C3380CC4-5D6E-409C-BE32-E72D297353CC}">
                <c16:uniqueId val="{00000001-1161-4862-9626-85CB57DA528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1161-4862-9626-85CB57DA5283}"/>
              </c:ext>
            </c:extLst>
          </c:dPt>
          <c:dLbls>
            <c:dLbl>
              <c:idx val="0"/>
              <c:layout>
                <c:manualLayout>
                  <c:x val="-0.2532827777777778"/>
                  <c:y val="4.6801851851851423E-3"/>
                </c:manualLayout>
              </c:layout>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1161-4862-9626-85CB57DA5283}"/>
                </c:ext>
              </c:extLst>
            </c:dLbl>
            <c:dLbl>
              <c:idx val="1"/>
              <c:delete val="1"/>
              <c:extLst>
                <c:ext xmlns:c15="http://schemas.microsoft.com/office/drawing/2012/chart" uri="{CE6537A1-D6FC-4f65-9D91-7224C49458BB}"/>
                <c:ext xmlns:c16="http://schemas.microsoft.com/office/drawing/2014/chart" uri="{C3380CC4-5D6E-409C-BE32-E72D297353CC}">
                  <c16:uniqueId val="{00000003-1161-4862-9626-85CB57DA5283}"/>
                </c:ext>
              </c:extLst>
            </c:dLbl>
            <c:spPr>
              <a:noFill/>
              <a:ln>
                <a:noFill/>
              </a:ln>
              <a:effectLst/>
            </c:spPr>
            <c:txPr>
              <a:bodyPr rot="0" spcFirstLastPara="1" vertOverflow="ellipsis" vert="horz" wrap="square" lIns="38100" tIns="19050" rIns="38100" bIns="19050" anchor="ctr" anchorCtr="1">
                <a:spAutoFit/>
              </a:bodyPr>
              <a:lstStyle/>
              <a:p>
                <a:pPr>
                  <a:defRPr lang="zh-CN" altLang="en-US" sz="4000" b="0" i="0" u="none" strike="noStrike" kern="1200" baseline="0">
                    <a:solidFill>
                      <a:schemeClr val="tx1">
                        <a:lumMod val="65000"/>
                        <a:lumOff val="35000"/>
                      </a:schemeClr>
                    </a:solidFill>
                    <a:latin typeface="Impact" panose="020B0806030902050204" pitchFamily="34" charset="0"/>
                    <a:ea typeface="宋体" panose="02010600030101010101" pitchFamily="2"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1161-4862-9626-85CB57DA5283}"/>
            </c:ext>
          </c:extLst>
        </c:ser>
        <c:dLbls>
          <c:showLegendKey val="0"/>
          <c:showVal val="0"/>
          <c:showCatName val="0"/>
          <c:showSerName val="0"/>
          <c:showPercent val="0"/>
          <c:showBubbleSize val="0"/>
          <c:showLeaderLines val="0"/>
        </c:dLbls>
        <c:firstSliceAng val="0"/>
        <c:holeSize val="83"/>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9386545207362163"/>
          <c:y val="0"/>
          <c:w val="0.55115706903934081"/>
          <c:h val="0.82673547548772885"/>
        </c:manualLayout>
      </c:layout>
      <c:pieChart>
        <c:varyColors val="1"/>
        <c:ser>
          <c:idx val="0"/>
          <c:order val="0"/>
          <c:tx>
            <c:strRef>
              <c:f>Sheet1!$B$1</c:f>
              <c:strCache>
                <c:ptCount val="1"/>
                <c:pt idx="0">
                  <c:v>销售额</c:v>
                </c:pt>
              </c:strCache>
            </c:strRef>
          </c:tx>
          <c:dPt>
            <c:idx val="0"/>
            <c:bubble3D val="0"/>
            <c:spPr>
              <a:solidFill>
                <a:schemeClr val="accent1">
                  <a:shade val="58000"/>
                </a:schemeClr>
              </a:solidFill>
              <a:ln w="19050">
                <a:solidFill>
                  <a:schemeClr val="lt1"/>
                </a:solidFill>
              </a:ln>
              <a:effectLst/>
              <a:sp3d/>
            </c:spPr>
            <c:extLst>
              <c:ext xmlns:c16="http://schemas.microsoft.com/office/drawing/2014/chart" uri="{C3380CC4-5D6E-409C-BE32-E72D297353CC}">
                <c16:uniqueId val="{00000001-DB47-4EB3-A278-37DFA501E32D}"/>
              </c:ext>
            </c:extLst>
          </c:dPt>
          <c:dPt>
            <c:idx val="1"/>
            <c:bubble3D val="0"/>
            <c:spPr>
              <a:solidFill>
                <a:schemeClr val="accent1">
                  <a:shade val="86000"/>
                </a:schemeClr>
              </a:solidFill>
              <a:ln w="19050">
                <a:solidFill>
                  <a:schemeClr val="lt1"/>
                </a:solidFill>
              </a:ln>
              <a:effectLst/>
              <a:sp3d/>
            </c:spPr>
            <c:extLst>
              <c:ext xmlns:c16="http://schemas.microsoft.com/office/drawing/2014/chart" uri="{C3380CC4-5D6E-409C-BE32-E72D297353CC}">
                <c16:uniqueId val="{00000003-DB47-4EB3-A278-37DFA501E32D}"/>
              </c:ext>
            </c:extLst>
          </c:dPt>
          <c:dPt>
            <c:idx val="2"/>
            <c:bubble3D val="0"/>
            <c:spPr>
              <a:solidFill>
                <a:schemeClr val="accent1">
                  <a:tint val="86000"/>
                </a:schemeClr>
              </a:solidFill>
              <a:ln w="19050">
                <a:solidFill>
                  <a:schemeClr val="lt1"/>
                </a:solidFill>
              </a:ln>
              <a:effectLst/>
              <a:sp3d/>
            </c:spPr>
            <c:extLst>
              <c:ext xmlns:c16="http://schemas.microsoft.com/office/drawing/2014/chart" uri="{C3380CC4-5D6E-409C-BE32-E72D297353CC}">
                <c16:uniqueId val="{00000005-DB47-4EB3-A278-37DFA501E32D}"/>
              </c:ext>
            </c:extLst>
          </c:dPt>
          <c:dPt>
            <c:idx val="3"/>
            <c:bubble3D val="0"/>
            <c:spPr>
              <a:solidFill>
                <a:schemeClr val="accent1">
                  <a:tint val="58000"/>
                </a:schemeClr>
              </a:solidFill>
              <a:ln w="19050">
                <a:solidFill>
                  <a:schemeClr val="lt1"/>
                </a:solidFill>
              </a:ln>
              <a:effectLst/>
              <a:sp3d/>
            </c:spPr>
            <c:extLst>
              <c:ext xmlns:c16="http://schemas.microsoft.com/office/drawing/2014/chart" uri="{C3380CC4-5D6E-409C-BE32-E72D297353CC}">
                <c16:uniqueId val="{00000007-DB47-4EB3-A278-37DFA501E32D}"/>
              </c:ext>
            </c:extLst>
          </c:dPt>
          <c:dLbls>
            <c:dLbl>
              <c:idx val="0"/>
              <c:layout>
                <c:manualLayout>
                  <c:x val="-8.315879909704868E-2"/>
                  <c:y val="0.1062932698317980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B47-4EB3-A278-37DFA501E32D}"/>
                </c:ext>
              </c:extLst>
            </c:dLbl>
            <c:dLbl>
              <c:idx val="1"/>
              <c:layout>
                <c:manualLayout>
                  <c:x val="-0.1429808733197466"/>
                  <c:y val="-1.644352364739731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B47-4EB3-A278-37DFA501E32D}"/>
                </c:ext>
              </c:extLst>
            </c:dLbl>
            <c:dLbl>
              <c:idx val="2"/>
              <c:layout>
                <c:manualLayout>
                  <c:x val="1.8216107258620701E-3"/>
                  <c:y val="-0.16832345072101476"/>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B47-4EB3-A278-37DFA501E32D}"/>
                </c:ext>
              </c:extLst>
            </c:dLbl>
            <c:dLbl>
              <c:idx val="3"/>
              <c:layout>
                <c:manualLayout>
                  <c:x val="0.14700022121439885"/>
                  <c:y val="5.09246156284230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B47-4EB3-A278-37DFA501E32D}"/>
                </c:ext>
              </c:extLst>
            </c:dLbl>
            <c:spPr>
              <a:noFill/>
              <a:ln>
                <a:noFill/>
              </a:ln>
              <a:effectLst/>
            </c:spPr>
            <c:txPr>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Impact" panose="020B0806030902050204" pitchFamily="34" charset="0"/>
                    <a:ea typeface="微软雅黑" panose="020B0503020204020204" pitchFamily="34" charset="-122"/>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0.1</c:v>
                </c:pt>
                <c:pt idx="1">
                  <c:v>0.3</c:v>
                </c:pt>
                <c:pt idx="2">
                  <c:v>0.2</c:v>
                </c:pt>
                <c:pt idx="3">
                  <c:v>0.4</c:v>
                </c:pt>
              </c:numCache>
            </c:numRef>
          </c:val>
          <c:extLst>
            <c:ext xmlns:c16="http://schemas.microsoft.com/office/drawing/2014/chart" uri="{C3380CC4-5D6E-409C-BE32-E72D297353CC}">
              <c16:uniqueId val="{00000008-DB47-4EB3-A278-37DFA501E32D}"/>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12950848267370751"/>
          <c:y val="0.92830307669213885"/>
          <c:w val="0.68589615688004668"/>
          <c:h val="7.1696923307861149E-2"/>
        </c:manualLayout>
      </c:layout>
      <c:overlay val="0"/>
      <c:spPr>
        <a:noFill/>
        <a:ln>
          <a:noFill/>
        </a:ln>
        <a:effectLst/>
      </c:spPr>
      <c:txPr>
        <a:bodyPr rot="0" spcFirstLastPara="1" vertOverflow="ellipsis" vert="horz" wrap="square" anchor="ctr" anchorCtr="1"/>
        <a:lstStyle/>
        <a:p>
          <a:pPr>
            <a:defRPr lang="zh-CN" sz="1600" b="1" i="0" u="none" strike="noStrike" kern="1200" baseline="0">
              <a:solidFill>
                <a:schemeClr val="bg2">
                  <a:lumMod val="10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358C751-2268-4774-B36C-B55CE8DA3BB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EB9B6C90-2949-405E-A905-4C13E8F901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6B3840-9CF1-4520-BBA7-4EC1C2F38063}"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A301C91D-22C0-411C-AF0F-75711408D2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4DE4DA0-06DA-40F9-A397-07219C03A2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520E522-6E8B-4826-A38B-AAA21ED50BCC}" type="slidenum">
              <a:rPr lang="zh-CN" altLang="en-US" smtClean="0"/>
              <a:t>‹#›</a:t>
            </a:fld>
            <a:endParaRPr lang="zh-CN" altLang="en-US"/>
          </a:p>
        </p:txBody>
      </p:sp>
    </p:spTree>
    <p:extLst>
      <p:ext uri="{BB962C8B-B14F-4D97-AF65-F5344CB8AC3E}">
        <p14:creationId xmlns:p14="http://schemas.microsoft.com/office/powerpoint/2010/main" val="33406049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32EDE0-A1EC-45FF-A04B-3CCDA1732737}"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3C4D86-A35A-4297-AA44-513B4939CDBF}" type="slidenum">
              <a:rPr lang="zh-CN" altLang="en-US" smtClean="0"/>
              <a:t>‹#›</a:t>
            </a:fld>
            <a:endParaRPr lang="zh-CN" altLang="en-US"/>
          </a:p>
        </p:txBody>
      </p:sp>
    </p:spTree>
    <p:extLst>
      <p:ext uri="{BB962C8B-B14F-4D97-AF65-F5344CB8AC3E}">
        <p14:creationId xmlns:p14="http://schemas.microsoft.com/office/powerpoint/2010/main" val="2768806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1BE52E-F241-48CF-A18E-96E5A4821363}"/>
              </a:ext>
            </a:extLst>
          </p:cNvPr>
          <p:cNvSpPr txBox="1"/>
          <p:nvPr userDrawn="1"/>
        </p:nvSpPr>
        <p:spPr>
          <a:xfrm>
            <a:off x="344011"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9" name="任意多边形: 形状 8">
            <a:extLst>
              <a:ext uri="{FF2B5EF4-FFF2-40B4-BE49-F238E27FC236}">
                <a16:creationId xmlns:a16="http://schemas.microsoft.com/office/drawing/2014/main" id="{BFF13335-E962-4276-961C-E23BF079333F}"/>
              </a:ext>
            </a:extLst>
          </p:cNvPr>
          <p:cNvSpPr/>
          <p:nvPr userDrawn="1"/>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a:extLst>
              <a:ext uri="{FF2B5EF4-FFF2-40B4-BE49-F238E27FC236}">
                <a16:creationId xmlns:a16="http://schemas.microsoft.com/office/drawing/2014/main" id="{8CCDE4B3-8193-4E0F-A8D8-6FA2D48DFFE1}"/>
              </a:ext>
            </a:extLst>
          </p:cNvPr>
          <p:cNvGrpSpPr/>
          <p:nvPr userDrawn="1"/>
        </p:nvGrpSpPr>
        <p:grpSpPr>
          <a:xfrm>
            <a:off x="9813580" y="154780"/>
            <a:ext cx="2269331" cy="433389"/>
            <a:chOff x="9846469" y="154780"/>
            <a:chExt cx="2269331" cy="433389"/>
          </a:xfrm>
        </p:grpSpPr>
        <p:pic>
          <p:nvPicPr>
            <p:cNvPr id="11" name="图片 10">
              <a:extLst>
                <a:ext uri="{FF2B5EF4-FFF2-40B4-BE49-F238E27FC236}">
                  <a16:creationId xmlns:a16="http://schemas.microsoft.com/office/drawing/2014/main" id="{B1C6BA3C-9583-4059-BCAF-AF3E594C8C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4149" r="13900" b="37499"/>
            <a:stretch/>
          </p:blipFill>
          <p:spPr>
            <a:xfrm>
              <a:off x="10061535" y="228600"/>
              <a:ext cx="2054265" cy="309564"/>
            </a:xfrm>
            <a:prstGeom prst="rect">
              <a:avLst/>
            </a:prstGeom>
          </p:spPr>
        </p:pic>
        <p:pic>
          <p:nvPicPr>
            <p:cNvPr id="12" name="图片 11">
              <a:extLst>
                <a:ext uri="{FF2B5EF4-FFF2-40B4-BE49-F238E27FC236}">
                  <a16:creationId xmlns:a16="http://schemas.microsoft.com/office/drawing/2014/main" id="{EB677CAA-A995-4EA0-90AE-B6841704B5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87" t="3719" r="5487" b="6153"/>
            <a:stretch/>
          </p:blipFill>
          <p:spPr>
            <a:xfrm>
              <a:off x="9846469" y="154780"/>
              <a:ext cx="433387" cy="433389"/>
            </a:xfrm>
            <a:prstGeom prst="rect">
              <a:avLst/>
            </a:prstGeom>
          </p:spPr>
        </p:pic>
      </p:grpSp>
      <p:sp>
        <p:nvSpPr>
          <p:cNvPr id="10" name="文本框 9">
            <a:extLst>
              <a:ext uri="{FF2B5EF4-FFF2-40B4-BE49-F238E27FC236}">
                <a16:creationId xmlns:a16="http://schemas.microsoft.com/office/drawing/2014/main" id="{2A93AD3A-921B-4668-A8CF-E18F74B325D2}"/>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灯片编号占位符 1">
            <a:extLst>
              <a:ext uri="{FF2B5EF4-FFF2-40B4-BE49-F238E27FC236}">
                <a16:creationId xmlns:a16="http://schemas.microsoft.com/office/drawing/2014/main" id="{0F211335-745B-478B-B22E-60903697851A}"/>
              </a:ext>
            </a:extLst>
          </p:cNvPr>
          <p:cNvSpPr>
            <a:spLocks noGrp="1"/>
          </p:cNvSpPr>
          <p:nvPr>
            <p:ph type="sldNum" sz="quarter" idx="10"/>
          </p:nvPr>
        </p:nvSpPr>
        <p:spPr/>
        <p:txBody>
          <a:bodyPr/>
          <a:lstStyle>
            <a:lvl1pPr>
              <a:defRPr>
                <a:solidFill>
                  <a:schemeClr val="bg1"/>
                </a:solidFill>
              </a:defRPr>
            </a:lvl1p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1028774514"/>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7628" userDrawn="1">
          <p15:clr>
            <a:srgbClr val="FBAE40"/>
          </p15:clr>
        </p15:guide>
        <p15:guide id="3" pos="52" userDrawn="1">
          <p15:clr>
            <a:srgbClr val="FBAE40"/>
          </p15:clr>
        </p15:guide>
        <p15:guide id="4" pos="2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多图页 1图2">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1BE52E-F241-48CF-A18E-96E5A4821363}"/>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id="{E28CF180-5E80-44F5-A1F0-BB6B604A064A}"/>
              </a:ext>
            </a:extLst>
          </p:cNvPr>
          <p:cNvSpPr>
            <a:spLocks noGrp="1"/>
          </p:cNvSpPr>
          <p:nvPr>
            <p:ph type="sldNum" sz="quarter" idx="10"/>
          </p:nvPr>
        </p:nvSpPr>
        <p:spPr/>
        <p:txBody>
          <a:bodyPr/>
          <a:lstStyle/>
          <a:p>
            <a:fld id="{2C8C25D2-219D-4845-A292-353165FB2CC4}" type="slidenum">
              <a:rPr lang="zh-CN" altLang="en-US" smtClean="0"/>
              <a:pPr/>
              <a:t>‹#›</a:t>
            </a:fld>
            <a:endParaRPr lang="zh-CN" altLang="en-US" dirty="0"/>
          </a:p>
        </p:txBody>
      </p:sp>
      <p:sp>
        <p:nvSpPr>
          <p:cNvPr id="5" name="图片占位符 4">
            <a:extLst>
              <a:ext uri="{FF2B5EF4-FFF2-40B4-BE49-F238E27FC236}">
                <a16:creationId xmlns:a16="http://schemas.microsoft.com/office/drawing/2014/main" id="{D6582DA4-1538-4677-8C7B-DC28D1DCB803}"/>
              </a:ext>
            </a:extLst>
          </p:cNvPr>
          <p:cNvSpPr>
            <a:spLocks noGrp="1"/>
          </p:cNvSpPr>
          <p:nvPr>
            <p:ph type="pic" sz="quarter" idx="11"/>
          </p:nvPr>
        </p:nvSpPr>
        <p:spPr>
          <a:xfrm>
            <a:off x="685573" y="926059"/>
            <a:ext cx="10867799" cy="4670053"/>
          </a:xfrm>
          <a:prstGeom prst="rect">
            <a:avLst/>
          </a:prstGeom>
        </p:spPr>
        <p:txBody>
          <a:bodyPr/>
          <a:lstStyle/>
          <a:p>
            <a:endParaRPr lang="zh-CN" altLang="en-US"/>
          </a:p>
        </p:txBody>
      </p:sp>
    </p:spTree>
    <p:extLst>
      <p:ext uri="{BB962C8B-B14F-4D97-AF65-F5344CB8AC3E}">
        <p14:creationId xmlns:p14="http://schemas.microsoft.com/office/powerpoint/2010/main" val="1798419114"/>
      </p:ext>
    </p:extLst>
  </p:cSld>
  <p:clrMapOvr>
    <a:masterClrMapping/>
  </p:clrMapOvr>
  <p:extLst mod="1">
    <p:ext uri="{DCECCB84-F9BA-43D5-87BE-67443E8EF086}">
      <p15:sldGuideLst xmlns:p15="http://schemas.microsoft.com/office/powerpoint/2012/main">
        <p15:guide id="1" orient="horz" pos="2183">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页 2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id="{CB10381A-F938-40D9-B4F5-890E545A3973}"/>
              </a:ext>
            </a:extLst>
          </p:cNvPr>
          <p:cNvSpPr>
            <a:spLocks noGrp="1"/>
          </p:cNvSpPr>
          <p:nvPr>
            <p:ph type="pic" sz="quarter" idx="10"/>
          </p:nvPr>
        </p:nvSpPr>
        <p:spPr>
          <a:xfrm>
            <a:off x="1499161" y="1504430"/>
            <a:ext cx="4331725" cy="2903130"/>
          </a:xfrm>
          <a:prstGeom prst="rect">
            <a:avLst/>
          </a:prstGeom>
        </p:spPr>
        <p:txBody>
          <a:bodyPr/>
          <a:lstStyle/>
          <a:p>
            <a:endParaRPr lang="zh-CN" altLang="en-US" dirty="0"/>
          </a:p>
        </p:txBody>
      </p:sp>
      <p:sp>
        <p:nvSpPr>
          <p:cNvPr id="13" name="图片占位符 3">
            <a:extLst>
              <a:ext uri="{FF2B5EF4-FFF2-40B4-BE49-F238E27FC236}">
                <a16:creationId xmlns:a16="http://schemas.microsoft.com/office/drawing/2014/main" id="{DBF4E171-F7DE-4401-BAF7-CC3B9F360924}"/>
              </a:ext>
            </a:extLst>
          </p:cNvPr>
          <p:cNvSpPr>
            <a:spLocks noGrp="1"/>
          </p:cNvSpPr>
          <p:nvPr>
            <p:ph type="pic" sz="quarter" idx="11"/>
          </p:nvPr>
        </p:nvSpPr>
        <p:spPr>
          <a:xfrm>
            <a:off x="6388458" y="1504430"/>
            <a:ext cx="4352794" cy="2903130"/>
          </a:xfrm>
          <a:prstGeom prst="rect">
            <a:avLst/>
          </a:prstGeom>
        </p:spPr>
        <p:txBody>
          <a:bodyPr/>
          <a:lstStyle/>
          <a:p>
            <a:endParaRPr lang="zh-CN" altLang="en-US"/>
          </a:p>
        </p:txBody>
      </p:sp>
      <p:sp>
        <p:nvSpPr>
          <p:cNvPr id="14" name="文本框 13">
            <a:extLst>
              <a:ext uri="{FF2B5EF4-FFF2-40B4-BE49-F238E27FC236}">
                <a16:creationId xmlns:a16="http://schemas.microsoft.com/office/drawing/2014/main" id="{72BA93FB-F28F-4131-84D3-69002CE1C990}"/>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5730937B-187D-4EE1-8087-5CE7C036C9DD}"/>
              </a:ext>
            </a:extLst>
          </p:cNvPr>
          <p:cNvSpPr>
            <a:spLocks noGrp="1"/>
          </p:cNvSpPr>
          <p:nvPr>
            <p:ph type="sldNum" sz="quarter" idx="12"/>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4011144329"/>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多图页 3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id="{0B56A6D7-0530-406C-B874-0EE5B3096DC5}"/>
              </a:ext>
            </a:extLst>
          </p:cNvPr>
          <p:cNvSpPr>
            <a:spLocks noGrp="1"/>
          </p:cNvSpPr>
          <p:nvPr>
            <p:ph type="pic" sz="quarter" idx="10"/>
          </p:nvPr>
        </p:nvSpPr>
        <p:spPr>
          <a:xfrm>
            <a:off x="609600" y="1194892"/>
            <a:ext cx="3657600" cy="2360612"/>
          </a:xfrm>
          <a:prstGeom prst="rect">
            <a:avLst/>
          </a:prstGeom>
        </p:spPr>
        <p:txBody>
          <a:bodyPr/>
          <a:lstStyle/>
          <a:p>
            <a:endParaRPr lang="zh-CN" altLang="en-US"/>
          </a:p>
        </p:txBody>
      </p:sp>
      <p:sp>
        <p:nvSpPr>
          <p:cNvPr id="14" name="图片占位符 3">
            <a:extLst>
              <a:ext uri="{FF2B5EF4-FFF2-40B4-BE49-F238E27FC236}">
                <a16:creationId xmlns:a16="http://schemas.microsoft.com/office/drawing/2014/main" id="{48662F1E-BCA5-4E90-8990-9129A3CE21A6}"/>
              </a:ext>
            </a:extLst>
          </p:cNvPr>
          <p:cNvSpPr>
            <a:spLocks noGrp="1"/>
          </p:cNvSpPr>
          <p:nvPr>
            <p:ph type="pic" sz="quarter" idx="11"/>
          </p:nvPr>
        </p:nvSpPr>
        <p:spPr>
          <a:xfrm>
            <a:off x="7924644" y="1194892"/>
            <a:ext cx="3657600" cy="2360612"/>
          </a:xfrm>
          <a:prstGeom prst="rect">
            <a:avLst/>
          </a:prstGeom>
        </p:spPr>
        <p:txBody>
          <a:bodyPr/>
          <a:lstStyle/>
          <a:p>
            <a:endParaRPr lang="zh-CN" altLang="en-US"/>
          </a:p>
        </p:txBody>
      </p:sp>
      <p:sp>
        <p:nvSpPr>
          <p:cNvPr id="17" name="图片占位符 3">
            <a:extLst>
              <a:ext uri="{FF2B5EF4-FFF2-40B4-BE49-F238E27FC236}">
                <a16:creationId xmlns:a16="http://schemas.microsoft.com/office/drawing/2014/main" id="{D7270717-4ED0-4664-91EB-A30007FA59D2}"/>
              </a:ext>
            </a:extLst>
          </p:cNvPr>
          <p:cNvSpPr>
            <a:spLocks noGrp="1"/>
          </p:cNvSpPr>
          <p:nvPr>
            <p:ph type="pic" sz="quarter" idx="12"/>
          </p:nvPr>
        </p:nvSpPr>
        <p:spPr>
          <a:xfrm>
            <a:off x="4267045" y="3570220"/>
            <a:ext cx="3657600" cy="2345100"/>
          </a:xfrm>
          <a:prstGeom prst="rect">
            <a:avLst/>
          </a:prstGeom>
        </p:spPr>
        <p:txBody>
          <a:bodyPr/>
          <a:lstStyle/>
          <a:p>
            <a:endParaRPr lang="zh-CN" altLang="en-US"/>
          </a:p>
        </p:txBody>
      </p:sp>
      <p:sp>
        <p:nvSpPr>
          <p:cNvPr id="12" name="文本框 11">
            <a:extLst>
              <a:ext uri="{FF2B5EF4-FFF2-40B4-BE49-F238E27FC236}">
                <a16:creationId xmlns:a16="http://schemas.microsoft.com/office/drawing/2014/main" id="{71DF0079-41B8-4570-8236-C977FAEAC6BD}"/>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2C619687-44DD-4027-BAD6-BFA3FEB71E88}"/>
              </a:ext>
            </a:extLst>
          </p:cNvPr>
          <p:cNvSpPr>
            <a:spLocks noGrp="1"/>
          </p:cNvSpPr>
          <p:nvPr>
            <p:ph type="sldNum" sz="quarter" idx="13"/>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637174508"/>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多图页 3图1">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1BE52E-F241-48CF-A18E-96E5A4821363}"/>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id="{072DEA33-91FC-4B1B-92DC-E4466597AEEA}"/>
              </a:ext>
            </a:extLst>
          </p:cNvPr>
          <p:cNvSpPr>
            <a:spLocks noGrp="1"/>
          </p:cNvSpPr>
          <p:nvPr>
            <p:ph type="pic" sz="quarter" idx="10"/>
          </p:nvPr>
        </p:nvSpPr>
        <p:spPr>
          <a:xfrm>
            <a:off x="1063401" y="1799873"/>
            <a:ext cx="2614612" cy="1926220"/>
          </a:xfrm>
          <a:prstGeom prst="rect">
            <a:avLst/>
          </a:prstGeom>
        </p:spPr>
        <p:txBody>
          <a:bodyPr/>
          <a:lstStyle/>
          <a:p>
            <a:endParaRPr lang="zh-CN" altLang="en-US"/>
          </a:p>
        </p:txBody>
      </p:sp>
      <p:sp>
        <p:nvSpPr>
          <p:cNvPr id="17" name="图片占位符 16">
            <a:extLst>
              <a:ext uri="{FF2B5EF4-FFF2-40B4-BE49-F238E27FC236}">
                <a16:creationId xmlns:a16="http://schemas.microsoft.com/office/drawing/2014/main" id="{BF831B3B-9972-4B5E-8FAF-9407FC8DD39A}"/>
              </a:ext>
            </a:extLst>
          </p:cNvPr>
          <p:cNvSpPr>
            <a:spLocks noGrp="1"/>
          </p:cNvSpPr>
          <p:nvPr>
            <p:ph type="pic" sz="quarter" idx="12"/>
          </p:nvPr>
        </p:nvSpPr>
        <p:spPr>
          <a:xfrm>
            <a:off x="8281763" y="1794106"/>
            <a:ext cx="2878138" cy="1931987"/>
          </a:xfrm>
          <a:prstGeom prst="rect">
            <a:avLst/>
          </a:prstGeom>
        </p:spPr>
        <p:txBody>
          <a:bodyPr/>
          <a:lstStyle/>
          <a:p>
            <a:endParaRPr lang="zh-CN" altLang="en-US"/>
          </a:p>
        </p:txBody>
      </p:sp>
      <p:sp>
        <p:nvSpPr>
          <p:cNvPr id="13" name="图片占位符 12">
            <a:extLst>
              <a:ext uri="{FF2B5EF4-FFF2-40B4-BE49-F238E27FC236}">
                <a16:creationId xmlns:a16="http://schemas.microsoft.com/office/drawing/2014/main" id="{A6053962-D864-4E4F-833A-B7E505EE7FAC}"/>
              </a:ext>
            </a:extLst>
          </p:cNvPr>
          <p:cNvSpPr>
            <a:spLocks noGrp="1"/>
          </p:cNvSpPr>
          <p:nvPr>
            <p:ph type="pic" sz="quarter" idx="11"/>
          </p:nvPr>
        </p:nvSpPr>
        <p:spPr>
          <a:xfrm>
            <a:off x="3678013" y="1455967"/>
            <a:ext cx="4603233" cy="2584291"/>
          </a:xfrm>
          <a:prstGeom prst="rect">
            <a:avLst/>
          </a:prstGeom>
        </p:spPr>
        <p:txBody>
          <a:bodyPr/>
          <a:lstStyle/>
          <a:p>
            <a:endParaRPr lang="zh-CN" altLang="en-US"/>
          </a:p>
        </p:txBody>
      </p:sp>
      <p:sp>
        <p:nvSpPr>
          <p:cNvPr id="18" name="等腰三角形 17">
            <a:extLst>
              <a:ext uri="{FF2B5EF4-FFF2-40B4-BE49-F238E27FC236}">
                <a16:creationId xmlns:a16="http://schemas.microsoft.com/office/drawing/2014/main" id="{1463E44D-70AA-498B-B092-717077B3BECA}"/>
              </a:ext>
            </a:extLst>
          </p:cNvPr>
          <p:cNvSpPr/>
          <p:nvPr userDrawn="1"/>
        </p:nvSpPr>
        <p:spPr>
          <a:xfrm rot="5400000">
            <a:off x="11146275" y="2548523"/>
            <a:ext cx="467958" cy="403412"/>
          </a:xfrm>
          <a:prstGeom prst="triangle">
            <a:avLst/>
          </a:prstGeom>
          <a:solidFill>
            <a:srgbClr val="C000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19" name="等腰三角形 18">
            <a:extLst>
              <a:ext uri="{FF2B5EF4-FFF2-40B4-BE49-F238E27FC236}">
                <a16:creationId xmlns:a16="http://schemas.microsoft.com/office/drawing/2014/main" id="{4D14B838-DEED-466E-B13D-7276AC0F8383}"/>
              </a:ext>
            </a:extLst>
          </p:cNvPr>
          <p:cNvSpPr/>
          <p:nvPr userDrawn="1"/>
        </p:nvSpPr>
        <p:spPr>
          <a:xfrm rot="16200000" flipH="1">
            <a:off x="598835" y="2548523"/>
            <a:ext cx="467958" cy="403412"/>
          </a:xfrm>
          <a:prstGeom prst="triangle">
            <a:avLst/>
          </a:prstGeom>
          <a:solidFill>
            <a:srgbClr val="C000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2" name="灯片编号占位符 1">
            <a:extLst>
              <a:ext uri="{FF2B5EF4-FFF2-40B4-BE49-F238E27FC236}">
                <a16:creationId xmlns:a16="http://schemas.microsoft.com/office/drawing/2014/main" id="{5BE7C53D-5159-4873-B307-681949992A8D}"/>
              </a:ext>
            </a:extLst>
          </p:cNvPr>
          <p:cNvSpPr>
            <a:spLocks noGrp="1"/>
          </p:cNvSpPr>
          <p:nvPr>
            <p:ph type="sldNum" sz="quarter" idx="13"/>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238439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extLst mod="1">
    <p:ext uri="{DCECCB84-F9BA-43D5-87BE-67443E8EF086}">
      <p15:sldGuideLst xmlns:p15="http://schemas.microsoft.com/office/powerpoint/2012/main">
        <p15:guide id="1" orient="horz" pos="2183">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多图页 3图2">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id="{25F92F65-89A1-4CF7-94B7-8ECBDBDF9373}"/>
              </a:ext>
            </a:extLst>
          </p:cNvPr>
          <p:cNvSpPr>
            <a:spLocks noGrp="1"/>
          </p:cNvSpPr>
          <p:nvPr>
            <p:ph type="pic" sz="quarter" idx="10"/>
          </p:nvPr>
        </p:nvSpPr>
        <p:spPr>
          <a:xfrm>
            <a:off x="1339850" y="1763713"/>
            <a:ext cx="2984500" cy="1989137"/>
          </a:xfrm>
          <a:prstGeom prst="rect">
            <a:avLst/>
          </a:prstGeom>
        </p:spPr>
        <p:txBody>
          <a:bodyPr/>
          <a:lstStyle/>
          <a:p>
            <a:endParaRPr lang="zh-CN" altLang="en-US"/>
          </a:p>
        </p:txBody>
      </p:sp>
      <p:sp>
        <p:nvSpPr>
          <p:cNvPr id="13" name="图片占位符 12">
            <a:extLst>
              <a:ext uri="{FF2B5EF4-FFF2-40B4-BE49-F238E27FC236}">
                <a16:creationId xmlns:a16="http://schemas.microsoft.com/office/drawing/2014/main" id="{9EA57BAA-5B15-47CE-A174-BD767F88E755}"/>
              </a:ext>
            </a:extLst>
          </p:cNvPr>
          <p:cNvSpPr>
            <a:spLocks noGrp="1"/>
          </p:cNvSpPr>
          <p:nvPr>
            <p:ph type="pic" sz="quarter" idx="11"/>
          </p:nvPr>
        </p:nvSpPr>
        <p:spPr>
          <a:xfrm>
            <a:off x="4635500" y="1763713"/>
            <a:ext cx="2984500" cy="1989137"/>
          </a:xfrm>
          <a:prstGeom prst="rect">
            <a:avLst/>
          </a:prstGeom>
        </p:spPr>
        <p:txBody>
          <a:bodyPr/>
          <a:lstStyle/>
          <a:p>
            <a:endParaRPr lang="zh-CN" altLang="en-US"/>
          </a:p>
        </p:txBody>
      </p:sp>
      <p:sp>
        <p:nvSpPr>
          <p:cNvPr id="17" name="图片占位符 16">
            <a:extLst>
              <a:ext uri="{FF2B5EF4-FFF2-40B4-BE49-F238E27FC236}">
                <a16:creationId xmlns:a16="http://schemas.microsoft.com/office/drawing/2014/main" id="{8B7BE5B0-D0D8-4876-A84E-5FA849D9F641}"/>
              </a:ext>
            </a:extLst>
          </p:cNvPr>
          <p:cNvSpPr>
            <a:spLocks noGrp="1"/>
          </p:cNvSpPr>
          <p:nvPr>
            <p:ph type="pic" sz="quarter" idx="12"/>
          </p:nvPr>
        </p:nvSpPr>
        <p:spPr>
          <a:xfrm>
            <a:off x="7931150" y="1798638"/>
            <a:ext cx="2921000" cy="1954212"/>
          </a:xfrm>
          <a:prstGeom prst="rect">
            <a:avLst/>
          </a:prstGeom>
        </p:spPr>
        <p:txBody>
          <a:bodyPr/>
          <a:lstStyle/>
          <a:p>
            <a:endParaRPr lang="zh-CN" altLang="en-US"/>
          </a:p>
        </p:txBody>
      </p:sp>
      <p:sp>
        <p:nvSpPr>
          <p:cNvPr id="12" name="文本框 11">
            <a:extLst>
              <a:ext uri="{FF2B5EF4-FFF2-40B4-BE49-F238E27FC236}">
                <a16:creationId xmlns:a16="http://schemas.microsoft.com/office/drawing/2014/main" id="{A26A0BD8-1727-4AED-8A5F-7EC43E48CA82}"/>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60548C82-3A3A-42A4-91AC-A21F8412790F}"/>
              </a:ext>
            </a:extLst>
          </p:cNvPr>
          <p:cNvSpPr>
            <a:spLocks noGrp="1"/>
          </p:cNvSpPr>
          <p:nvPr>
            <p:ph type="sldNum" sz="quarter" idx="13"/>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1091193498"/>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多图页 5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1BE52E-F241-48CF-A18E-96E5A4821363}"/>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1" name="图片占位符 3">
            <a:extLst>
              <a:ext uri="{FF2B5EF4-FFF2-40B4-BE49-F238E27FC236}">
                <a16:creationId xmlns:a16="http://schemas.microsoft.com/office/drawing/2014/main" id="{06538D05-B51E-4CCC-9D10-C5F013CAF3B9}"/>
              </a:ext>
            </a:extLst>
          </p:cNvPr>
          <p:cNvSpPr>
            <a:spLocks noGrp="1"/>
          </p:cNvSpPr>
          <p:nvPr>
            <p:ph type="pic" sz="quarter" idx="11"/>
          </p:nvPr>
        </p:nvSpPr>
        <p:spPr>
          <a:xfrm>
            <a:off x="2828337" y="1523831"/>
            <a:ext cx="2160000" cy="1944000"/>
          </a:xfrm>
          <a:prstGeom prst="rect">
            <a:avLst/>
          </a:prstGeom>
        </p:spPr>
        <p:txBody>
          <a:bodyPr/>
          <a:lstStyle/>
          <a:p>
            <a:endParaRPr lang="zh-CN" altLang="en-US" dirty="0"/>
          </a:p>
        </p:txBody>
      </p:sp>
      <p:sp>
        <p:nvSpPr>
          <p:cNvPr id="33" name="图片占位符 3">
            <a:extLst>
              <a:ext uri="{FF2B5EF4-FFF2-40B4-BE49-F238E27FC236}">
                <a16:creationId xmlns:a16="http://schemas.microsoft.com/office/drawing/2014/main" id="{F1388500-FB87-4351-9A6C-AE4AB2B54BDB}"/>
              </a:ext>
            </a:extLst>
          </p:cNvPr>
          <p:cNvSpPr>
            <a:spLocks noGrp="1"/>
          </p:cNvSpPr>
          <p:nvPr>
            <p:ph type="pic" sz="quarter" idx="13"/>
          </p:nvPr>
        </p:nvSpPr>
        <p:spPr>
          <a:xfrm>
            <a:off x="7211244" y="1523831"/>
            <a:ext cx="2160000" cy="1944000"/>
          </a:xfrm>
          <a:prstGeom prst="rect">
            <a:avLst/>
          </a:prstGeom>
        </p:spPr>
        <p:txBody>
          <a:bodyPr/>
          <a:lstStyle/>
          <a:p>
            <a:endParaRPr lang="zh-CN" altLang="en-US" dirty="0"/>
          </a:p>
        </p:txBody>
      </p:sp>
      <p:sp>
        <p:nvSpPr>
          <p:cNvPr id="40" name="图片占位符 3">
            <a:extLst>
              <a:ext uri="{FF2B5EF4-FFF2-40B4-BE49-F238E27FC236}">
                <a16:creationId xmlns:a16="http://schemas.microsoft.com/office/drawing/2014/main" id="{54A38F22-A3C5-4727-9DE8-D3E1A1EA5926}"/>
              </a:ext>
            </a:extLst>
          </p:cNvPr>
          <p:cNvSpPr>
            <a:spLocks noGrp="1"/>
          </p:cNvSpPr>
          <p:nvPr>
            <p:ph type="pic" sz="quarter" idx="15"/>
          </p:nvPr>
        </p:nvSpPr>
        <p:spPr>
          <a:xfrm>
            <a:off x="639761" y="3483354"/>
            <a:ext cx="2160000" cy="1944000"/>
          </a:xfrm>
          <a:prstGeom prst="rect">
            <a:avLst/>
          </a:prstGeom>
        </p:spPr>
        <p:txBody>
          <a:bodyPr/>
          <a:lstStyle/>
          <a:p>
            <a:endParaRPr lang="zh-CN" altLang="en-US" dirty="0"/>
          </a:p>
        </p:txBody>
      </p:sp>
      <p:sp>
        <p:nvSpPr>
          <p:cNvPr id="42" name="图片占位符 3">
            <a:extLst>
              <a:ext uri="{FF2B5EF4-FFF2-40B4-BE49-F238E27FC236}">
                <a16:creationId xmlns:a16="http://schemas.microsoft.com/office/drawing/2014/main" id="{CF2EEEC3-FF79-452A-A6B8-E0B06802D428}"/>
              </a:ext>
            </a:extLst>
          </p:cNvPr>
          <p:cNvSpPr>
            <a:spLocks noGrp="1"/>
          </p:cNvSpPr>
          <p:nvPr>
            <p:ph type="pic" sz="quarter" idx="17"/>
          </p:nvPr>
        </p:nvSpPr>
        <p:spPr>
          <a:xfrm>
            <a:off x="5016000" y="3483354"/>
            <a:ext cx="2160000" cy="1944000"/>
          </a:xfrm>
          <a:prstGeom prst="rect">
            <a:avLst/>
          </a:prstGeom>
        </p:spPr>
        <p:txBody>
          <a:bodyPr/>
          <a:lstStyle/>
          <a:p>
            <a:endParaRPr lang="zh-CN" altLang="en-US" dirty="0"/>
          </a:p>
        </p:txBody>
      </p:sp>
      <p:sp>
        <p:nvSpPr>
          <p:cNvPr id="44" name="图片占位符 3">
            <a:extLst>
              <a:ext uri="{FF2B5EF4-FFF2-40B4-BE49-F238E27FC236}">
                <a16:creationId xmlns:a16="http://schemas.microsoft.com/office/drawing/2014/main" id="{23DDA9B4-0B6C-4321-A093-9E4C8C9BB45C}"/>
              </a:ext>
            </a:extLst>
          </p:cNvPr>
          <p:cNvSpPr>
            <a:spLocks noGrp="1"/>
          </p:cNvSpPr>
          <p:nvPr>
            <p:ph type="pic" sz="quarter" idx="19"/>
          </p:nvPr>
        </p:nvSpPr>
        <p:spPr>
          <a:xfrm>
            <a:off x="9393827" y="3483354"/>
            <a:ext cx="2160000" cy="1944000"/>
          </a:xfrm>
          <a:prstGeom prst="rect">
            <a:avLst/>
          </a:prstGeom>
        </p:spPr>
        <p:txBody>
          <a:bodyPr/>
          <a:lstStyle/>
          <a:p>
            <a:endParaRPr lang="zh-CN" altLang="en-US" dirty="0"/>
          </a:p>
        </p:txBody>
      </p:sp>
      <p:sp>
        <p:nvSpPr>
          <p:cNvPr id="2" name="灯片编号占位符 1">
            <a:extLst>
              <a:ext uri="{FF2B5EF4-FFF2-40B4-BE49-F238E27FC236}">
                <a16:creationId xmlns:a16="http://schemas.microsoft.com/office/drawing/2014/main" id="{DE96A457-E739-4419-9A1D-7B88034E21D2}"/>
              </a:ext>
            </a:extLst>
          </p:cNvPr>
          <p:cNvSpPr>
            <a:spLocks noGrp="1"/>
          </p:cNvSpPr>
          <p:nvPr>
            <p:ph type="sldNum" sz="quarter" idx="20"/>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2355282040"/>
      </p:ext>
    </p:extLst>
  </p:cSld>
  <p:clrMapOvr>
    <a:masterClrMapping/>
  </p:clrMapOvr>
  <p:extLst mod="1">
    <p:ext uri="{DCECCB84-F9BA-43D5-87BE-67443E8EF086}">
      <p15:sldGuideLst xmlns:p15="http://schemas.microsoft.com/office/powerpoint/2012/main">
        <p15:guide id="1" orient="horz" pos="2183">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guide id="9" pos="393" userDrawn="1">
          <p15:clr>
            <a:srgbClr val="FBAE40"/>
          </p15:clr>
        </p15:guide>
        <p15:guide id="10" pos="7287"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多图 4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id="{DE7F5E19-E98A-4394-AF6D-6DF76D68A9C7}"/>
              </a:ext>
            </a:extLst>
          </p:cNvPr>
          <p:cNvSpPr>
            <a:spLocks noGrp="1"/>
          </p:cNvSpPr>
          <p:nvPr>
            <p:ph type="pic" sz="quarter" idx="10"/>
          </p:nvPr>
        </p:nvSpPr>
        <p:spPr>
          <a:xfrm>
            <a:off x="1336984" y="1091607"/>
            <a:ext cx="4752000" cy="2404800"/>
          </a:xfrm>
          <a:prstGeom prst="rect">
            <a:avLst/>
          </a:prstGeom>
        </p:spPr>
        <p:txBody>
          <a:bodyPr/>
          <a:lstStyle/>
          <a:p>
            <a:endParaRPr lang="zh-CN" altLang="en-US"/>
          </a:p>
        </p:txBody>
      </p:sp>
      <p:sp>
        <p:nvSpPr>
          <p:cNvPr id="13" name="图片占位符 3">
            <a:extLst>
              <a:ext uri="{FF2B5EF4-FFF2-40B4-BE49-F238E27FC236}">
                <a16:creationId xmlns:a16="http://schemas.microsoft.com/office/drawing/2014/main" id="{41AFD823-493D-4893-B7C7-FF566174C6A2}"/>
              </a:ext>
            </a:extLst>
          </p:cNvPr>
          <p:cNvSpPr>
            <a:spLocks noGrp="1"/>
          </p:cNvSpPr>
          <p:nvPr>
            <p:ph type="pic" sz="quarter" idx="11"/>
          </p:nvPr>
        </p:nvSpPr>
        <p:spPr>
          <a:xfrm>
            <a:off x="6209232" y="3753796"/>
            <a:ext cx="4750752" cy="2406283"/>
          </a:xfrm>
          <a:prstGeom prst="rect">
            <a:avLst/>
          </a:prstGeom>
        </p:spPr>
        <p:txBody>
          <a:bodyPr/>
          <a:lstStyle/>
          <a:p>
            <a:endParaRPr lang="zh-CN" altLang="en-US"/>
          </a:p>
        </p:txBody>
      </p:sp>
      <p:sp>
        <p:nvSpPr>
          <p:cNvPr id="18" name="图片占位符 3">
            <a:extLst>
              <a:ext uri="{FF2B5EF4-FFF2-40B4-BE49-F238E27FC236}">
                <a16:creationId xmlns:a16="http://schemas.microsoft.com/office/drawing/2014/main" id="{1BAAA442-5E39-4BAB-89BC-4641EB3E0C8C}"/>
              </a:ext>
            </a:extLst>
          </p:cNvPr>
          <p:cNvSpPr>
            <a:spLocks noGrp="1"/>
          </p:cNvSpPr>
          <p:nvPr>
            <p:ph type="pic" sz="quarter" idx="12"/>
          </p:nvPr>
        </p:nvSpPr>
        <p:spPr>
          <a:xfrm>
            <a:off x="6209232" y="1091607"/>
            <a:ext cx="4752000" cy="2404800"/>
          </a:xfrm>
          <a:prstGeom prst="rect">
            <a:avLst/>
          </a:prstGeom>
        </p:spPr>
        <p:txBody>
          <a:bodyPr/>
          <a:lstStyle/>
          <a:p>
            <a:endParaRPr lang="zh-CN" altLang="en-US"/>
          </a:p>
        </p:txBody>
      </p:sp>
      <p:sp>
        <p:nvSpPr>
          <p:cNvPr id="19" name="图片占位符 3">
            <a:extLst>
              <a:ext uri="{FF2B5EF4-FFF2-40B4-BE49-F238E27FC236}">
                <a16:creationId xmlns:a16="http://schemas.microsoft.com/office/drawing/2014/main" id="{646A0783-B8BF-42CE-B6A8-81662B0585C7}"/>
              </a:ext>
            </a:extLst>
          </p:cNvPr>
          <p:cNvSpPr>
            <a:spLocks noGrp="1"/>
          </p:cNvSpPr>
          <p:nvPr>
            <p:ph type="pic" sz="quarter" idx="13"/>
          </p:nvPr>
        </p:nvSpPr>
        <p:spPr>
          <a:xfrm>
            <a:off x="1336984" y="3753796"/>
            <a:ext cx="4750752" cy="2406283"/>
          </a:xfrm>
          <a:prstGeom prst="rect">
            <a:avLst/>
          </a:prstGeom>
        </p:spPr>
        <p:txBody>
          <a:bodyPr/>
          <a:lstStyle/>
          <a:p>
            <a:endParaRPr lang="zh-CN" altLang="en-US"/>
          </a:p>
        </p:txBody>
      </p:sp>
      <p:sp>
        <p:nvSpPr>
          <p:cNvPr id="14" name="文本框 13">
            <a:extLst>
              <a:ext uri="{FF2B5EF4-FFF2-40B4-BE49-F238E27FC236}">
                <a16:creationId xmlns:a16="http://schemas.microsoft.com/office/drawing/2014/main" id="{B27263E9-F34A-4C9E-BD17-25149F375590}"/>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1B9E1769-2CA4-4C50-B093-6F4321DE75C5}"/>
              </a:ext>
            </a:extLst>
          </p:cNvPr>
          <p:cNvSpPr>
            <a:spLocks noGrp="1"/>
          </p:cNvSpPr>
          <p:nvPr>
            <p:ph type="sldNum" sz="quarter" idx="14"/>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355205403"/>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phone样机页">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966CCE6A-E82B-4224-A138-D83604452066}"/>
              </a:ext>
            </a:extLst>
          </p:cNvPr>
          <p:cNvSpPr>
            <a:spLocks noGrp="1"/>
          </p:cNvSpPr>
          <p:nvPr>
            <p:ph type="pic" sz="quarter" idx="10"/>
          </p:nvPr>
        </p:nvSpPr>
        <p:spPr>
          <a:xfrm rot="919162">
            <a:off x="2218103" y="1278824"/>
            <a:ext cx="2239714" cy="4773100"/>
          </a:xfrm>
          <a:prstGeom prst="rect">
            <a:avLst/>
          </a:prstGeom>
        </p:spPr>
        <p:txBody>
          <a:bodyPr/>
          <a:lstStyle/>
          <a:p>
            <a:endParaRPr lang="zh-CN" altLang="en-US"/>
          </a:p>
        </p:txBody>
      </p:sp>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FEA0A23E-125F-4D4A-A579-722F4DD0A967}"/>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D573C881-E971-4AD7-9F73-EE906964B82E}"/>
              </a:ext>
            </a:extLst>
          </p:cNvPr>
          <p:cNvSpPr>
            <a:spLocks noGrp="1"/>
          </p:cNvSpPr>
          <p:nvPr>
            <p:ph type="sldNum" sz="quarter" idx="11"/>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2722346605"/>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pad样机图示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图片占位符 3">
            <a:extLst>
              <a:ext uri="{FF2B5EF4-FFF2-40B4-BE49-F238E27FC236}">
                <a16:creationId xmlns:a16="http://schemas.microsoft.com/office/drawing/2014/main" id="{1D00C60B-9BF0-479E-A1DE-15998E0D53E4}"/>
              </a:ext>
            </a:extLst>
          </p:cNvPr>
          <p:cNvSpPr>
            <a:spLocks noGrp="1"/>
          </p:cNvSpPr>
          <p:nvPr>
            <p:ph type="pic" sz="quarter" idx="10"/>
          </p:nvPr>
        </p:nvSpPr>
        <p:spPr>
          <a:xfrm>
            <a:off x="1302234" y="1778063"/>
            <a:ext cx="4535003" cy="3516296"/>
          </a:xfrm>
          <a:prstGeom prst="rect">
            <a:avLst/>
          </a:prstGeom>
        </p:spPr>
        <p:txBody>
          <a:bodyPr/>
          <a:lstStyle/>
          <a:p>
            <a:endParaRPr lang="zh-CN" altLang="en-US"/>
          </a:p>
        </p:txBody>
      </p:sp>
      <p:sp>
        <p:nvSpPr>
          <p:cNvPr id="11" name="文本框 10">
            <a:extLst>
              <a:ext uri="{FF2B5EF4-FFF2-40B4-BE49-F238E27FC236}">
                <a16:creationId xmlns:a16="http://schemas.microsoft.com/office/drawing/2014/main" id="{34BFD5B4-FAED-4A22-B382-DA99B25F92A9}"/>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B39DD7AF-531A-4F8A-A094-AC80781F73C3}"/>
              </a:ext>
            </a:extLst>
          </p:cNvPr>
          <p:cNvSpPr>
            <a:spLocks noGrp="1"/>
          </p:cNvSpPr>
          <p:nvPr>
            <p:ph type="sldNum" sz="quarter" idx="11"/>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1288268753"/>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答辩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4931177" y="18205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4396694" cy="0"/>
          </a:xfrm>
          <a:prstGeom prst="line">
            <a:avLst/>
          </a:prstGeom>
          <a:ln w="15875">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9A6FB07-F7E3-4501-A3F6-96A0A7143FB8}"/>
              </a:ext>
            </a:extLst>
          </p:cNvPr>
          <p:cNvCxnSpPr>
            <a:cxnSpLocks/>
          </p:cNvCxnSpPr>
          <p:nvPr userDrawn="1"/>
        </p:nvCxnSpPr>
        <p:spPr>
          <a:xfrm>
            <a:off x="7460344" y="600165"/>
            <a:ext cx="4396694" cy="0"/>
          </a:xfrm>
          <a:prstGeom prst="line">
            <a:avLst/>
          </a:prstGeom>
          <a:ln w="15875">
            <a:headEnd type="oval"/>
            <a:tailEnd type="ova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FBE46C87-879E-43EA-9865-3240A452D258}"/>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E8C3C4B3-E66D-4A71-85A3-E7F46125A45F}"/>
              </a:ext>
            </a:extLst>
          </p:cNvPr>
          <p:cNvSpPr>
            <a:spLocks noGrp="1"/>
          </p:cNvSpPr>
          <p:nvPr>
            <p:ph type="sldNum" sz="quarter" idx="10"/>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1970647077"/>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1BE52E-F241-48CF-A18E-96E5A4821363}"/>
              </a:ext>
            </a:extLst>
          </p:cNvPr>
          <p:cNvSpPr txBox="1"/>
          <p:nvPr userDrawn="1"/>
        </p:nvSpPr>
        <p:spPr>
          <a:xfrm>
            <a:off x="340201"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9" name="任意多边形: 形状 8">
            <a:extLst>
              <a:ext uri="{FF2B5EF4-FFF2-40B4-BE49-F238E27FC236}">
                <a16:creationId xmlns:a16="http://schemas.microsoft.com/office/drawing/2014/main" id="{BFF13335-E962-4276-961C-E23BF079333F}"/>
              </a:ext>
            </a:extLst>
          </p:cNvPr>
          <p:cNvSpPr/>
          <p:nvPr userDrawn="1"/>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a:extLst>
              <a:ext uri="{FF2B5EF4-FFF2-40B4-BE49-F238E27FC236}">
                <a16:creationId xmlns:a16="http://schemas.microsoft.com/office/drawing/2014/main" id="{8CCDE4B3-8193-4E0F-A8D8-6FA2D48DFFE1}"/>
              </a:ext>
            </a:extLst>
          </p:cNvPr>
          <p:cNvGrpSpPr/>
          <p:nvPr userDrawn="1"/>
        </p:nvGrpSpPr>
        <p:grpSpPr>
          <a:xfrm>
            <a:off x="9813580" y="154780"/>
            <a:ext cx="2269331" cy="433389"/>
            <a:chOff x="9846469" y="154780"/>
            <a:chExt cx="2269331" cy="433389"/>
          </a:xfrm>
        </p:grpSpPr>
        <p:pic>
          <p:nvPicPr>
            <p:cNvPr id="11" name="图片 10">
              <a:extLst>
                <a:ext uri="{FF2B5EF4-FFF2-40B4-BE49-F238E27FC236}">
                  <a16:creationId xmlns:a16="http://schemas.microsoft.com/office/drawing/2014/main" id="{B1C6BA3C-9583-4059-BCAF-AF3E594C8C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4149" r="13900" b="37499"/>
            <a:stretch/>
          </p:blipFill>
          <p:spPr>
            <a:xfrm>
              <a:off x="10061535" y="228600"/>
              <a:ext cx="2054265" cy="309564"/>
            </a:xfrm>
            <a:prstGeom prst="rect">
              <a:avLst/>
            </a:prstGeom>
          </p:spPr>
        </p:pic>
        <p:pic>
          <p:nvPicPr>
            <p:cNvPr id="12" name="图片 11">
              <a:extLst>
                <a:ext uri="{FF2B5EF4-FFF2-40B4-BE49-F238E27FC236}">
                  <a16:creationId xmlns:a16="http://schemas.microsoft.com/office/drawing/2014/main" id="{EB677CAA-A995-4EA0-90AE-B6841704B5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87" t="3719" r="5487" b="6153"/>
            <a:stretch/>
          </p:blipFill>
          <p:spPr>
            <a:xfrm>
              <a:off x="9846469" y="154780"/>
              <a:ext cx="433387" cy="433389"/>
            </a:xfrm>
            <a:prstGeom prst="rect">
              <a:avLst/>
            </a:prstGeom>
          </p:spPr>
        </p:pic>
      </p:grpSp>
      <p:sp>
        <p:nvSpPr>
          <p:cNvPr id="13" name="矩形 12">
            <a:extLst>
              <a:ext uri="{FF2B5EF4-FFF2-40B4-BE49-F238E27FC236}">
                <a16:creationId xmlns:a16="http://schemas.microsoft.com/office/drawing/2014/main" id="{CEF26889-64A4-480D-956B-2EC919A130BC}"/>
              </a:ext>
            </a:extLst>
          </p:cNvPr>
          <p:cNvSpPr/>
          <p:nvPr userDrawn="1"/>
        </p:nvSpPr>
        <p:spPr>
          <a:xfrm>
            <a:off x="6426738" y="723900"/>
            <a:ext cx="5682712" cy="5682712"/>
          </a:xfrm>
          <a:prstGeom prst="rect">
            <a:avLst/>
          </a:prstGeom>
          <a:blipFill dpi="0" rotWithShape="1">
            <a:blip r:embed="rId4">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C0A9BC7-233E-4F6B-8C91-8767B7CF27E9}"/>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灯片编号占位符 1">
            <a:extLst>
              <a:ext uri="{FF2B5EF4-FFF2-40B4-BE49-F238E27FC236}">
                <a16:creationId xmlns:a16="http://schemas.microsoft.com/office/drawing/2014/main" id="{F7F440FB-01D6-455C-9309-D3F05BA577B4}"/>
              </a:ext>
            </a:extLst>
          </p:cNvPr>
          <p:cNvSpPr>
            <a:spLocks noGrp="1"/>
          </p:cNvSpPr>
          <p:nvPr>
            <p:ph type="sldNum" sz="quarter" idx="10"/>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3691554412"/>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userDrawn="1">
          <p15:clr>
            <a:srgbClr val="FBAE40"/>
          </p15:clr>
        </p15:guide>
        <p15:guide id="5" pos="746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一般内容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51BE52E-F241-48CF-A18E-96E5A4821363}"/>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id="{E28CF180-5E80-44F5-A1F0-BB6B604A064A}"/>
              </a:ext>
            </a:extLst>
          </p:cNvPr>
          <p:cNvSpPr>
            <a:spLocks noGrp="1"/>
          </p:cNvSpPr>
          <p:nvPr>
            <p:ph type="sldNum" sz="quarter" idx="10"/>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2751473181"/>
      </p:ext>
    </p:extLst>
  </p:cSld>
  <p:clrMapOvr>
    <a:masterClrMapping/>
  </p:clrMapOvr>
  <p:extLst mod="1">
    <p:ext uri="{DCECCB84-F9BA-43D5-87BE-67443E8EF086}">
      <p15:sldGuideLst xmlns:p15="http://schemas.microsoft.com/office/powerpoint/2012/main">
        <p15:guide id="1" orient="horz" pos="2183" userDrawn="1">
          <p15:clr>
            <a:srgbClr val="FBAE40"/>
          </p15:clr>
        </p15:guide>
        <p15:guide id="4" pos="211" userDrawn="1">
          <p15:clr>
            <a:srgbClr val="FBAE40"/>
          </p15:clr>
        </p15:guide>
        <p15:guide id="5" orient="horz" pos="391" userDrawn="1">
          <p15:clr>
            <a:srgbClr val="FBAE40"/>
          </p15:clr>
        </p15:guide>
        <p15:guide id="6" pos="7469" userDrawn="1">
          <p15:clr>
            <a:srgbClr val="FBAE40"/>
          </p15:clr>
        </p15:guide>
        <p15:guide id="7" orient="horz" pos="4178" userDrawn="1">
          <p15:clr>
            <a:srgbClr val="FBAE40"/>
          </p15:clr>
        </p15:guide>
        <p15:guide id="8" orient="horz" pos="426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82406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546124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人物介绍 1人">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 name="图片占位符 4">
            <a:extLst>
              <a:ext uri="{FF2B5EF4-FFF2-40B4-BE49-F238E27FC236}">
                <a16:creationId xmlns:a16="http://schemas.microsoft.com/office/drawing/2014/main" id="{447808B8-B557-4BBF-AAF8-CF7C9090CFF6}"/>
              </a:ext>
            </a:extLst>
          </p:cNvPr>
          <p:cNvSpPr>
            <a:spLocks noGrp="1"/>
          </p:cNvSpPr>
          <p:nvPr>
            <p:ph type="pic" sz="quarter" idx="10"/>
          </p:nvPr>
        </p:nvSpPr>
        <p:spPr>
          <a:xfrm>
            <a:off x="1371600" y="1397794"/>
            <a:ext cx="3200400" cy="4629148"/>
          </a:xfrm>
          <a:prstGeom prst="rect">
            <a:avLst/>
          </a:prstGeom>
        </p:spPr>
        <p:txBody>
          <a:bodyPr/>
          <a:lstStyle/>
          <a:p>
            <a:endParaRPr lang="zh-CN" altLang="en-US"/>
          </a:p>
        </p:txBody>
      </p:sp>
      <p:sp>
        <p:nvSpPr>
          <p:cNvPr id="11" name="文本框 10">
            <a:extLst>
              <a:ext uri="{FF2B5EF4-FFF2-40B4-BE49-F238E27FC236}">
                <a16:creationId xmlns:a16="http://schemas.microsoft.com/office/drawing/2014/main" id="{A7C7AB31-E775-48B8-A3E8-0563610D0081}"/>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761A82DF-3928-4A77-99FF-5178F76E6A39}"/>
              </a:ext>
            </a:extLst>
          </p:cNvPr>
          <p:cNvSpPr>
            <a:spLocks noGrp="1"/>
          </p:cNvSpPr>
          <p:nvPr>
            <p:ph type="sldNum" sz="quarter" idx="11"/>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3345062398"/>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人物介绍 2人">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2" name="图片占位符 16">
            <a:extLst>
              <a:ext uri="{FF2B5EF4-FFF2-40B4-BE49-F238E27FC236}">
                <a16:creationId xmlns:a16="http://schemas.microsoft.com/office/drawing/2014/main" id="{A14A469E-D4AC-42C1-B314-CA5B19555216}"/>
              </a:ext>
            </a:extLst>
          </p:cNvPr>
          <p:cNvSpPr>
            <a:spLocks noGrp="1"/>
          </p:cNvSpPr>
          <p:nvPr>
            <p:ph type="pic" sz="quarter" idx="10"/>
          </p:nvPr>
        </p:nvSpPr>
        <p:spPr>
          <a:xfrm>
            <a:off x="1247964" y="1497103"/>
            <a:ext cx="1599691" cy="1599633"/>
          </a:xfrm>
          <a:custGeom>
            <a:avLst/>
            <a:gdLst>
              <a:gd name="connsiteX0" fmla="*/ 788362 w 1599691"/>
              <a:gd name="connsiteY0" fmla="*/ 0 h 1599633"/>
              <a:gd name="connsiteX1" fmla="*/ 810820 w 1599691"/>
              <a:gd name="connsiteY1" fmla="*/ 0 h 1599633"/>
              <a:gd name="connsiteX2" fmla="*/ 881397 w 1599691"/>
              <a:gd name="connsiteY2" fmla="*/ 3564 h 1599633"/>
              <a:gd name="connsiteX3" fmla="*/ 1599691 w 1599691"/>
              <a:gd name="connsiteY3" fmla="*/ 799533 h 1599633"/>
              <a:gd name="connsiteX4" fmla="*/ 799591 w 1599691"/>
              <a:gd name="connsiteY4" fmla="*/ 1599633 h 1599633"/>
              <a:gd name="connsiteX5" fmla="*/ 3622 w 1599691"/>
              <a:gd name="connsiteY5" fmla="*/ 881339 h 1599633"/>
              <a:gd name="connsiteX6" fmla="*/ 0 w 1599691"/>
              <a:gd name="connsiteY6" fmla="*/ 809613 h 1599633"/>
              <a:gd name="connsiteX7" fmla="*/ 0 w 1599691"/>
              <a:gd name="connsiteY7" fmla="*/ 789453 h 1599633"/>
              <a:gd name="connsiteX8" fmla="*/ 3622 w 1599691"/>
              <a:gd name="connsiteY8" fmla="*/ 717728 h 1599633"/>
              <a:gd name="connsiteX9" fmla="*/ 717786 w 1599691"/>
              <a:gd name="connsiteY9" fmla="*/ 3564 h 15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691" h="1599633">
                <a:moveTo>
                  <a:pt x="788362" y="0"/>
                </a:moveTo>
                <a:lnTo>
                  <a:pt x="810820" y="0"/>
                </a:lnTo>
                <a:lnTo>
                  <a:pt x="881397" y="3564"/>
                </a:lnTo>
                <a:cubicBezTo>
                  <a:pt x="1284852" y="44537"/>
                  <a:pt x="1599691" y="385268"/>
                  <a:pt x="1599691" y="799533"/>
                </a:cubicBezTo>
                <a:cubicBezTo>
                  <a:pt x="1599691" y="1241416"/>
                  <a:pt x="1241474" y="1599633"/>
                  <a:pt x="799591" y="1599633"/>
                </a:cubicBezTo>
                <a:cubicBezTo>
                  <a:pt x="385326" y="1599633"/>
                  <a:pt x="44595" y="1284794"/>
                  <a:pt x="3622" y="881339"/>
                </a:cubicBezTo>
                <a:lnTo>
                  <a:pt x="0" y="809613"/>
                </a:lnTo>
                <a:lnTo>
                  <a:pt x="0" y="789453"/>
                </a:lnTo>
                <a:lnTo>
                  <a:pt x="3622" y="717728"/>
                </a:lnTo>
                <a:cubicBezTo>
                  <a:pt x="41863" y="341169"/>
                  <a:pt x="341227" y="41805"/>
                  <a:pt x="717786" y="3564"/>
                </a:cubicBezTo>
                <a:close/>
              </a:path>
            </a:pathLst>
          </a:custGeom>
        </p:spPr>
        <p:txBody>
          <a:bodyPr wrap="square">
            <a:noAutofit/>
          </a:bodyPr>
          <a:lstStyle/>
          <a:p>
            <a:endParaRPr lang="zh-CN" altLang="en-US"/>
          </a:p>
        </p:txBody>
      </p:sp>
      <p:sp>
        <p:nvSpPr>
          <p:cNvPr id="13" name="图片占位符 16">
            <a:extLst>
              <a:ext uri="{FF2B5EF4-FFF2-40B4-BE49-F238E27FC236}">
                <a16:creationId xmlns:a16="http://schemas.microsoft.com/office/drawing/2014/main" id="{B744CDD9-602D-414F-A303-1088BE0ED90B}"/>
              </a:ext>
            </a:extLst>
          </p:cNvPr>
          <p:cNvSpPr>
            <a:spLocks noGrp="1"/>
          </p:cNvSpPr>
          <p:nvPr>
            <p:ph type="pic" sz="quarter" idx="11"/>
          </p:nvPr>
        </p:nvSpPr>
        <p:spPr>
          <a:xfrm>
            <a:off x="9354587" y="4156187"/>
            <a:ext cx="1599691" cy="1599633"/>
          </a:xfrm>
          <a:custGeom>
            <a:avLst/>
            <a:gdLst>
              <a:gd name="connsiteX0" fmla="*/ 788362 w 1599691"/>
              <a:gd name="connsiteY0" fmla="*/ 0 h 1599633"/>
              <a:gd name="connsiteX1" fmla="*/ 810820 w 1599691"/>
              <a:gd name="connsiteY1" fmla="*/ 0 h 1599633"/>
              <a:gd name="connsiteX2" fmla="*/ 881397 w 1599691"/>
              <a:gd name="connsiteY2" fmla="*/ 3564 h 1599633"/>
              <a:gd name="connsiteX3" fmla="*/ 1599691 w 1599691"/>
              <a:gd name="connsiteY3" fmla="*/ 799533 h 1599633"/>
              <a:gd name="connsiteX4" fmla="*/ 799591 w 1599691"/>
              <a:gd name="connsiteY4" fmla="*/ 1599633 h 1599633"/>
              <a:gd name="connsiteX5" fmla="*/ 3622 w 1599691"/>
              <a:gd name="connsiteY5" fmla="*/ 881339 h 1599633"/>
              <a:gd name="connsiteX6" fmla="*/ 0 w 1599691"/>
              <a:gd name="connsiteY6" fmla="*/ 809613 h 1599633"/>
              <a:gd name="connsiteX7" fmla="*/ 0 w 1599691"/>
              <a:gd name="connsiteY7" fmla="*/ 789453 h 1599633"/>
              <a:gd name="connsiteX8" fmla="*/ 3622 w 1599691"/>
              <a:gd name="connsiteY8" fmla="*/ 717728 h 1599633"/>
              <a:gd name="connsiteX9" fmla="*/ 717786 w 1599691"/>
              <a:gd name="connsiteY9" fmla="*/ 3564 h 15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691" h="1599633">
                <a:moveTo>
                  <a:pt x="788362" y="0"/>
                </a:moveTo>
                <a:lnTo>
                  <a:pt x="810820" y="0"/>
                </a:lnTo>
                <a:lnTo>
                  <a:pt x="881397" y="3564"/>
                </a:lnTo>
                <a:cubicBezTo>
                  <a:pt x="1284852" y="44537"/>
                  <a:pt x="1599691" y="385268"/>
                  <a:pt x="1599691" y="799533"/>
                </a:cubicBezTo>
                <a:cubicBezTo>
                  <a:pt x="1599691" y="1241416"/>
                  <a:pt x="1241474" y="1599633"/>
                  <a:pt x="799591" y="1599633"/>
                </a:cubicBezTo>
                <a:cubicBezTo>
                  <a:pt x="385326" y="1599633"/>
                  <a:pt x="44595" y="1284794"/>
                  <a:pt x="3622" y="881339"/>
                </a:cubicBezTo>
                <a:lnTo>
                  <a:pt x="0" y="809613"/>
                </a:lnTo>
                <a:lnTo>
                  <a:pt x="0" y="789453"/>
                </a:lnTo>
                <a:lnTo>
                  <a:pt x="3622" y="717728"/>
                </a:lnTo>
                <a:cubicBezTo>
                  <a:pt x="41863" y="341169"/>
                  <a:pt x="341227" y="41805"/>
                  <a:pt x="717786" y="3564"/>
                </a:cubicBezTo>
                <a:close/>
              </a:path>
            </a:pathLst>
          </a:custGeom>
        </p:spPr>
        <p:txBody>
          <a:bodyPr wrap="square">
            <a:noAutofit/>
          </a:bodyPr>
          <a:lstStyle/>
          <a:p>
            <a:endParaRPr lang="zh-CN" altLang="en-US"/>
          </a:p>
        </p:txBody>
      </p:sp>
      <p:sp>
        <p:nvSpPr>
          <p:cNvPr id="11" name="文本框 10">
            <a:extLst>
              <a:ext uri="{FF2B5EF4-FFF2-40B4-BE49-F238E27FC236}">
                <a16:creationId xmlns:a16="http://schemas.microsoft.com/office/drawing/2014/main" id="{454BDF51-A7FA-4A35-BA0E-7972B77ECDA7}"/>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73D3DB87-341D-4340-BEC0-EC5FCE74704C}"/>
              </a:ext>
            </a:extLst>
          </p:cNvPr>
          <p:cNvSpPr>
            <a:spLocks noGrp="1"/>
          </p:cNvSpPr>
          <p:nvPr>
            <p:ph type="sldNum" sz="quarter" idx="12"/>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3119505092"/>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人物介绍 3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4" name="图片占位符 3">
            <a:extLst>
              <a:ext uri="{FF2B5EF4-FFF2-40B4-BE49-F238E27FC236}">
                <a16:creationId xmlns:a16="http://schemas.microsoft.com/office/drawing/2014/main" id="{552B0A6A-7C21-4081-95EB-997E7BEF6AFF}"/>
              </a:ext>
            </a:extLst>
          </p:cNvPr>
          <p:cNvSpPr>
            <a:spLocks noGrp="1"/>
          </p:cNvSpPr>
          <p:nvPr>
            <p:ph type="pic" sz="quarter" idx="11"/>
          </p:nvPr>
        </p:nvSpPr>
        <p:spPr>
          <a:xfrm>
            <a:off x="4848225" y="1400596"/>
            <a:ext cx="2495550" cy="2495550"/>
          </a:xfrm>
          <a:prstGeom prst="rect">
            <a:avLst/>
          </a:prstGeom>
        </p:spPr>
        <p:txBody>
          <a:bodyPr/>
          <a:lstStyle/>
          <a:p>
            <a:endParaRPr lang="zh-CN" altLang="en-US"/>
          </a:p>
        </p:txBody>
      </p:sp>
      <p:sp>
        <p:nvSpPr>
          <p:cNvPr id="17" name="图片占位符 3">
            <a:extLst>
              <a:ext uri="{FF2B5EF4-FFF2-40B4-BE49-F238E27FC236}">
                <a16:creationId xmlns:a16="http://schemas.microsoft.com/office/drawing/2014/main" id="{A918FD61-1360-42D8-9B08-0BB8B19A45B0}"/>
              </a:ext>
            </a:extLst>
          </p:cNvPr>
          <p:cNvSpPr>
            <a:spLocks noGrp="1"/>
          </p:cNvSpPr>
          <p:nvPr>
            <p:ph type="pic" sz="quarter" idx="12"/>
          </p:nvPr>
        </p:nvSpPr>
        <p:spPr>
          <a:xfrm>
            <a:off x="8420100" y="1400596"/>
            <a:ext cx="2495550" cy="2495550"/>
          </a:xfrm>
          <a:prstGeom prst="rect">
            <a:avLst/>
          </a:prstGeom>
        </p:spPr>
        <p:txBody>
          <a:bodyPr/>
          <a:lstStyle/>
          <a:p>
            <a:endParaRPr lang="zh-CN" altLang="en-US"/>
          </a:p>
        </p:txBody>
      </p:sp>
      <p:sp>
        <p:nvSpPr>
          <p:cNvPr id="12" name="图片占位符 3">
            <a:extLst>
              <a:ext uri="{FF2B5EF4-FFF2-40B4-BE49-F238E27FC236}">
                <a16:creationId xmlns:a16="http://schemas.microsoft.com/office/drawing/2014/main" id="{B2433152-DA04-48DB-A61E-7AF5545CB55D}"/>
              </a:ext>
            </a:extLst>
          </p:cNvPr>
          <p:cNvSpPr>
            <a:spLocks noGrp="1"/>
          </p:cNvSpPr>
          <p:nvPr>
            <p:ph type="pic" sz="quarter" idx="13"/>
          </p:nvPr>
        </p:nvSpPr>
        <p:spPr>
          <a:xfrm>
            <a:off x="1276350" y="1400596"/>
            <a:ext cx="2495550" cy="2495550"/>
          </a:xfrm>
          <a:prstGeom prst="rect">
            <a:avLst/>
          </a:prstGeom>
        </p:spPr>
        <p:txBody>
          <a:bodyPr/>
          <a:lstStyle/>
          <a:p>
            <a:endParaRPr lang="zh-CN" altLang="en-US"/>
          </a:p>
        </p:txBody>
      </p:sp>
      <p:sp>
        <p:nvSpPr>
          <p:cNvPr id="13" name="文本框 12">
            <a:extLst>
              <a:ext uri="{FF2B5EF4-FFF2-40B4-BE49-F238E27FC236}">
                <a16:creationId xmlns:a16="http://schemas.microsoft.com/office/drawing/2014/main" id="{00EDDC11-22EE-46EE-978F-04516ED7CD0B}"/>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B1D14521-7FC6-4696-A098-724684648649}"/>
              </a:ext>
            </a:extLst>
          </p:cNvPr>
          <p:cNvSpPr>
            <a:spLocks noGrp="1"/>
          </p:cNvSpPr>
          <p:nvPr>
            <p:ph type="sldNum" sz="quarter" idx="14"/>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509763802"/>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人物介绍 4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7" name="图片占位符 16">
            <a:extLst>
              <a:ext uri="{FF2B5EF4-FFF2-40B4-BE49-F238E27FC236}">
                <a16:creationId xmlns:a16="http://schemas.microsoft.com/office/drawing/2014/main" id="{BAA2E312-6F57-4383-9F73-216038A3D0C3}"/>
              </a:ext>
            </a:extLst>
          </p:cNvPr>
          <p:cNvSpPr>
            <a:spLocks noGrp="1"/>
          </p:cNvSpPr>
          <p:nvPr>
            <p:ph type="pic" sz="quarter" idx="10"/>
          </p:nvPr>
        </p:nvSpPr>
        <p:spPr>
          <a:xfrm>
            <a:off x="762181" y="1525679"/>
            <a:ext cx="1599691" cy="1599633"/>
          </a:xfrm>
          <a:custGeom>
            <a:avLst/>
            <a:gdLst>
              <a:gd name="connsiteX0" fmla="*/ 788362 w 1599691"/>
              <a:gd name="connsiteY0" fmla="*/ 0 h 1599633"/>
              <a:gd name="connsiteX1" fmla="*/ 810820 w 1599691"/>
              <a:gd name="connsiteY1" fmla="*/ 0 h 1599633"/>
              <a:gd name="connsiteX2" fmla="*/ 881397 w 1599691"/>
              <a:gd name="connsiteY2" fmla="*/ 3564 h 1599633"/>
              <a:gd name="connsiteX3" fmla="*/ 1599691 w 1599691"/>
              <a:gd name="connsiteY3" fmla="*/ 799533 h 1599633"/>
              <a:gd name="connsiteX4" fmla="*/ 799591 w 1599691"/>
              <a:gd name="connsiteY4" fmla="*/ 1599633 h 1599633"/>
              <a:gd name="connsiteX5" fmla="*/ 3622 w 1599691"/>
              <a:gd name="connsiteY5" fmla="*/ 881339 h 1599633"/>
              <a:gd name="connsiteX6" fmla="*/ 0 w 1599691"/>
              <a:gd name="connsiteY6" fmla="*/ 809613 h 1599633"/>
              <a:gd name="connsiteX7" fmla="*/ 0 w 1599691"/>
              <a:gd name="connsiteY7" fmla="*/ 789453 h 1599633"/>
              <a:gd name="connsiteX8" fmla="*/ 3622 w 1599691"/>
              <a:gd name="connsiteY8" fmla="*/ 717728 h 1599633"/>
              <a:gd name="connsiteX9" fmla="*/ 717786 w 1599691"/>
              <a:gd name="connsiteY9" fmla="*/ 3564 h 15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691" h="1599633">
                <a:moveTo>
                  <a:pt x="788362" y="0"/>
                </a:moveTo>
                <a:lnTo>
                  <a:pt x="810820" y="0"/>
                </a:lnTo>
                <a:lnTo>
                  <a:pt x="881397" y="3564"/>
                </a:lnTo>
                <a:cubicBezTo>
                  <a:pt x="1284852" y="44537"/>
                  <a:pt x="1599691" y="385268"/>
                  <a:pt x="1599691" y="799533"/>
                </a:cubicBezTo>
                <a:cubicBezTo>
                  <a:pt x="1599691" y="1241416"/>
                  <a:pt x="1241474" y="1599633"/>
                  <a:pt x="799591" y="1599633"/>
                </a:cubicBezTo>
                <a:cubicBezTo>
                  <a:pt x="385326" y="1599633"/>
                  <a:pt x="44595" y="1284794"/>
                  <a:pt x="3622" y="881339"/>
                </a:cubicBezTo>
                <a:lnTo>
                  <a:pt x="0" y="809613"/>
                </a:lnTo>
                <a:lnTo>
                  <a:pt x="0" y="789453"/>
                </a:lnTo>
                <a:lnTo>
                  <a:pt x="3622" y="717728"/>
                </a:lnTo>
                <a:cubicBezTo>
                  <a:pt x="41863" y="341169"/>
                  <a:pt x="341227" y="41805"/>
                  <a:pt x="717786" y="3564"/>
                </a:cubicBezTo>
                <a:close/>
              </a:path>
            </a:pathLst>
          </a:custGeom>
        </p:spPr>
        <p:txBody>
          <a:bodyPr wrap="square">
            <a:noAutofit/>
          </a:bodyPr>
          <a:lstStyle/>
          <a:p>
            <a:endParaRPr lang="zh-CN" altLang="en-US"/>
          </a:p>
        </p:txBody>
      </p:sp>
      <p:sp>
        <p:nvSpPr>
          <p:cNvPr id="18" name="图片占位符 17">
            <a:extLst>
              <a:ext uri="{FF2B5EF4-FFF2-40B4-BE49-F238E27FC236}">
                <a16:creationId xmlns:a16="http://schemas.microsoft.com/office/drawing/2014/main" id="{91581650-887E-4B5F-9034-362E9181C9DD}"/>
              </a:ext>
            </a:extLst>
          </p:cNvPr>
          <p:cNvSpPr>
            <a:spLocks noGrp="1"/>
          </p:cNvSpPr>
          <p:nvPr>
            <p:ph type="pic" sz="quarter" idx="11"/>
          </p:nvPr>
        </p:nvSpPr>
        <p:spPr>
          <a:xfrm>
            <a:off x="6548328" y="1525679"/>
            <a:ext cx="1599691" cy="1599633"/>
          </a:xfrm>
          <a:custGeom>
            <a:avLst/>
            <a:gdLst>
              <a:gd name="connsiteX0" fmla="*/ 788362 w 1599691"/>
              <a:gd name="connsiteY0" fmla="*/ 0 h 1599633"/>
              <a:gd name="connsiteX1" fmla="*/ 810820 w 1599691"/>
              <a:gd name="connsiteY1" fmla="*/ 0 h 1599633"/>
              <a:gd name="connsiteX2" fmla="*/ 881397 w 1599691"/>
              <a:gd name="connsiteY2" fmla="*/ 3564 h 1599633"/>
              <a:gd name="connsiteX3" fmla="*/ 1599691 w 1599691"/>
              <a:gd name="connsiteY3" fmla="*/ 799533 h 1599633"/>
              <a:gd name="connsiteX4" fmla="*/ 799591 w 1599691"/>
              <a:gd name="connsiteY4" fmla="*/ 1599633 h 1599633"/>
              <a:gd name="connsiteX5" fmla="*/ 3622 w 1599691"/>
              <a:gd name="connsiteY5" fmla="*/ 881339 h 1599633"/>
              <a:gd name="connsiteX6" fmla="*/ 0 w 1599691"/>
              <a:gd name="connsiteY6" fmla="*/ 809613 h 1599633"/>
              <a:gd name="connsiteX7" fmla="*/ 0 w 1599691"/>
              <a:gd name="connsiteY7" fmla="*/ 789453 h 1599633"/>
              <a:gd name="connsiteX8" fmla="*/ 3622 w 1599691"/>
              <a:gd name="connsiteY8" fmla="*/ 717728 h 1599633"/>
              <a:gd name="connsiteX9" fmla="*/ 717786 w 1599691"/>
              <a:gd name="connsiteY9" fmla="*/ 3564 h 15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691" h="1599633">
                <a:moveTo>
                  <a:pt x="788362" y="0"/>
                </a:moveTo>
                <a:lnTo>
                  <a:pt x="810820" y="0"/>
                </a:lnTo>
                <a:lnTo>
                  <a:pt x="881397" y="3564"/>
                </a:lnTo>
                <a:cubicBezTo>
                  <a:pt x="1284852" y="44537"/>
                  <a:pt x="1599691" y="385268"/>
                  <a:pt x="1599691" y="799533"/>
                </a:cubicBezTo>
                <a:cubicBezTo>
                  <a:pt x="1599691" y="1241416"/>
                  <a:pt x="1241474" y="1599633"/>
                  <a:pt x="799591" y="1599633"/>
                </a:cubicBezTo>
                <a:cubicBezTo>
                  <a:pt x="385326" y="1599633"/>
                  <a:pt x="44595" y="1284794"/>
                  <a:pt x="3622" y="881339"/>
                </a:cubicBezTo>
                <a:lnTo>
                  <a:pt x="0" y="809613"/>
                </a:lnTo>
                <a:lnTo>
                  <a:pt x="0" y="789453"/>
                </a:lnTo>
                <a:lnTo>
                  <a:pt x="3622" y="717728"/>
                </a:lnTo>
                <a:cubicBezTo>
                  <a:pt x="41863" y="341169"/>
                  <a:pt x="341227" y="41805"/>
                  <a:pt x="717786" y="3564"/>
                </a:cubicBezTo>
                <a:close/>
              </a:path>
            </a:pathLst>
          </a:custGeom>
        </p:spPr>
        <p:txBody>
          <a:bodyPr wrap="square">
            <a:noAutofit/>
          </a:bodyPr>
          <a:lstStyle/>
          <a:p>
            <a:endParaRPr lang="zh-CN" altLang="en-US"/>
          </a:p>
        </p:txBody>
      </p:sp>
      <p:sp>
        <p:nvSpPr>
          <p:cNvPr id="19" name="图片占位符 18">
            <a:extLst>
              <a:ext uri="{FF2B5EF4-FFF2-40B4-BE49-F238E27FC236}">
                <a16:creationId xmlns:a16="http://schemas.microsoft.com/office/drawing/2014/main" id="{9BA9D634-F949-4E0A-9B91-961111227BB1}"/>
              </a:ext>
            </a:extLst>
          </p:cNvPr>
          <p:cNvSpPr>
            <a:spLocks noGrp="1"/>
          </p:cNvSpPr>
          <p:nvPr>
            <p:ph type="pic" sz="quarter" idx="12"/>
          </p:nvPr>
        </p:nvSpPr>
        <p:spPr>
          <a:xfrm>
            <a:off x="6548328" y="3827650"/>
            <a:ext cx="1599691" cy="1599633"/>
          </a:xfrm>
          <a:custGeom>
            <a:avLst/>
            <a:gdLst>
              <a:gd name="connsiteX0" fmla="*/ 788362 w 1599691"/>
              <a:gd name="connsiteY0" fmla="*/ 0 h 1599633"/>
              <a:gd name="connsiteX1" fmla="*/ 810820 w 1599691"/>
              <a:gd name="connsiteY1" fmla="*/ 0 h 1599633"/>
              <a:gd name="connsiteX2" fmla="*/ 881397 w 1599691"/>
              <a:gd name="connsiteY2" fmla="*/ 3564 h 1599633"/>
              <a:gd name="connsiteX3" fmla="*/ 1599691 w 1599691"/>
              <a:gd name="connsiteY3" fmla="*/ 799533 h 1599633"/>
              <a:gd name="connsiteX4" fmla="*/ 799591 w 1599691"/>
              <a:gd name="connsiteY4" fmla="*/ 1599633 h 1599633"/>
              <a:gd name="connsiteX5" fmla="*/ 3622 w 1599691"/>
              <a:gd name="connsiteY5" fmla="*/ 881339 h 1599633"/>
              <a:gd name="connsiteX6" fmla="*/ 0 w 1599691"/>
              <a:gd name="connsiteY6" fmla="*/ 809613 h 1599633"/>
              <a:gd name="connsiteX7" fmla="*/ 0 w 1599691"/>
              <a:gd name="connsiteY7" fmla="*/ 789453 h 1599633"/>
              <a:gd name="connsiteX8" fmla="*/ 3622 w 1599691"/>
              <a:gd name="connsiteY8" fmla="*/ 717728 h 1599633"/>
              <a:gd name="connsiteX9" fmla="*/ 717786 w 1599691"/>
              <a:gd name="connsiteY9" fmla="*/ 3564 h 15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691" h="1599633">
                <a:moveTo>
                  <a:pt x="788362" y="0"/>
                </a:moveTo>
                <a:lnTo>
                  <a:pt x="810820" y="0"/>
                </a:lnTo>
                <a:lnTo>
                  <a:pt x="881397" y="3564"/>
                </a:lnTo>
                <a:cubicBezTo>
                  <a:pt x="1284852" y="44537"/>
                  <a:pt x="1599691" y="385268"/>
                  <a:pt x="1599691" y="799533"/>
                </a:cubicBezTo>
                <a:cubicBezTo>
                  <a:pt x="1599691" y="1241416"/>
                  <a:pt x="1241474" y="1599633"/>
                  <a:pt x="799591" y="1599633"/>
                </a:cubicBezTo>
                <a:cubicBezTo>
                  <a:pt x="385326" y="1599633"/>
                  <a:pt x="44595" y="1284794"/>
                  <a:pt x="3622" y="881339"/>
                </a:cubicBezTo>
                <a:lnTo>
                  <a:pt x="0" y="809613"/>
                </a:lnTo>
                <a:lnTo>
                  <a:pt x="0" y="789453"/>
                </a:lnTo>
                <a:lnTo>
                  <a:pt x="3622" y="717728"/>
                </a:lnTo>
                <a:cubicBezTo>
                  <a:pt x="41863" y="341169"/>
                  <a:pt x="341227" y="41805"/>
                  <a:pt x="717786" y="3564"/>
                </a:cubicBezTo>
                <a:close/>
              </a:path>
            </a:pathLst>
          </a:custGeom>
        </p:spPr>
        <p:txBody>
          <a:bodyPr wrap="square">
            <a:noAutofit/>
          </a:bodyPr>
          <a:lstStyle/>
          <a:p>
            <a:endParaRPr lang="zh-CN" altLang="en-US"/>
          </a:p>
        </p:txBody>
      </p:sp>
      <p:sp>
        <p:nvSpPr>
          <p:cNvPr id="20" name="图片占位符 19">
            <a:extLst>
              <a:ext uri="{FF2B5EF4-FFF2-40B4-BE49-F238E27FC236}">
                <a16:creationId xmlns:a16="http://schemas.microsoft.com/office/drawing/2014/main" id="{E4483D7F-19E2-418F-B03A-43E5995CEB66}"/>
              </a:ext>
            </a:extLst>
          </p:cNvPr>
          <p:cNvSpPr>
            <a:spLocks noGrp="1"/>
          </p:cNvSpPr>
          <p:nvPr>
            <p:ph type="pic" sz="quarter" idx="13"/>
          </p:nvPr>
        </p:nvSpPr>
        <p:spPr>
          <a:xfrm>
            <a:off x="747848" y="3827650"/>
            <a:ext cx="1599691" cy="1599633"/>
          </a:xfrm>
          <a:custGeom>
            <a:avLst/>
            <a:gdLst>
              <a:gd name="connsiteX0" fmla="*/ 788362 w 1599691"/>
              <a:gd name="connsiteY0" fmla="*/ 0 h 1599633"/>
              <a:gd name="connsiteX1" fmla="*/ 810820 w 1599691"/>
              <a:gd name="connsiteY1" fmla="*/ 0 h 1599633"/>
              <a:gd name="connsiteX2" fmla="*/ 881397 w 1599691"/>
              <a:gd name="connsiteY2" fmla="*/ 3564 h 1599633"/>
              <a:gd name="connsiteX3" fmla="*/ 1599691 w 1599691"/>
              <a:gd name="connsiteY3" fmla="*/ 799533 h 1599633"/>
              <a:gd name="connsiteX4" fmla="*/ 799591 w 1599691"/>
              <a:gd name="connsiteY4" fmla="*/ 1599633 h 1599633"/>
              <a:gd name="connsiteX5" fmla="*/ 3622 w 1599691"/>
              <a:gd name="connsiteY5" fmla="*/ 881339 h 1599633"/>
              <a:gd name="connsiteX6" fmla="*/ 0 w 1599691"/>
              <a:gd name="connsiteY6" fmla="*/ 809613 h 1599633"/>
              <a:gd name="connsiteX7" fmla="*/ 0 w 1599691"/>
              <a:gd name="connsiteY7" fmla="*/ 789453 h 1599633"/>
              <a:gd name="connsiteX8" fmla="*/ 3622 w 1599691"/>
              <a:gd name="connsiteY8" fmla="*/ 717728 h 1599633"/>
              <a:gd name="connsiteX9" fmla="*/ 717786 w 1599691"/>
              <a:gd name="connsiteY9" fmla="*/ 3564 h 159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691" h="1599633">
                <a:moveTo>
                  <a:pt x="788362" y="0"/>
                </a:moveTo>
                <a:lnTo>
                  <a:pt x="810820" y="0"/>
                </a:lnTo>
                <a:lnTo>
                  <a:pt x="881397" y="3564"/>
                </a:lnTo>
                <a:cubicBezTo>
                  <a:pt x="1284852" y="44537"/>
                  <a:pt x="1599691" y="385268"/>
                  <a:pt x="1599691" y="799533"/>
                </a:cubicBezTo>
                <a:cubicBezTo>
                  <a:pt x="1599691" y="1241416"/>
                  <a:pt x="1241474" y="1599633"/>
                  <a:pt x="799591" y="1599633"/>
                </a:cubicBezTo>
                <a:cubicBezTo>
                  <a:pt x="385326" y="1599633"/>
                  <a:pt x="44595" y="1284794"/>
                  <a:pt x="3622" y="881339"/>
                </a:cubicBezTo>
                <a:lnTo>
                  <a:pt x="0" y="809613"/>
                </a:lnTo>
                <a:lnTo>
                  <a:pt x="0" y="789453"/>
                </a:lnTo>
                <a:lnTo>
                  <a:pt x="3622" y="717728"/>
                </a:lnTo>
                <a:cubicBezTo>
                  <a:pt x="41863" y="341169"/>
                  <a:pt x="341227" y="41805"/>
                  <a:pt x="717786" y="3564"/>
                </a:cubicBezTo>
                <a:close/>
              </a:path>
            </a:pathLst>
          </a:custGeom>
        </p:spPr>
        <p:txBody>
          <a:bodyPr wrap="square">
            <a:noAutofit/>
          </a:bodyPr>
          <a:lstStyle/>
          <a:p>
            <a:endParaRPr lang="zh-CN" altLang="en-US"/>
          </a:p>
        </p:txBody>
      </p:sp>
      <p:sp>
        <p:nvSpPr>
          <p:cNvPr id="13" name="文本框 12">
            <a:extLst>
              <a:ext uri="{FF2B5EF4-FFF2-40B4-BE49-F238E27FC236}">
                <a16:creationId xmlns:a16="http://schemas.microsoft.com/office/drawing/2014/main" id="{DF0E85CC-1051-4063-BCF3-A35EBBB8AA58}"/>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D5ED7519-A355-4D42-B4B1-5BD45EFCCFC7}"/>
              </a:ext>
            </a:extLst>
          </p:cNvPr>
          <p:cNvSpPr>
            <a:spLocks noGrp="1"/>
          </p:cNvSpPr>
          <p:nvPr>
            <p:ph type="sldNum" sz="quarter" idx="14"/>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670329077"/>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userDrawn="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表 三线表">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表格占位符 3">
            <a:extLst>
              <a:ext uri="{FF2B5EF4-FFF2-40B4-BE49-F238E27FC236}">
                <a16:creationId xmlns:a16="http://schemas.microsoft.com/office/drawing/2014/main" id="{5764E282-71F4-4408-B965-62E228CF29EF}"/>
              </a:ext>
            </a:extLst>
          </p:cNvPr>
          <p:cNvSpPr>
            <a:spLocks noGrp="1"/>
          </p:cNvSpPr>
          <p:nvPr>
            <p:ph type="tbl" sz="quarter" idx="10"/>
          </p:nvPr>
        </p:nvSpPr>
        <p:spPr>
          <a:xfrm>
            <a:off x="696913" y="3062289"/>
            <a:ext cx="10769600" cy="3091768"/>
          </a:xfrm>
          <a:prstGeom prst="rect">
            <a:avLst/>
          </a:prstGeom>
        </p:spPr>
        <p:txBody>
          <a:bodyPr/>
          <a:lstStyle/>
          <a:p>
            <a:endParaRPr lang="zh-CN" altLang="en-US"/>
          </a:p>
        </p:txBody>
      </p:sp>
      <p:sp>
        <p:nvSpPr>
          <p:cNvPr id="11" name="文本框 10">
            <a:extLst>
              <a:ext uri="{FF2B5EF4-FFF2-40B4-BE49-F238E27FC236}">
                <a16:creationId xmlns:a16="http://schemas.microsoft.com/office/drawing/2014/main" id="{1FCE21B0-9485-4031-8BFF-8157F5F36464}"/>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A07188E1-04E0-44EC-9E2F-62F798FB24C7}"/>
              </a:ext>
            </a:extLst>
          </p:cNvPr>
          <p:cNvSpPr>
            <a:spLocks noGrp="1"/>
          </p:cNvSpPr>
          <p:nvPr>
            <p:ph type="sldNum" sz="quarter" idx="11"/>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1386716742"/>
      </p:ext>
    </p:extLst>
  </p:cSld>
  <p:clrMapOvr>
    <a:masterClrMapping/>
  </p:clrMapOvr>
  <p:extLst mod="1">
    <p:ext uri="{DCECCB84-F9BA-43D5-87BE-67443E8EF086}">
      <p15:sldGuideLst xmlns:p15="http://schemas.microsoft.com/office/powerpoint/2012/main">
        <p15:guide id="1" orient="horz" pos="2160">
          <p15:clr>
            <a:srgbClr val="FBAE40"/>
          </p15:clr>
        </p15:guide>
        <p15:guide id="2" pos="7628">
          <p15:clr>
            <a:srgbClr val="FBAE40"/>
          </p15:clr>
        </p15:guide>
        <p15:guide id="3" pos="52">
          <p15:clr>
            <a:srgbClr val="FBAE40"/>
          </p15:clr>
        </p15:guide>
        <p15:guide id="4" pos="211">
          <p15:clr>
            <a:srgbClr val="FBAE40"/>
          </p15:clr>
        </p15:guide>
        <p15:guide id="5" orient="horz" pos="391">
          <p15:clr>
            <a:srgbClr val="FBAE40"/>
          </p15:clr>
        </p15:guide>
        <p15:guide id="6" pos="7469">
          <p15:clr>
            <a:srgbClr val="FBAE40"/>
          </p15:clr>
        </p15:guide>
        <p15:guide id="7" orient="horz" pos="4178">
          <p15:clr>
            <a:srgbClr val="FBAE40"/>
          </p15:clr>
        </p15:guide>
        <p15:guide id="8" orient="horz" pos="426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多图页 1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27B968-7A31-42B4-84FB-A78A00937445}"/>
              </a:ext>
            </a:extLst>
          </p:cNvPr>
          <p:cNvSpPr/>
          <p:nvPr userDrawn="1"/>
        </p:nvSpPr>
        <p:spPr>
          <a:xfrm>
            <a:off x="0" y="6570000"/>
            <a:ext cx="12192000" cy="288000"/>
          </a:xfrm>
          <a:prstGeom prst="rect">
            <a:avLst/>
          </a:prstGeom>
          <a:gradFill>
            <a:gsLst>
              <a:gs pos="0">
                <a:srgbClr val="C30D23"/>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240FFD6-08C1-47A8-AD03-B8B345932225}"/>
              </a:ext>
            </a:extLst>
          </p:cNvPr>
          <p:cNvSpPr txBox="1"/>
          <p:nvPr userDrawn="1"/>
        </p:nvSpPr>
        <p:spPr>
          <a:xfrm>
            <a:off x="3868400" y="6585523"/>
            <a:ext cx="4455200" cy="246221"/>
          </a:xfrm>
          <a:prstGeom prst="rect">
            <a:avLst/>
          </a:prstGeom>
          <a:noFill/>
        </p:spPr>
        <p:txBody>
          <a:bodyPr wrap="square" lIns="0" rIns="0" rtlCol="0">
            <a:spAutoFit/>
          </a:bodyPr>
          <a:lstStyle/>
          <a:p>
            <a:pPr algn="just"/>
            <a:r>
              <a:rPr lang="en-US" altLang="zh-CN" sz="1000" spc="100" dirty="0">
                <a:solidFill>
                  <a:schemeClr val="bg1"/>
                </a:solidFill>
                <a:latin typeface="Arial" panose="020B0604020202020204" pitchFamily="34" charset="0"/>
                <a:cs typeface="Arial" panose="020B0604020202020204" pitchFamily="34" charset="0"/>
              </a:rPr>
              <a:t>SHANGHAI LIXIN UNIVERSITY OF ACCOUNTING AND FINANCE</a:t>
            </a:r>
            <a:endParaRPr lang="zh-CN" altLang="en-US" sz="1000" spc="3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a:extLst>
              <a:ext uri="{FF2B5EF4-FFF2-40B4-BE49-F238E27FC236}">
                <a16:creationId xmlns:a16="http://schemas.microsoft.com/office/drawing/2014/main" id="{8A817CAD-896C-4E7F-B010-2C357761C287}"/>
              </a:ext>
            </a:extLst>
          </p:cNvPr>
          <p:cNvGrpSpPr/>
          <p:nvPr userDrawn="1"/>
        </p:nvGrpSpPr>
        <p:grpSpPr>
          <a:xfrm>
            <a:off x="9527392" y="109481"/>
            <a:ext cx="2329646" cy="481459"/>
            <a:chOff x="2213799" y="4236428"/>
            <a:chExt cx="4949002" cy="1022792"/>
          </a:xfrm>
        </p:grpSpPr>
        <p:pic>
          <p:nvPicPr>
            <p:cNvPr id="15" name="图片 14">
              <a:extLst>
                <a:ext uri="{FF2B5EF4-FFF2-40B4-BE49-F238E27FC236}">
                  <a16:creationId xmlns:a16="http://schemas.microsoft.com/office/drawing/2014/main" id="{0369A980-9F6A-4F77-9AD3-121CF62AA6E5}"/>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6" name="图片 15">
              <a:extLst>
                <a:ext uri="{FF2B5EF4-FFF2-40B4-BE49-F238E27FC236}">
                  <a16:creationId xmlns:a16="http://schemas.microsoft.com/office/drawing/2014/main" id="{9A71B763-3D0C-4352-9C7E-74AABA29D868}"/>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cxnSp>
        <p:nvCxnSpPr>
          <p:cNvPr id="3" name="直接连接符 2">
            <a:extLst>
              <a:ext uri="{FF2B5EF4-FFF2-40B4-BE49-F238E27FC236}">
                <a16:creationId xmlns:a16="http://schemas.microsoft.com/office/drawing/2014/main" id="{95BBA26E-258B-483E-8810-8FD31AA1A98B}"/>
              </a:ext>
            </a:extLst>
          </p:cNvPr>
          <p:cNvCxnSpPr>
            <a:cxnSpLocks/>
          </p:cNvCxnSpPr>
          <p:nvPr userDrawn="1"/>
        </p:nvCxnSpPr>
        <p:spPr>
          <a:xfrm>
            <a:off x="334963" y="600165"/>
            <a:ext cx="919242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id="{45D5F7D1-EF19-491C-99E0-3716229F3E17}"/>
              </a:ext>
            </a:extLst>
          </p:cNvPr>
          <p:cNvSpPr>
            <a:spLocks noGrp="1"/>
          </p:cNvSpPr>
          <p:nvPr>
            <p:ph type="pic" sz="quarter" idx="10"/>
          </p:nvPr>
        </p:nvSpPr>
        <p:spPr>
          <a:xfrm>
            <a:off x="1" y="1314450"/>
            <a:ext cx="8763000" cy="3500438"/>
          </a:xfrm>
          <a:prstGeom prst="rect">
            <a:avLst/>
          </a:prstGeom>
        </p:spPr>
        <p:txBody>
          <a:bodyPr/>
          <a:lstStyle/>
          <a:p>
            <a:endParaRPr lang="zh-CN" altLang="en-US"/>
          </a:p>
        </p:txBody>
      </p:sp>
      <p:sp>
        <p:nvSpPr>
          <p:cNvPr id="11" name="文本框 10">
            <a:extLst>
              <a:ext uri="{FF2B5EF4-FFF2-40B4-BE49-F238E27FC236}">
                <a16:creationId xmlns:a16="http://schemas.microsoft.com/office/drawing/2014/main" id="{9916CE5A-0FD2-4DEE-99F3-D9D3ED42A4EA}"/>
              </a:ext>
            </a:extLst>
          </p:cNvPr>
          <p:cNvSpPr txBox="1"/>
          <p:nvPr userDrawn="1"/>
        </p:nvSpPr>
        <p:spPr>
          <a:xfrm>
            <a:off x="337344" y="6585523"/>
            <a:ext cx="413993" cy="246221"/>
          </a:xfrm>
          <a:prstGeom prst="rect">
            <a:avLst/>
          </a:prstGeom>
          <a:noFill/>
        </p:spPr>
        <p:txBody>
          <a:bodyPr wrap="square" lIns="0" rIns="0" rtlCol="0">
            <a:spAutoFit/>
          </a:bodyPr>
          <a:lstStyle/>
          <a:p>
            <a:pPr algn="l"/>
            <a:r>
              <a:rPr lang="zh-CN" altLang="en-US" sz="1000" spc="600" dirty="0">
                <a:solidFill>
                  <a:schemeClr val="bg1"/>
                </a:solidFill>
                <a:latin typeface="微软雅黑" panose="020B0503020204020204" pitchFamily="34" charset="-122"/>
                <a:ea typeface="微软雅黑" panose="020B0503020204020204" pitchFamily="34" charset="-122"/>
              </a:rPr>
              <a:t>立信</a:t>
            </a:r>
          </a:p>
        </p:txBody>
      </p:sp>
      <p:sp>
        <p:nvSpPr>
          <p:cNvPr id="2" name="灯片编号占位符 1">
            <a:extLst>
              <a:ext uri="{FF2B5EF4-FFF2-40B4-BE49-F238E27FC236}">
                <a16:creationId xmlns:a16="http://schemas.microsoft.com/office/drawing/2014/main" id="{E5107FE4-62D0-44D7-955C-C182296484E1}"/>
              </a:ext>
            </a:extLst>
          </p:cNvPr>
          <p:cNvSpPr>
            <a:spLocks noGrp="1"/>
          </p:cNvSpPr>
          <p:nvPr>
            <p:ph type="sldNum" sz="quarter" idx="11"/>
          </p:nvPr>
        </p:nvSpPr>
        <p:spPr/>
        <p:txBody>
          <a:body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2301896440"/>
      </p:ext>
    </p:extLst>
  </p:cSld>
  <p:clrMapOvr>
    <a:masterClrMapping/>
  </p:clrMapOvr>
  <p:extLst mod="1">
    <p:ext uri="{DCECCB84-F9BA-43D5-87BE-67443E8EF086}">
      <p15:sldGuideLst xmlns:p15="http://schemas.microsoft.com/office/powerpoint/2012/main">
        <p15:guide id="1" orient="horz" pos="2160">
          <p15:clr>
            <a:srgbClr val="FBAE40"/>
          </p15:clr>
        </p15:guide>
        <p15:guide id="4" pos="211">
          <p15:clr>
            <a:srgbClr val="FBAE40"/>
          </p15:clr>
        </p15:guide>
        <p15:guide id="5" orient="horz" pos="391">
          <p15:clr>
            <a:srgbClr val="FBAE40"/>
          </p15:clr>
        </p15:guide>
        <p15:guide id="7" orient="horz" pos="4178">
          <p15:clr>
            <a:srgbClr val="FBAE40"/>
          </p15:clr>
        </p15:guide>
        <p15:guide id="8" orient="horz" pos="4269">
          <p15:clr>
            <a:srgbClr val="FBAE40"/>
          </p15:clr>
        </p15:guide>
        <p15:guide id="9" pos="746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11543051" y="6632574"/>
            <a:ext cx="386557" cy="144463"/>
          </a:xfrm>
          <a:prstGeom prst="rect">
            <a:avLst/>
          </a:prstGeom>
        </p:spPr>
        <p:txBody>
          <a:bodyPr vert="horz" lIns="0" tIns="45720" rIns="0" bIns="45720" rtlCol="0" anchor="ctr"/>
          <a:lstStyle>
            <a:lvl1pPr algn="r">
              <a:defRPr sz="1000" spc="600" baseline="0">
                <a:solidFill>
                  <a:schemeClr val="bg1"/>
                </a:solidFill>
                <a:latin typeface="微软雅黑" panose="020B0503020204020204" pitchFamily="34" charset="-122"/>
                <a:ea typeface="微软雅黑" panose="020B0503020204020204" pitchFamily="34" charset="-122"/>
              </a:defRPr>
            </a:lvl1pPr>
          </a:lstStyle>
          <a:p>
            <a:fld id="{2C8C25D2-219D-4845-A292-353165FB2CC4}" type="slidenum">
              <a:rPr lang="zh-CN" altLang="en-US" smtClean="0"/>
              <a:pPr/>
              <a:t>‹#›</a:t>
            </a:fld>
            <a:endParaRPr lang="zh-CN" altLang="en-US" dirty="0"/>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72" r:id="rId1"/>
    <p:sldLayoutId id="2147483674" r:id="rId2"/>
    <p:sldLayoutId id="2147483673" r:id="rId3"/>
    <p:sldLayoutId id="2147483684" r:id="rId4"/>
    <p:sldLayoutId id="2147483685" r:id="rId5"/>
    <p:sldLayoutId id="2147483680" r:id="rId6"/>
    <p:sldLayoutId id="2147483681" r:id="rId7"/>
    <p:sldLayoutId id="2147483689" r:id="rId8"/>
    <p:sldLayoutId id="2147483686" r:id="rId9"/>
    <p:sldLayoutId id="2147483692" r:id="rId10"/>
    <p:sldLayoutId id="2147483679" r:id="rId11"/>
    <p:sldLayoutId id="2147483678" r:id="rId12"/>
    <p:sldLayoutId id="2147483690" r:id="rId13"/>
    <p:sldLayoutId id="2147483688" r:id="rId14"/>
    <p:sldLayoutId id="2147483691" r:id="rId15"/>
    <p:sldLayoutId id="2147483677" r:id="rId16"/>
    <p:sldLayoutId id="2147483676" r:id="rId17"/>
    <p:sldLayoutId id="2147483675" r:id="rId18"/>
    <p:sldLayoutId id="2147483682" r:id="rId19"/>
    <p:sldLayoutId id="2147483649" r:id="rId20"/>
    <p:sldLayoutId id="2147483650" r:id="rId21"/>
    <p:sldLayoutId id="2147483651" r:id="rId22"/>
    <p:sldLayoutId id="2147483652" r:id="rId23"/>
    <p:sldLayoutId id="2147483653" r:id="rId24"/>
    <p:sldLayoutId id="2147483654" r:id="rId25"/>
    <p:sldLayoutId id="2147483655" r:id="rId26"/>
    <p:sldLayoutId id="2147483656" r:id="rId27"/>
    <p:sldLayoutId id="2147483657" r:id="rId28"/>
    <p:sldLayoutId id="2147483658" r:id="rId29"/>
    <p:sldLayoutId id="2147483659" r:id="rId3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469" userDrawn="1">
          <p15:clr>
            <a:srgbClr val="F26B43"/>
          </p15:clr>
        </p15:guide>
        <p15:guide id="2" orient="horz" pos="4178" userDrawn="1">
          <p15:clr>
            <a:srgbClr val="F26B43"/>
          </p15:clr>
        </p15:guide>
        <p15:guide id="3" orient="horz" pos="426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782802"/>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4.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21.xml"/><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3.xml"/><Relationship Id="rId4" Type="http://schemas.openxmlformats.org/officeDocument/2006/relationships/image" Target="../media/image45.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6964895B-3964-492D-9D67-4BEF4D7613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894988"/>
            <a:ext cx="12192000" cy="3963012"/>
          </a:xfrm>
          <a:prstGeom prst="rect">
            <a:avLst/>
          </a:prstGeom>
        </p:spPr>
      </p:pic>
      <p:sp>
        <p:nvSpPr>
          <p:cNvPr id="30" name="矩形 29">
            <a:extLst>
              <a:ext uri="{FF2B5EF4-FFF2-40B4-BE49-F238E27FC236}">
                <a16:creationId xmlns:a16="http://schemas.microsoft.com/office/drawing/2014/main" id="{A47B64C6-0CBB-4C20-921A-EEDADCF25110}"/>
              </a:ext>
            </a:extLst>
          </p:cNvPr>
          <p:cNvSpPr/>
          <p:nvPr/>
        </p:nvSpPr>
        <p:spPr>
          <a:xfrm>
            <a:off x="0" y="2253582"/>
            <a:ext cx="12192000" cy="4603029"/>
          </a:xfrm>
          <a:prstGeom prst="rect">
            <a:avLst/>
          </a:prstGeom>
          <a:gradFill flip="none" rotWithShape="1">
            <a:gsLst>
              <a:gs pos="0">
                <a:schemeClr val="bg1"/>
              </a:gs>
              <a:gs pos="100000">
                <a:schemeClr val="bg1">
                  <a:alpha val="2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id="{3BAA7399-2930-4BE0-804F-84680FB544E7}"/>
              </a:ext>
            </a:extLst>
          </p:cNvPr>
          <p:cNvSpPr txBox="1"/>
          <p:nvPr/>
        </p:nvSpPr>
        <p:spPr>
          <a:xfrm>
            <a:off x="771465" y="2604835"/>
            <a:ext cx="10649069"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300" normalizeH="0" baseline="0" noProof="0" dirty="0">
                <a:ln>
                  <a:noFill/>
                </a:ln>
                <a:solidFill>
                  <a:schemeClr val="accent1"/>
                </a:solidFill>
                <a:effectLst/>
                <a:uLnTx/>
                <a:uFillTx/>
                <a:latin typeface="方正大标宋简体" panose="02010601030101010101" pitchFamily="2" charset="-122"/>
                <a:ea typeface="方正大标宋简体" panose="02010601030101010101" pitchFamily="2" charset="-122"/>
                <a:cs typeface="+mn-cs"/>
              </a:rPr>
              <a:t>上海立信会计金融学院答辩通用模板</a:t>
            </a:r>
          </a:p>
        </p:txBody>
      </p:sp>
      <p:sp>
        <p:nvSpPr>
          <p:cNvPr id="28" name="文本框 27">
            <a:extLst>
              <a:ext uri="{FF2B5EF4-FFF2-40B4-BE49-F238E27FC236}">
                <a16:creationId xmlns:a16="http://schemas.microsoft.com/office/drawing/2014/main" id="{CDCF2B49-FC17-429B-BB42-804E46067F57}"/>
              </a:ext>
            </a:extLst>
          </p:cNvPr>
          <p:cNvSpPr txBox="1"/>
          <p:nvPr/>
        </p:nvSpPr>
        <p:spPr>
          <a:xfrm>
            <a:off x="1082383" y="3500017"/>
            <a:ext cx="10027232"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rPr>
              <a:t>GENERAL REPORTING TEMPLATE FOR SHANGHAI LIXIN UNIVERSITY OF ACCOUNTING AND FINANCE</a:t>
            </a:r>
            <a:endParaRPr kumimoji="0" lang="zh-CN" altLang="en-US" sz="1400" b="0" i="0" u="none" strike="noStrike" kern="1200" cap="none" spc="100" normalizeH="0" baseline="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1" name="组合 30">
            <a:extLst>
              <a:ext uri="{FF2B5EF4-FFF2-40B4-BE49-F238E27FC236}">
                <a16:creationId xmlns:a16="http://schemas.microsoft.com/office/drawing/2014/main" id="{4B75EC69-EA0F-4383-8984-FDF05BAA55C1}"/>
              </a:ext>
            </a:extLst>
          </p:cNvPr>
          <p:cNvGrpSpPr/>
          <p:nvPr/>
        </p:nvGrpSpPr>
        <p:grpSpPr>
          <a:xfrm>
            <a:off x="144274" y="466312"/>
            <a:ext cx="3958670" cy="818124"/>
            <a:chOff x="2213799" y="4236428"/>
            <a:chExt cx="4949002" cy="1022792"/>
          </a:xfrm>
        </p:grpSpPr>
        <p:pic>
          <p:nvPicPr>
            <p:cNvPr id="32" name="图片 31">
              <a:extLst>
                <a:ext uri="{FF2B5EF4-FFF2-40B4-BE49-F238E27FC236}">
                  <a16:creationId xmlns:a16="http://schemas.microsoft.com/office/drawing/2014/main" id="{8AFD28C6-BCC9-482C-8767-CCBC485C15F0}"/>
                </a:ext>
              </a:extLst>
            </p:cNvPr>
            <p:cNvPicPr>
              <a:picLocks noChangeAspect="1"/>
            </p:cNvPicPr>
            <p:nvPr/>
          </p:nvPicPr>
          <p:blipFill rotWithShape="1">
            <a:blip r:embed="rId3"/>
            <a:srcRect l="33212" t="35238" r="43088" b="30666"/>
            <a:stretch/>
          </p:blipFill>
          <p:spPr>
            <a:xfrm>
              <a:off x="2213799" y="4236428"/>
              <a:ext cx="1005651" cy="1022792"/>
            </a:xfrm>
            <a:prstGeom prst="rect">
              <a:avLst/>
            </a:prstGeom>
          </p:spPr>
        </p:pic>
        <p:pic>
          <p:nvPicPr>
            <p:cNvPr id="33" name="图片 32">
              <a:extLst>
                <a:ext uri="{FF2B5EF4-FFF2-40B4-BE49-F238E27FC236}">
                  <a16:creationId xmlns:a16="http://schemas.microsoft.com/office/drawing/2014/main" id="{7443C76E-2C6D-4476-BFAB-D597CC2FFD9C}"/>
                </a:ext>
              </a:extLst>
            </p:cNvPr>
            <p:cNvPicPr>
              <a:picLocks noChangeAspect="1"/>
            </p:cNvPicPr>
            <p:nvPr/>
          </p:nvPicPr>
          <p:blipFill rotWithShape="1">
            <a:blip r:embed="rId4"/>
            <a:srcRect l="9180" t="40122" r="12792" b="32523"/>
            <a:stretch/>
          </p:blipFill>
          <p:spPr>
            <a:xfrm>
              <a:off x="3209925" y="4257967"/>
              <a:ext cx="3952876" cy="979715"/>
            </a:xfrm>
            <a:prstGeom prst="rect">
              <a:avLst/>
            </a:prstGeom>
          </p:spPr>
        </p:pic>
      </p:grpSp>
      <p:sp>
        <p:nvSpPr>
          <p:cNvPr id="34" name="矩形: 圆角 33">
            <a:extLst>
              <a:ext uri="{FF2B5EF4-FFF2-40B4-BE49-F238E27FC236}">
                <a16:creationId xmlns:a16="http://schemas.microsoft.com/office/drawing/2014/main" id="{437DFFFB-1956-478C-820F-0D10640B15CA}"/>
              </a:ext>
            </a:extLst>
          </p:cNvPr>
          <p:cNvSpPr/>
          <p:nvPr/>
        </p:nvSpPr>
        <p:spPr>
          <a:xfrm>
            <a:off x="5222038" y="4286743"/>
            <a:ext cx="1747924" cy="353119"/>
          </a:xfrm>
          <a:prstGeom prst="roundRect">
            <a:avLst>
              <a:gd name="adj" fmla="val 50000"/>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汇报人：</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XXX</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a:extLst>
              <a:ext uri="{FF2B5EF4-FFF2-40B4-BE49-F238E27FC236}">
                <a16:creationId xmlns:a16="http://schemas.microsoft.com/office/drawing/2014/main" id="{168CB2CF-8D42-451A-8D89-826BC26E44D0}"/>
              </a:ext>
            </a:extLst>
          </p:cNvPr>
          <p:cNvSpPr/>
          <p:nvPr/>
        </p:nvSpPr>
        <p:spPr>
          <a:xfrm>
            <a:off x="0" y="-1501"/>
            <a:ext cx="12192000" cy="288000"/>
          </a:xfrm>
          <a:prstGeom prst="rect">
            <a:avLst/>
          </a:prstGeom>
          <a:gradFill>
            <a:gsLst>
              <a:gs pos="0">
                <a:srgbClr val="C30D23"/>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灯片编号占位符 1">
            <a:extLst>
              <a:ext uri="{FF2B5EF4-FFF2-40B4-BE49-F238E27FC236}">
                <a16:creationId xmlns:a16="http://schemas.microsoft.com/office/drawing/2014/main" id="{30FB1231-5378-4ED2-AB0A-ECCD4E074E4B}"/>
              </a:ext>
            </a:extLst>
          </p:cNvPr>
          <p:cNvSpPr>
            <a:spLocks noGrp="1"/>
          </p:cNvSpPr>
          <p:nvPr>
            <p:ph type="sldNum" sz="quarter" idx="12"/>
          </p:nvPr>
        </p:nvSpPr>
        <p:spPr/>
        <p:txBody>
          <a:bodyPr/>
          <a:lstStyle/>
          <a:p>
            <a:fld id="{565CE74E-AB26-4998-AD42-012C4C1AD076}" type="slidenum">
              <a:rPr lang="zh-CN" altLang="en-US" smtClean="0"/>
              <a:t>1</a:t>
            </a:fld>
            <a:endParaRPr lang="zh-CN" altLang="en-US"/>
          </a:p>
        </p:txBody>
      </p:sp>
    </p:spTree>
    <p:extLst>
      <p:ext uri="{BB962C8B-B14F-4D97-AF65-F5344CB8AC3E}">
        <p14:creationId xmlns:p14="http://schemas.microsoft.com/office/powerpoint/2010/main" val="45123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hidden="1">
            <a:extLst>
              <a:ext uri="{FF2B5EF4-FFF2-40B4-BE49-F238E27FC236}">
                <a16:creationId xmlns:a16="http://schemas.microsoft.com/office/drawing/2014/main" id="{C656118E-C3E9-4A52-ABD0-50DEFF67A052}"/>
              </a:ext>
            </a:extLst>
          </p:cNvPr>
          <p:cNvSpPr/>
          <p:nvPr/>
        </p:nvSpPr>
        <p:spPr>
          <a:xfrm>
            <a:off x="476250" y="636703"/>
            <a:ext cx="2833688" cy="1741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B15B25D5-F5A7-4DEE-950E-BF57B501DB33}"/>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95109B1-2C1D-4F30-92B4-74B657F1F323}"/>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graphicFrame>
        <p:nvGraphicFramePr>
          <p:cNvPr id="7" name="图表 6">
            <a:extLst>
              <a:ext uri="{FF2B5EF4-FFF2-40B4-BE49-F238E27FC236}">
                <a16:creationId xmlns:a16="http://schemas.microsoft.com/office/drawing/2014/main" id="{FAA5A860-C692-42B6-A27E-5CB9B2255CF9}"/>
              </a:ext>
            </a:extLst>
          </p:cNvPr>
          <p:cNvGraphicFramePr/>
          <p:nvPr>
            <p:extLst>
              <p:ext uri="{D42A27DB-BD31-4B8C-83A1-F6EECF244321}">
                <p14:modId xmlns:p14="http://schemas.microsoft.com/office/powerpoint/2010/main" val="3373616323"/>
              </p:ext>
            </p:extLst>
          </p:nvPr>
        </p:nvGraphicFramePr>
        <p:xfrm>
          <a:off x="1019547" y="2829185"/>
          <a:ext cx="10123879" cy="3283202"/>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8">
            <a:extLst>
              <a:ext uri="{FF2B5EF4-FFF2-40B4-BE49-F238E27FC236}">
                <a16:creationId xmlns:a16="http://schemas.microsoft.com/office/drawing/2014/main" id="{AC8ED949-48EE-420D-9755-8D1852ED952A}"/>
              </a:ext>
            </a:extLst>
          </p:cNvPr>
          <p:cNvSpPr/>
          <p:nvPr/>
        </p:nvSpPr>
        <p:spPr>
          <a:xfrm>
            <a:off x="1034060" y="1465267"/>
            <a:ext cx="8806626"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此行文字默认左对齐此行文字默认左对齐此行文字默认左对齐此行文字默认左对齐使用统计图更改数据点击图表单击右键选择编辑数据在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Excel</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中更改好后表内数据会自行更改在此输入文字时请删除此处说明文字在此输入文字时请删除此处说明文字在此输入文字时请删除此处说明文字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7">
            <a:extLst>
              <a:ext uri="{FF2B5EF4-FFF2-40B4-BE49-F238E27FC236}">
                <a16:creationId xmlns:a16="http://schemas.microsoft.com/office/drawing/2014/main" id="{FE84E0FE-0047-4979-9FBB-943DDA92CDB4}"/>
              </a:ext>
            </a:extLst>
          </p:cNvPr>
          <p:cNvSpPr txBox="1"/>
          <p:nvPr/>
        </p:nvSpPr>
        <p:spPr>
          <a:xfrm>
            <a:off x="1145266" y="1051302"/>
            <a:ext cx="1026434"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2" name="灯片编号占位符 1">
            <a:extLst>
              <a:ext uri="{FF2B5EF4-FFF2-40B4-BE49-F238E27FC236}">
                <a16:creationId xmlns:a16="http://schemas.microsoft.com/office/drawing/2014/main" id="{BB45091C-A72C-4567-9F56-AF71774775C8}"/>
              </a:ext>
            </a:extLst>
          </p:cNvPr>
          <p:cNvSpPr>
            <a:spLocks noGrp="1"/>
          </p:cNvSpPr>
          <p:nvPr>
            <p:ph type="sldNum" sz="quarter" idx="10"/>
          </p:nvPr>
        </p:nvSpPr>
        <p:spPr/>
        <p:txBody>
          <a:bodyPr/>
          <a:lstStyle/>
          <a:p>
            <a:fld id="{2C8C25D2-219D-4845-A292-353165FB2CC4}" type="slidenum">
              <a:rPr lang="zh-CN" altLang="en-US" smtClean="0"/>
              <a:pPr/>
              <a:t>10</a:t>
            </a:fld>
            <a:endParaRPr lang="zh-CN" altLang="en-US" dirty="0"/>
          </a:p>
        </p:txBody>
      </p:sp>
    </p:spTree>
    <p:extLst>
      <p:ext uri="{BB962C8B-B14F-4D97-AF65-F5344CB8AC3E}">
        <p14:creationId xmlns:p14="http://schemas.microsoft.com/office/powerpoint/2010/main" val="4009924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1">
            <a:extLst>
              <a:ext uri="{FF2B5EF4-FFF2-40B4-BE49-F238E27FC236}">
                <a16:creationId xmlns:a16="http://schemas.microsoft.com/office/drawing/2014/main" id="{D7A99837-795A-46A0-A734-D719B1894FE5}"/>
              </a:ext>
            </a:extLst>
          </p:cNvPr>
          <p:cNvSpPr/>
          <p:nvPr/>
        </p:nvSpPr>
        <p:spPr bwMode="auto">
          <a:xfrm>
            <a:off x="3273199" y="1927510"/>
            <a:ext cx="2416696" cy="567794"/>
          </a:xfrm>
          <a:prstGeom prst="roundRect">
            <a:avLst/>
          </a:prstGeom>
          <a:solidFill>
            <a:schemeClr val="accent1"/>
          </a:solidFill>
          <a:ln w="9525">
            <a:noFill/>
            <a:miter lim="800000"/>
          </a:ln>
        </p:spPr>
        <p:txBody>
          <a:bodyPr vert="horz" wrap="square" lIns="91440" tIns="45720" rIns="91440" bIns="45720" anchor="ctr" anchorCtr="1" compatLnSpc="1">
            <a:normAutofit/>
          </a:bodyPr>
          <a:lstStyle/>
          <a:p>
            <a:pPr algn="ctr"/>
            <a:r>
              <a:rPr lang="zh-CN" altLang="en-US" sz="2000" b="1" dirty="0">
                <a:solidFill>
                  <a:schemeClr val="bg1"/>
                </a:solidFill>
              </a:rPr>
              <a:t>请在此处输入标题</a:t>
            </a:r>
          </a:p>
        </p:txBody>
      </p:sp>
      <p:sp>
        <p:nvSpPr>
          <p:cNvPr id="89" name="三角形">
            <a:extLst>
              <a:ext uri="{FF2B5EF4-FFF2-40B4-BE49-F238E27FC236}">
                <a16:creationId xmlns:a16="http://schemas.microsoft.com/office/drawing/2014/main" id="{0AE60397-47BA-4A20-AFCF-202ACB83A65D}"/>
              </a:ext>
            </a:extLst>
          </p:cNvPr>
          <p:cNvSpPr/>
          <p:nvPr/>
        </p:nvSpPr>
        <p:spPr bwMode="auto">
          <a:xfrm>
            <a:off x="4275354" y="1800711"/>
            <a:ext cx="424410" cy="139411"/>
          </a:xfrm>
          <a:custGeom>
            <a:avLst/>
            <a:gdLst/>
            <a:ahLst/>
            <a:cxnLst>
              <a:cxn ang="0">
                <a:pos x="0" y="19"/>
              </a:cxn>
              <a:cxn ang="0">
                <a:pos x="74" y="19"/>
              </a:cxn>
              <a:cxn ang="0">
                <a:pos x="37" y="0"/>
              </a:cxn>
              <a:cxn ang="0">
                <a:pos x="0" y="19"/>
              </a:cxn>
            </a:cxnLst>
            <a:rect l="0" t="0" r="r" b="b"/>
            <a:pathLst>
              <a:path w="74" h="19">
                <a:moveTo>
                  <a:pt x="0" y="19"/>
                </a:moveTo>
                <a:lnTo>
                  <a:pt x="74" y="19"/>
                </a:lnTo>
                <a:lnTo>
                  <a:pt x="37" y="0"/>
                </a:lnTo>
                <a:lnTo>
                  <a:pt x="0" y="19"/>
                </a:ln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grpSp>
        <p:nvGrpSpPr>
          <p:cNvPr id="280" name="组合 279">
            <a:extLst>
              <a:ext uri="{FF2B5EF4-FFF2-40B4-BE49-F238E27FC236}">
                <a16:creationId xmlns:a16="http://schemas.microsoft.com/office/drawing/2014/main" id="{A752C915-E3E4-4420-9097-4EC0D5143F48}"/>
              </a:ext>
            </a:extLst>
          </p:cNvPr>
          <p:cNvGrpSpPr/>
          <p:nvPr/>
        </p:nvGrpSpPr>
        <p:grpSpPr>
          <a:xfrm>
            <a:off x="4290043" y="3064618"/>
            <a:ext cx="372794" cy="992204"/>
            <a:chOff x="4475786" y="3064618"/>
            <a:chExt cx="372794" cy="992204"/>
          </a:xfrm>
        </p:grpSpPr>
        <p:sp>
          <p:nvSpPr>
            <p:cNvPr id="83" name="11">
              <a:extLst>
                <a:ext uri="{FF2B5EF4-FFF2-40B4-BE49-F238E27FC236}">
                  <a16:creationId xmlns:a16="http://schemas.microsoft.com/office/drawing/2014/main" id="{10D37533-5453-4DF3-BE2E-FF17D6403211}"/>
                </a:ext>
              </a:extLst>
            </p:cNvPr>
            <p:cNvSpPr/>
            <p:nvPr/>
          </p:nvSpPr>
          <p:spPr bwMode="auto">
            <a:xfrm>
              <a:off x="4567551" y="3064618"/>
              <a:ext cx="189265" cy="189266"/>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solidFill>
              <a:schemeClr val="accent1"/>
            </a:solidFill>
            <a:ln w="9525">
              <a:noFill/>
              <a:round/>
            </a:ln>
          </p:spPr>
          <p:txBody>
            <a:bodyPr wrap="square" lIns="91440" tIns="45720" rIns="91440" bIns="45720" anchor="ctr">
              <a:normAutofit fontScale="40000" lnSpcReduction="20000"/>
            </a:bodyPr>
            <a:lstStyle/>
            <a:p>
              <a:pPr algn="ctr"/>
              <a:endParaRPr/>
            </a:p>
          </p:txBody>
        </p:sp>
        <p:sp>
          <p:nvSpPr>
            <p:cNvPr id="84" name="22">
              <a:extLst>
                <a:ext uri="{FF2B5EF4-FFF2-40B4-BE49-F238E27FC236}">
                  <a16:creationId xmlns:a16="http://schemas.microsoft.com/office/drawing/2014/main" id="{E8991A63-4A4E-42B9-811A-B91AB2953DC7}"/>
                </a:ext>
              </a:extLst>
            </p:cNvPr>
            <p:cNvSpPr/>
            <p:nvPr/>
          </p:nvSpPr>
          <p:spPr bwMode="auto">
            <a:xfrm>
              <a:off x="4475786" y="3248147"/>
              <a:ext cx="372794" cy="808675"/>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solidFill>
              <a:schemeClr val="accent1"/>
            </a:solidFill>
            <a:ln w="9525">
              <a:noFill/>
              <a:round/>
            </a:ln>
          </p:spPr>
          <p:txBody>
            <a:bodyPr wrap="square" lIns="91440" tIns="45720" rIns="91440" bIns="45720" anchor="ctr">
              <a:normAutofit/>
            </a:bodyPr>
            <a:lstStyle/>
            <a:p>
              <a:pPr algn="ctr"/>
              <a:endParaRPr/>
            </a:p>
          </p:txBody>
        </p:sp>
      </p:grpSp>
      <p:grpSp>
        <p:nvGrpSpPr>
          <p:cNvPr id="85" name="ïŝ1ïḍè">
            <a:extLst>
              <a:ext uri="{FF2B5EF4-FFF2-40B4-BE49-F238E27FC236}">
                <a16:creationId xmlns:a16="http://schemas.microsoft.com/office/drawing/2014/main" id="{5EFCA3EE-62A6-4E78-82D6-02234F67A9C5}"/>
              </a:ext>
            </a:extLst>
          </p:cNvPr>
          <p:cNvGrpSpPr/>
          <p:nvPr/>
        </p:nvGrpSpPr>
        <p:grpSpPr>
          <a:xfrm>
            <a:off x="4063501" y="4108437"/>
            <a:ext cx="825880" cy="688233"/>
            <a:chOff x="4249236" y="4084358"/>
            <a:chExt cx="825880" cy="688233"/>
          </a:xfrm>
        </p:grpSpPr>
        <p:sp>
          <p:nvSpPr>
            <p:cNvPr id="131" name="íṩļiḋe">
              <a:extLst>
                <a:ext uri="{FF2B5EF4-FFF2-40B4-BE49-F238E27FC236}">
                  <a16:creationId xmlns:a16="http://schemas.microsoft.com/office/drawing/2014/main" id="{31A2DF55-70E9-4233-9A9C-4CE86035E879}"/>
                </a:ext>
              </a:extLst>
            </p:cNvPr>
            <p:cNvSpPr/>
            <p:nvPr/>
          </p:nvSpPr>
          <p:spPr bwMode="auto">
            <a:xfrm>
              <a:off x="4593352" y="4084358"/>
              <a:ext cx="137646" cy="131914"/>
            </a:xfrm>
            <a:custGeom>
              <a:avLst/>
              <a:gdLst/>
              <a:ahLst/>
              <a:cxnLst>
                <a:cxn ang="0">
                  <a:pos x="13" y="3"/>
                </a:cxn>
                <a:cxn ang="0">
                  <a:pos x="28" y="20"/>
                </a:cxn>
                <a:cxn ang="0">
                  <a:pos x="6" y="24"/>
                </a:cxn>
                <a:cxn ang="0">
                  <a:pos x="13" y="3"/>
                </a:cxn>
              </a:cxnLst>
              <a:rect l="0" t="0" r="r" b="b"/>
              <a:pathLst>
                <a:path w="32" h="31">
                  <a:moveTo>
                    <a:pt x="13" y="3"/>
                  </a:moveTo>
                  <a:cubicBezTo>
                    <a:pt x="22" y="0"/>
                    <a:pt x="32" y="11"/>
                    <a:pt x="28" y="20"/>
                  </a:cubicBezTo>
                  <a:cubicBezTo>
                    <a:pt x="25" y="29"/>
                    <a:pt x="12" y="31"/>
                    <a:pt x="6" y="24"/>
                  </a:cubicBezTo>
                  <a:cubicBezTo>
                    <a:pt x="0" y="17"/>
                    <a:pt x="4" y="5"/>
                    <a:pt x="13" y="3"/>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32" name="is1íde">
              <a:extLst>
                <a:ext uri="{FF2B5EF4-FFF2-40B4-BE49-F238E27FC236}">
                  <a16:creationId xmlns:a16="http://schemas.microsoft.com/office/drawing/2014/main" id="{D1BDB86C-E1B4-4797-8A30-8F2FEFE1A56A}"/>
                </a:ext>
              </a:extLst>
            </p:cNvPr>
            <p:cNvSpPr/>
            <p:nvPr/>
          </p:nvSpPr>
          <p:spPr bwMode="auto">
            <a:xfrm>
              <a:off x="4530266" y="4204797"/>
              <a:ext cx="263821" cy="567794"/>
            </a:xfrm>
            <a:custGeom>
              <a:avLst/>
              <a:gdLst/>
              <a:ahLst/>
              <a:cxnLst>
                <a:cxn ang="0">
                  <a:pos x="8" y="4"/>
                </a:cxn>
                <a:cxn ang="0">
                  <a:pos x="34" y="1"/>
                </a:cxn>
                <a:cxn ang="0">
                  <a:pos x="56" y="6"/>
                </a:cxn>
                <a:cxn ang="0">
                  <a:pos x="61" y="21"/>
                </a:cxn>
                <a:cxn ang="0">
                  <a:pos x="61" y="57"/>
                </a:cxn>
                <a:cxn ang="0">
                  <a:pos x="56" y="64"/>
                </a:cxn>
                <a:cxn ang="0">
                  <a:pos x="50" y="57"/>
                </a:cxn>
                <a:cxn ang="0">
                  <a:pos x="50" y="22"/>
                </a:cxn>
                <a:cxn ang="0">
                  <a:pos x="46" y="22"/>
                </a:cxn>
                <a:cxn ang="0">
                  <a:pos x="46" y="123"/>
                </a:cxn>
                <a:cxn ang="0">
                  <a:pos x="32" y="124"/>
                </a:cxn>
                <a:cxn ang="0">
                  <a:pos x="32" y="64"/>
                </a:cxn>
                <a:cxn ang="0">
                  <a:pos x="29" y="64"/>
                </a:cxn>
                <a:cxn ang="0">
                  <a:pos x="29" y="116"/>
                </a:cxn>
                <a:cxn ang="0">
                  <a:pos x="27" y="128"/>
                </a:cxn>
                <a:cxn ang="0">
                  <a:pos x="14" y="123"/>
                </a:cxn>
                <a:cxn ang="0">
                  <a:pos x="14" y="23"/>
                </a:cxn>
                <a:cxn ang="0">
                  <a:pos x="11" y="23"/>
                </a:cxn>
                <a:cxn ang="0">
                  <a:pos x="11" y="56"/>
                </a:cxn>
                <a:cxn ang="0">
                  <a:pos x="4" y="64"/>
                </a:cxn>
                <a:cxn ang="0">
                  <a:pos x="0" y="59"/>
                </a:cxn>
                <a:cxn ang="0">
                  <a:pos x="0" y="17"/>
                </a:cxn>
                <a:cxn ang="0">
                  <a:pos x="8" y="4"/>
                </a:cxn>
              </a:cxnLst>
              <a:rect l="0" t="0" r="r" b="b"/>
              <a:pathLst>
                <a:path w="61" h="132">
                  <a:moveTo>
                    <a:pt x="8" y="4"/>
                  </a:moveTo>
                  <a:cubicBezTo>
                    <a:pt x="16" y="0"/>
                    <a:pt x="25" y="2"/>
                    <a:pt x="34" y="1"/>
                  </a:cubicBezTo>
                  <a:cubicBezTo>
                    <a:pt x="41" y="2"/>
                    <a:pt x="50" y="0"/>
                    <a:pt x="56" y="6"/>
                  </a:cubicBezTo>
                  <a:cubicBezTo>
                    <a:pt x="61" y="9"/>
                    <a:pt x="61" y="16"/>
                    <a:pt x="61" y="21"/>
                  </a:cubicBezTo>
                  <a:cubicBezTo>
                    <a:pt x="61" y="33"/>
                    <a:pt x="61" y="45"/>
                    <a:pt x="61" y="57"/>
                  </a:cubicBezTo>
                  <a:cubicBezTo>
                    <a:pt x="61" y="60"/>
                    <a:pt x="60" y="64"/>
                    <a:pt x="56" y="64"/>
                  </a:cubicBezTo>
                  <a:cubicBezTo>
                    <a:pt x="52" y="65"/>
                    <a:pt x="50" y="61"/>
                    <a:pt x="50" y="57"/>
                  </a:cubicBezTo>
                  <a:cubicBezTo>
                    <a:pt x="50" y="46"/>
                    <a:pt x="50" y="34"/>
                    <a:pt x="50" y="22"/>
                  </a:cubicBezTo>
                  <a:cubicBezTo>
                    <a:pt x="49" y="22"/>
                    <a:pt x="47" y="22"/>
                    <a:pt x="46" y="22"/>
                  </a:cubicBezTo>
                  <a:cubicBezTo>
                    <a:pt x="46" y="56"/>
                    <a:pt x="46" y="89"/>
                    <a:pt x="46" y="123"/>
                  </a:cubicBezTo>
                  <a:cubicBezTo>
                    <a:pt x="47" y="131"/>
                    <a:pt x="33" y="132"/>
                    <a:pt x="32" y="124"/>
                  </a:cubicBezTo>
                  <a:cubicBezTo>
                    <a:pt x="32" y="104"/>
                    <a:pt x="32" y="84"/>
                    <a:pt x="32" y="64"/>
                  </a:cubicBezTo>
                  <a:cubicBezTo>
                    <a:pt x="31" y="64"/>
                    <a:pt x="30" y="64"/>
                    <a:pt x="29" y="64"/>
                  </a:cubicBezTo>
                  <a:cubicBezTo>
                    <a:pt x="29" y="81"/>
                    <a:pt x="29" y="99"/>
                    <a:pt x="29" y="116"/>
                  </a:cubicBezTo>
                  <a:cubicBezTo>
                    <a:pt x="29" y="120"/>
                    <a:pt x="28" y="124"/>
                    <a:pt x="27" y="128"/>
                  </a:cubicBezTo>
                  <a:cubicBezTo>
                    <a:pt x="22" y="131"/>
                    <a:pt x="14" y="130"/>
                    <a:pt x="14" y="123"/>
                  </a:cubicBezTo>
                  <a:cubicBezTo>
                    <a:pt x="14" y="89"/>
                    <a:pt x="14" y="56"/>
                    <a:pt x="14" y="23"/>
                  </a:cubicBezTo>
                  <a:cubicBezTo>
                    <a:pt x="13" y="23"/>
                    <a:pt x="12" y="23"/>
                    <a:pt x="11" y="23"/>
                  </a:cubicBezTo>
                  <a:cubicBezTo>
                    <a:pt x="11" y="34"/>
                    <a:pt x="11" y="45"/>
                    <a:pt x="11" y="56"/>
                  </a:cubicBezTo>
                  <a:cubicBezTo>
                    <a:pt x="11" y="59"/>
                    <a:pt x="9" y="65"/>
                    <a:pt x="4" y="64"/>
                  </a:cubicBezTo>
                  <a:cubicBezTo>
                    <a:pt x="2" y="64"/>
                    <a:pt x="0" y="61"/>
                    <a:pt x="0" y="59"/>
                  </a:cubicBezTo>
                  <a:cubicBezTo>
                    <a:pt x="0" y="45"/>
                    <a:pt x="0" y="31"/>
                    <a:pt x="0" y="17"/>
                  </a:cubicBezTo>
                  <a:cubicBezTo>
                    <a:pt x="0" y="11"/>
                    <a:pt x="2" y="6"/>
                    <a:pt x="8" y="4"/>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33" name="iṣlíde">
              <a:extLst>
                <a:ext uri="{FF2B5EF4-FFF2-40B4-BE49-F238E27FC236}">
                  <a16:creationId xmlns:a16="http://schemas.microsoft.com/office/drawing/2014/main" id="{C6E8F12D-A620-4AE4-BCF7-3A769CAC3CA4}"/>
                </a:ext>
              </a:extLst>
            </p:cNvPr>
            <p:cNvSpPr/>
            <p:nvPr/>
          </p:nvSpPr>
          <p:spPr bwMode="auto">
            <a:xfrm>
              <a:off x="4312326" y="4084358"/>
              <a:ext cx="137646" cy="131914"/>
            </a:xfrm>
            <a:custGeom>
              <a:avLst/>
              <a:gdLst/>
              <a:ahLst/>
              <a:cxnLst>
                <a:cxn ang="0">
                  <a:pos x="13" y="3"/>
                </a:cxn>
                <a:cxn ang="0">
                  <a:pos x="28" y="20"/>
                </a:cxn>
                <a:cxn ang="0">
                  <a:pos x="6" y="24"/>
                </a:cxn>
                <a:cxn ang="0">
                  <a:pos x="13" y="3"/>
                </a:cxn>
              </a:cxnLst>
              <a:rect l="0" t="0" r="r" b="b"/>
              <a:pathLst>
                <a:path w="32" h="31">
                  <a:moveTo>
                    <a:pt x="13" y="3"/>
                  </a:moveTo>
                  <a:cubicBezTo>
                    <a:pt x="22" y="0"/>
                    <a:pt x="32" y="11"/>
                    <a:pt x="28" y="20"/>
                  </a:cubicBezTo>
                  <a:cubicBezTo>
                    <a:pt x="25" y="29"/>
                    <a:pt x="12" y="31"/>
                    <a:pt x="6" y="24"/>
                  </a:cubicBezTo>
                  <a:cubicBezTo>
                    <a:pt x="0" y="17"/>
                    <a:pt x="4" y="5"/>
                    <a:pt x="13" y="3"/>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34" name="îṩḻîḍê">
              <a:extLst>
                <a:ext uri="{FF2B5EF4-FFF2-40B4-BE49-F238E27FC236}">
                  <a16:creationId xmlns:a16="http://schemas.microsoft.com/office/drawing/2014/main" id="{55F67CC3-E445-4232-B900-278E8E514F5B}"/>
                </a:ext>
              </a:extLst>
            </p:cNvPr>
            <p:cNvSpPr/>
            <p:nvPr/>
          </p:nvSpPr>
          <p:spPr bwMode="auto">
            <a:xfrm>
              <a:off x="4249236" y="4204797"/>
              <a:ext cx="258089" cy="567794"/>
            </a:xfrm>
            <a:custGeom>
              <a:avLst/>
              <a:gdLst/>
              <a:ahLst/>
              <a:cxnLst>
                <a:cxn ang="0">
                  <a:pos x="8" y="4"/>
                </a:cxn>
                <a:cxn ang="0">
                  <a:pos x="34" y="1"/>
                </a:cxn>
                <a:cxn ang="0">
                  <a:pos x="56" y="6"/>
                </a:cxn>
                <a:cxn ang="0">
                  <a:pos x="61" y="21"/>
                </a:cxn>
                <a:cxn ang="0">
                  <a:pos x="61" y="57"/>
                </a:cxn>
                <a:cxn ang="0">
                  <a:pos x="57" y="64"/>
                </a:cxn>
                <a:cxn ang="0">
                  <a:pos x="50" y="57"/>
                </a:cxn>
                <a:cxn ang="0">
                  <a:pos x="50" y="22"/>
                </a:cxn>
                <a:cxn ang="0">
                  <a:pos x="46" y="22"/>
                </a:cxn>
                <a:cxn ang="0">
                  <a:pos x="46" y="123"/>
                </a:cxn>
                <a:cxn ang="0">
                  <a:pos x="32" y="124"/>
                </a:cxn>
                <a:cxn ang="0">
                  <a:pos x="32" y="64"/>
                </a:cxn>
                <a:cxn ang="0">
                  <a:pos x="29" y="64"/>
                </a:cxn>
                <a:cxn ang="0">
                  <a:pos x="29" y="116"/>
                </a:cxn>
                <a:cxn ang="0">
                  <a:pos x="27" y="128"/>
                </a:cxn>
                <a:cxn ang="0">
                  <a:pos x="14" y="123"/>
                </a:cxn>
                <a:cxn ang="0">
                  <a:pos x="14" y="23"/>
                </a:cxn>
                <a:cxn ang="0">
                  <a:pos x="11" y="23"/>
                </a:cxn>
                <a:cxn ang="0">
                  <a:pos x="11" y="56"/>
                </a:cxn>
                <a:cxn ang="0">
                  <a:pos x="4" y="64"/>
                </a:cxn>
                <a:cxn ang="0">
                  <a:pos x="0" y="59"/>
                </a:cxn>
                <a:cxn ang="0">
                  <a:pos x="0" y="17"/>
                </a:cxn>
                <a:cxn ang="0">
                  <a:pos x="8" y="4"/>
                </a:cxn>
              </a:cxnLst>
              <a:rect l="0" t="0" r="r" b="b"/>
              <a:pathLst>
                <a:path w="61" h="132">
                  <a:moveTo>
                    <a:pt x="8" y="4"/>
                  </a:moveTo>
                  <a:cubicBezTo>
                    <a:pt x="16" y="0"/>
                    <a:pt x="25" y="2"/>
                    <a:pt x="34" y="1"/>
                  </a:cubicBezTo>
                  <a:cubicBezTo>
                    <a:pt x="41" y="2"/>
                    <a:pt x="50" y="0"/>
                    <a:pt x="56" y="6"/>
                  </a:cubicBezTo>
                  <a:cubicBezTo>
                    <a:pt x="61" y="9"/>
                    <a:pt x="61" y="16"/>
                    <a:pt x="61" y="21"/>
                  </a:cubicBezTo>
                  <a:cubicBezTo>
                    <a:pt x="61" y="33"/>
                    <a:pt x="61" y="45"/>
                    <a:pt x="61" y="57"/>
                  </a:cubicBezTo>
                  <a:cubicBezTo>
                    <a:pt x="61" y="60"/>
                    <a:pt x="60" y="64"/>
                    <a:pt x="57" y="64"/>
                  </a:cubicBezTo>
                  <a:cubicBezTo>
                    <a:pt x="53" y="65"/>
                    <a:pt x="50" y="61"/>
                    <a:pt x="50" y="57"/>
                  </a:cubicBezTo>
                  <a:cubicBezTo>
                    <a:pt x="50" y="46"/>
                    <a:pt x="50" y="34"/>
                    <a:pt x="50" y="22"/>
                  </a:cubicBezTo>
                  <a:cubicBezTo>
                    <a:pt x="49" y="22"/>
                    <a:pt x="47" y="22"/>
                    <a:pt x="46" y="22"/>
                  </a:cubicBezTo>
                  <a:cubicBezTo>
                    <a:pt x="46" y="56"/>
                    <a:pt x="46" y="89"/>
                    <a:pt x="46" y="123"/>
                  </a:cubicBezTo>
                  <a:cubicBezTo>
                    <a:pt x="47" y="131"/>
                    <a:pt x="33" y="132"/>
                    <a:pt x="32" y="124"/>
                  </a:cubicBezTo>
                  <a:cubicBezTo>
                    <a:pt x="32" y="104"/>
                    <a:pt x="32" y="84"/>
                    <a:pt x="32" y="64"/>
                  </a:cubicBezTo>
                  <a:cubicBezTo>
                    <a:pt x="31" y="64"/>
                    <a:pt x="30" y="64"/>
                    <a:pt x="29" y="64"/>
                  </a:cubicBezTo>
                  <a:cubicBezTo>
                    <a:pt x="29" y="81"/>
                    <a:pt x="29" y="99"/>
                    <a:pt x="29" y="116"/>
                  </a:cubicBezTo>
                  <a:cubicBezTo>
                    <a:pt x="29" y="120"/>
                    <a:pt x="29" y="124"/>
                    <a:pt x="27" y="128"/>
                  </a:cubicBezTo>
                  <a:cubicBezTo>
                    <a:pt x="23" y="131"/>
                    <a:pt x="14" y="130"/>
                    <a:pt x="14" y="123"/>
                  </a:cubicBezTo>
                  <a:cubicBezTo>
                    <a:pt x="14" y="89"/>
                    <a:pt x="14" y="56"/>
                    <a:pt x="14" y="23"/>
                  </a:cubicBezTo>
                  <a:cubicBezTo>
                    <a:pt x="13" y="23"/>
                    <a:pt x="12" y="23"/>
                    <a:pt x="11" y="23"/>
                  </a:cubicBezTo>
                  <a:cubicBezTo>
                    <a:pt x="11" y="34"/>
                    <a:pt x="11" y="45"/>
                    <a:pt x="11" y="56"/>
                  </a:cubicBezTo>
                  <a:cubicBezTo>
                    <a:pt x="11" y="59"/>
                    <a:pt x="9" y="65"/>
                    <a:pt x="4" y="64"/>
                  </a:cubicBezTo>
                  <a:cubicBezTo>
                    <a:pt x="2" y="64"/>
                    <a:pt x="0" y="61"/>
                    <a:pt x="0" y="59"/>
                  </a:cubicBezTo>
                  <a:cubicBezTo>
                    <a:pt x="0" y="45"/>
                    <a:pt x="0" y="31"/>
                    <a:pt x="0" y="17"/>
                  </a:cubicBezTo>
                  <a:cubicBezTo>
                    <a:pt x="0" y="11"/>
                    <a:pt x="3" y="6"/>
                    <a:pt x="8" y="4"/>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35" name="íśļïḋè">
              <a:extLst>
                <a:ext uri="{FF2B5EF4-FFF2-40B4-BE49-F238E27FC236}">
                  <a16:creationId xmlns:a16="http://schemas.microsoft.com/office/drawing/2014/main" id="{929822FB-69B8-4684-AAC9-FC8072674D93}"/>
                </a:ext>
              </a:extLst>
            </p:cNvPr>
            <p:cNvSpPr/>
            <p:nvPr/>
          </p:nvSpPr>
          <p:spPr bwMode="auto">
            <a:xfrm>
              <a:off x="4880114" y="4084358"/>
              <a:ext cx="137646" cy="131914"/>
            </a:xfrm>
            <a:custGeom>
              <a:avLst/>
              <a:gdLst/>
              <a:ahLst/>
              <a:cxnLst>
                <a:cxn ang="0">
                  <a:pos x="12" y="3"/>
                </a:cxn>
                <a:cxn ang="0">
                  <a:pos x="27" y="20"/>
                </a:cxn>
                <a:cxn ang="0">
                  <a:pos x="6" y="24"/>
                </a:cxn>
                <a:cxn ang="0">
                  <a:pos x="12" y="3"/>
                </a:cxn>
              </a:cxnLst>
              <a:rect l="0" t="0" r="r" b="b"/>
              <a:pathLst>
                <a:path w="32" h="31">
                  <a:moveTo>
                    <a:pt x="12" y="3"/>
                  </a:moveTo>
                  <a:cubicBezTo>
                    <a:pt x="22" y="0"/>
                    <a:pt x="32" y="11"/>
                    <a:pt x="27" y="20"/>
                  </a:cubicBezTo>
                  <a:cubicBezTo>
                    <a:pt x="25" y="29"/>
                    <a:pt x="12" y="31"/>
                    <a:pt x="6" y="24"/>
                  </a:cubicBezTo>
                  <a:cubicBezTo>
                    <a:pt x="0" y="17"/>
                    <a:pt x="4" y="5"/>
                    <a:pt x="12" y="3"/>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36" name="iŝ1îde">
              <a:extLst>
                <a:ext uri="{FF2B5EF4-FFF2-40B4-BE49-F238E27FC236}">
                  <a16:creationId xmlns:a16="http://schemas.microsoft.com/office/drawing/2014/main" id="{5093E1CE-A924-46E4-A12F-7F5CCE5FE28D}"/>
                </a:ext>
              </a:extLst>
            </p:cNvPr>
            <p:cNvSpPr/>
            <p:nvPr/>
          </p:nvSpPr>
          <p:spPr bwMode="auto">
            <a:xfrm>
              <a:off x="4817027" y="4204797"/>
              <a:ext cx="258089" cy="567794"/>
            </a:xfrm>
            <a:custGeom>
              <a:avLst/>
              <a:gdLst/>
              <a:ahLst/>
              <a:cxnLst>
                <a:cxn ang="0">
                  <a:pos x="8" y="4"/>
                </a:cxn>
                <a:cxn ang="0">
                  <a:pos x="34" y="1"/>
                </a:cxn>
                <a:cxn ang="0">
                  <a:pos x="56" y="6"/>
                </a:cxn>
                <a:cxn ang="0">
                  <a:pos x="61" y="21"/>
                </a:cxn>
                <a:cxn ang="0">
                  <a:pos x="61" y="57"/>
                </a:cxn>
                <a:cxn ang="0">
                  <a:pos x="56" y="64"/>
                </a:cxn>
                <a:cxn ang="0">
                  <a:pos x="50" y="57"/>
                </a:cxn>
                <a:cxn ang="0">
                  <a:pos x="50" y="22"/>
                </a:cxn>
                <a:cxn ang="0">
                  <a:pos x="46" y="22"/>
                </a:cxn>
                <a:cxn ang="0">
                  <a:pos x="46" y="123"/>
                </a:cxn>
                <a:cxn ang="0">
                  <a:pos x="32" y="124"/>
                </a:cxn>
                <a:cxn ang="0">
                  <a:pos x="32" y="64"/>
                </a:cxn>
                <a:cxn ang="0">
                  <a:pos x="29" y="64"/>
                </a:cxn>
                <a:cxn ang="0">
                  <a:pos x="29" y="116"/>
                </a:cxn>
                <a:cxn ang="0">
                  <a:pos x="27" y="128"/>
                </a:cxn>
                <a:cxn ang="0">
                  <a:pos x="14" y="123"/>
                </a:cxn>
                <a:cxn ang="0">
                  <a:pos x="14" y="23"/>
                </a:cxn>
                <a:cxn ang="0">
                  <a:pos x="11" y="23"/>
                </a:cxn>
                <a:cxn ang="0">
                  <a:pos x="11" y="56"/>
                </a:cxn>
                <a:cxn ang="0">
                  <a:pos x="4" y="64"/>
                </a:cxn>
                <a:cxn ang="0">
                  <a:pos x="0" y="59"/>
                </a:cxn>
                <a:cxn ang="0">
                  <a:pos x="0" y="17"/>
                </a:cxn>
                <a:cxn ang="0">
                  <a:pos x="8" y="4"/>
                </a:cxn>
              </a:cxnLst>
              <a:rect l="0" t="0" r="r" b="b"/>
              <a:pathLst>
                <a:path w="61" h="132">
                  <a:moveTo>
                    <a:pt x="8" y="4"/>
                  </a:moveTo>
                  <a:cubicBezTo>
                    <a:pt x="16" y="0"/>
                    <a:pt x="25" y="2"/>
                    <a:pt x="34" y="1"/>
                  </a:cubicBezTo>
                  <a:cubicBezTo>
                    <a:pt x="41" y="2"/>
                    <a:pt x="50" y="0"/>
                    <a:pt x="56" y="6"/>
                  </a:cubicBezTo>
                  <a:cubicBezTo>
                    <a:pt x="60" y="9"/>
                    <a:pt x="61" y="16"/>
                    <a:pt x="61" y="21"/>
                  </a:cubicBezTo>
                  <a:cubicBezTo>
                    <a:pt x="61" y="33"/>
                    <a:pt x="61" y="45"/>
                    <a:pt x="61" y="57"/>
                  </a:cubicBezTo>
                  <a:cubicBezTo>
                    <a:pt x="61" y="60"/>
                    <a:pt x="60" y="64"/>
                    <a:pt x="56" y="64"/>
                  </a:cubicBezTo>
                  <a:cubicBezTo>
                    <a:pt x="52" y="65"/>
                    <a:pt x="50" y="61"/>
                    <a:pt x="50" y="57"/>
                  </a:cubicBezTo>
                  <a:cubicBezTo>
                    <a:pt x="50" y="46"/>
                    <a:pt x="50" y="34"/>
                    <a:pt x="50" y="22"/>
                  </a:cubicBezTo>
                  <a:cubicBezTo>
                    <a:pt x="49" y="22"/>
                    <a:pt x="47" y="22"/>
                    <a:pt x="46" y="22"/>
                  </a:cubicBezTo>
                  <a:cubicBezTo>
                    <a:pt x="46" y="56"/>
                    <a:pt x="46" y="89"/>
                    <a:pt x="46" y="123"/>
                  </a:cubicBezTo>
                  <a:cubicBezTo>
                    <a:pt x="47" y="131"/>
                    <a:pt x="33" y="132"/>
                    <a:pt x="32" y="124"/>
                  </a:cubicBezTo>
                  <a:cubicBezTo>
                    <a:pt x="32" y="104"/>
                    <a:pt x="32" y="84"/>
                    <a:pt x="32" y="64"/>
                  </a:cubicBezTo>
                  <a:cubicBezTo>
                    <a:pt x="31" y="64"/>
                    <a:pt x="29" y="64"/>
                    <a:pt x="29" y="64"/>
                  </a:cubicBezTo>
                  <a:cubicBezTo>
                    <a:pt x="29" y="81"/>
                    <a:pt x="29" y="99"/>
                    <a:pt x="29" y="116"/>
                  </a:cubicBezTo>
                  <a:cubicBezTo>
                    <a:pt x="29" y="120"/>
                    <a:pt x="28" y="124"/>
                    <a:pt x="27" y="128"/>
                  </a:cubicBezTo>
                  <a:cubicBezTo>
                    <a:pt x="22" y="131"/>
                    <a:pt x="14" y="130"/>
                    <a:pt x="14" y="123"/>
                  </a:cubicBezTo>
                  <a:cubicBezTo>
                    <a:pt x="14" y="89"/>
                    <a:pt x="14" y="56"/>
                    <a:pt x="14" y="23"/>
                  </a:cubicBezTo>
                  <a:cubicBezTo>
                    <a:pt x="13" y="23"/>
                    <a:pt x="11" y="23"/>
                    <a:pt x="11" y="23"/>
                  </a:cubicBezTo>
                  <a:cubicBezTo>
                    <a:pt x="10" y="34"/>
                    <a:pt x="11" y="45"/>
                    <a:pt x="11" y="56"/>
                  </a:cubicBezTo>
                  <a:cubicBezTo>
                    <a:pt x="11" y="59"/>
                    <a:pt x="9" y="65"/>
                    <a:pt x="4" y="64"/>
                  </a:cubicBezTo>
                  <a:cubicBezTo>
                    <a:pt x="1" y="64"/>
                    <a:pt x="0" y="61"/>
                    <a:pt x="0" y="59"/>
                  </a:cubicBezTo>
                  <a:cubicBezTo>
                    <a:pt x="0" y="45"/>
                    <a:pt x="0" y="31"/>
                    <a:pt x="0" y="17"/>
                  </a:cubicBezTo>
                  <a:cubicBezTo>
                    <a:pt x="0" y="11"/>
                    <a:pt x="2" y="6"/>
                    <a:pt x="8" y="4"/>
                  </a:cubicBezTo>
                  <a:close/>
                </a:path>
              </a:pathLst>
            </a:custGeom>
            <a:solidFill>
              <a:schemeClr val="accent1"/>
            </a:solidFill>
            <a:ln w="9525">
              <a:noFill/>
              <a:round/>
            </a:ln>
          </p:spPr>
          <p:txBody>
            <a:bodyPr wrap="square" lIns="91440" tIns="45720" rIns="91440" bIns="45720" anchor="ctr">
              <a:normAutofit/>
            </a:bodyPr>
            <a:lstStyle/>
            <a:p>
              <a:pPr algn="ctr"/>
              <a:endParaRPr/>
            </a:p>
          </p:txBody>
        </p:sp>
      </p:grpSp>
      <p:grpSp>
        <p:nvGrpSpPr>
          <p:cNvPr id="86" name="iṣ1îďé">
            <a:extLst>
              <a:ext uri="{FF2B5EF4-FFF2-40B4-BE49-F238E27FC236}">
                <a16:creationId xmlns:a16="http://schemas.microsoft.com/office/drawing/2014/main" id="{CAEFF0CB-84BD-4819-B17A-A59E89C29EB1}"/>
              </a:ext>
            </a:extLst>
          </p:cNvPr>
          <p:cNvGrpSpPr/>
          <p:nvPr/>
        </p:nvGrpSpPr>
        <p:grpSpPr>
          <a:xfrm>
            <a:off x="3822622" y="4865493"/>
            <a:ext cx="1307638" cy="447351"/>
            <a:chOff x="4002622" y="4841414"/>
            <a:chExt cx="1307638" cy="447351"/>
          </a:xfrm>
        </p:grpSpPr>
        <p:sp>
          <p:nvSpPr>
            <p:cNvPr id="117" name="iṩliḍê">
              <a:extLst>
                <a:ext uri="{FF2B5EF4-FFF2-40B4-BE49-F238E27FC236}">
                  <a16:creationId xmlns:a16="http://schemas.microsoft.com/office/drawing/2014/main" id="{A1612D78-1FBB-4ACF-B38E-252582EEAEC2}"/>
                </a:ext>
              </a:extLst>
            </p:cNvPr>
            <p:cNvSpPr/>
            <p:nvPr/>
          </p:nvSpPr>
          <p:spPr bwMode="auto">
            <a:xfrm>
              <a:off x="4232032"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18" name="ïS1ïde">
              <a:extLst>
                <a:ext uri="{FF2B5EF4-FFF2-40B4-BE49-F238E27FC236}">
                  <a16:creationId xmlns:a16="http://schemas.microsoft.com/office/drawing/2014/main" id="{82CD8E68-6A05-4A19-A67F-854CB1F1183C}"/>
                </a:ext>
              </a:extLst>
            </p:cNvPr>
            <p:cNvSpPr/>
            <p:nvPr/>
          </p:nvSpPr>
          <p:spPr bwMode="auto">
            <a:xfrm>
              <a:off x="4191883"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19" name="íŝliḑè">
              <a:extLst>
                <a:ext uri="{FF2B5EF4-FFF2-40B4-BE49-F238E27FC236}">
                  <a16:creationId xmlns:a16="http://schemas.microsoft.com/office/drawing/2014/main" id="{59A4D5F2-027B-4554-ADA5-3F5ED8CDA158}"/>
                </a:ext>
              </a:extLst>
            </p:cNvPr>
            <p:cNvSpPr/>
            <p:nvPr/>
          </p:nvSpPr>
          <p:spPr bwMode="auto">
            <a:xfrm>
              <a:off x="4042767"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20" name="ïṧḻîḓê">
              <a:extLst>
                <a:ext uri="{FF2B5EF4-FFF2-40B4-BE49-F238E27FC236}">
                  <a16:creationId xmlns:a16="http://schemas.microsoft.com/office/drawing/2014/main" id="{2A383F80-2EF2-45CD-88B7-0B3C40E1308D}"/>
                </a:ext>
              </a:extLst>
            </p:cNvPr>
            <p:cNvSpPr/>
            <p:nvPr/>
          </p:nvSpPr>
          <p:spPr bwMode="auto">
            <a:xfrm>
              <a:off x="4002622"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21" name="îṩḷïḍè">
              <a:extLst>
                <a:ext uri="{FF2B5EF4-FFF2-40B4-BE49-F238E27FC236}">
                  <a16:creationId xmlns:a16="http://schemas.microsoft.com/office/drawing/2014/main" id="{935977E4-7FCD-43EF-A7E8-53A38DA828D4}"/>
                </a:ext>
              </a:extLst>
            </p:cNvPr>
            <p:cNvSpPr/>
            <p:nvPr/>
          </p:nvSpPr>
          <p:spPr bwMode="auto">
            <a:xfrm>
              <a:off x="4421294"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22" name="iṥľiḋé">
              <a:extLst>
                <a:ext uri="{FF2B5EF4-FFF2-40B4-BE49-F238E27FC236}">
                  <a16:creationId xmlns:a16="http://schemas.microsoft.com/office/drawing/2014/main" id="{628FE453-DB93-4529-8905-178421F90952}"/>
                </a:ext>
              </a:extLst>
            </p:cNvPr>
            <p:cNvSpPr/>
            <p:nvPr/>
          </p:nvSpPr>
          <p:spPr bwMode="auto">
            <a:xfrm>
              <a:off x="4381148"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23" name="ïṣḻiḓè">
              <a:extLst>
                <a:ext uri="{FF2B5EF4-FFF2-40B4-BE49-F238E27FC236}">
                  <a16:creationId xmlns:a16="http://schemas.microsoft.com/office/drawing/2014/main" id="{BA6AB498-CD7C-49BD-A92D-FA6B8CBC5D06}"/>
                </a:ext>
              </a:extLst>
            </p:cNvPr>
            <p:cNvSpPr/>
            <p:nvPr/>
          </p:nvSpPr>
          <p:spPr bwMode="auto">
            <a:xfrm>
              <a:off x="4799821"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24" name="ïṩlíḍé">
              <a:extLst>
                <a:ext uri="{FF2B5EF4-FFF2-40B4-BE49-F238E27FC236}">
                  <a16:creationId xmlns:a16="http://schemas.microsoft.com/office/drawing/2014/main" id="{F9E39238-7EB6-4854-BC6E-52D84E3038BE}"/>
                </a:ext>
              </a:extLst>
            </p:cNvPr>
            <p:cNvSpPr/>
            <p:nvPr/>
          </p:nvSpPr>
          <p:spPr bwMode="auto">
            <a:xfrm>
              <a:off x="4759676"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25" name="ïš1îḓè">
              <a:extLst>
                <a:ext uri="{FF2B5EF4-FFF2-40B4-BE49-F238E27FC236}">
                  <a16:creationId xmlns:a16="http://schemas.microsoft.com/office/drawing/2014/main" id="{8FDF587B-CA12-4B0D-9A42-32D04FBC901B}"/>
                </a:ext>
              </a:extLst>
            </p:cNvPr>
            <p:cNvSpPr/>
            <p:nvPr/>
          </p:nvSpPr>
          <p:spPr bwMode="auto">
            <a:xfrm>
              <a:off x="4610559"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26" name="iṥḷíḑê">
              <a:extLst>
                <a:ext uri="{FF2B5EF4-FFF2-40B4-BE49-F238E27FC236}">
                  <a16:creationId xmlns:a16="http://schemas.microsoft.com/office/drawing/2014/main" id="{2FE889ED-3666-4016-93F0-6580AA3818FF}"/>
                </a:ext>
              </a:extLst>
            </p:cNvPr>
            <p:cNvSpPr/>
            <p:nvPr/>
          </p:nvSpPr>
          <p:spPr bwMode="auto">
            <a:xfrm>
              <a:off x="4570410"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27" name="işļîḓé">
              <a:extLst>
                <a:ext uri="{FF2B5EF4-FFF2-40B4-BE49-F238E27FC236}">
                  <a16:creationId xmlns:a16="http://schemas.microsoft.com/office/drawing/2014/main" id="{E04A3CCD-CD48-472B-A864-D08046DF3237}"/>
                </a:ext>
              </a:extLst>
            </p:cNvPr>
            <p:cNvSpPr/>
            <p:nvPr/>
          </p:nvSpPr>
          <p:spPr bwMode="auto">
            <a:xfrm>
              <a:off x="4989086"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28" name="îśļîḋe">
              <a:extLst>
                <a:ext uri="{FF2B5EF4-FFF2-40B4-BE49-F238E27FC236}">
                  <a16:creationId xmlns:a16="http://schemas.microsoft.com/office/drawing/2014/main" id="{01289A56-AFC1-4642-AECE-E41FFF13F2E5}"/>
                </a:ext>
              </a:extLst>
            </p:cNvPr>
            <p:cNvSpPr/>
            <p:nvPr/>
          </p:nvSpPr>
          <p:spPr bwMode="auto">
            <a:xfrm>
              <a:off x="4948937"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sp>
          <p:nvSpPr>
            <p:cNvPr id="129" name="íš1îḓe">
              <a:extLst>
                <a:ext uri="{FF2B5EF4-FFF2-40B4-BE49-F238E27FC236}">
                  <a16:creationId xmlns:a16="http://schemas.microsoft.com/office/drawing/2014/main" id="{55285F82-ADE0-4A15-9BBD-6A8E077F772D}"/>
                </a:ext>
              </a:extLst>
            </p:cNvPr>
            <p:cNvSpPr/>
            <p:nvPr/>
          </p:nvSpPr>
          <p:spPr bwMode="auto">
            <a:xfrm>
              <a:off x="5178347" y="4841414"/>
              <a:ext cx="91764" cy="86031"/>
            </a:xfrm>
            <a:custGeom>
              <a:avLst/>
              <a:gdLst/>
              <a:ahLst/>
              <a:cxnLst>
                <a:cxn ang="0">
                  <a:pos x="8" y="2"/>
                </a:cxn>
                <a:cxn ang="0">
                  <a:pos x="18" y="13"/>
                </a:cxn>
                <a:cxn ang="0">
                  <a:pos x="4" y="15"/>
                </a:cxn>
                <a:cxn ang="0">
                  <a:pos x="8" y="2"/>
                </a:cxn>
              </a:cxnLst>
              <a:rect l="0" t="0" r="r" b="b"/>
              <a:pathLst>
                <a:path w="21" h="20">
                  <a:moveTo>
                    <a:pt x="8" y="2"/>
                  </a:moveTo>
                  <a:cubicBezTo>
                    <a:pt x="14" y="0"/>
                    <a:pt x="21" y="7"/>
                    <a:pt x="18" y="13"/>
                  </a:cubicBezTo>
                  <a:cubicBezTo>
                    <a:pt x="16" y="18"/>
                    <a:pt x="8" y="20"/>
                    <a:pt x="4" y="15"/>
                  </a:cubicBezTo>
                  <a:cubicBezTo>
                    <a:pt x="0" y="11"/>
                    <a:pt x="3" y="3"/>
                    <a:pt x="8" y="2"/>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30" name="ïSḻiďé">
              <a:extLst>
                <a:ext uri="{FF2B5EF4-FFF2-40B4-BE49-F238E27FC236}">
                  <a16:creationId xmlns:a16="http://schemas.microsoft.com/office/drawing/2014/main" id="{B1528CC4-4313-4441-925E-239EA679FC7F}"/>
                </a:ext>
              </a:extLst>
            </p:cNvPr>
            <p:cNvSpPr/>
            <p:nvPr/>
          </p:nvSpPr>
          <p:spPr bwMode="auto">
            <a:xfrm>
              <a:off x="5138202" y="4921708"/>
              <a:ext cx="172058" cy="367057"/>
            </a:xfrm>
            <a:custGeom>
              <a:avLst/>
              <a:gdLst/>
              <a:ahLst/>
              <a:cxnLst>
                <a:cxn ang="0">
                  <a:pos x="5" y="2"/>
                </a:cxn>
                <a:cxn ang="0">
                  <a:pos x="22" y="1"/>
                </a:cxn>
                <a:cxn ang="0">
                  <a:pos x="37" y="3"/>
                </a:cxn>
                <a:cxn ang="0">
                  <a:pos x="40" y="14"/>
                </a:cxn>
                <a:cxn ang="0">
                  <a:pos x="40" y="37"/>
                </a:cxn>
                <a:cxn ang="0">
                  <a:pos x="37" y="42"/>
                </a:cxn>
                <a:cxn ang="0">
                  <a:pos x="33" y="37"/>
                </a:cxn>
                <a:cxn ang="0">
                  <a:pos x="33" y="14"/>
                </a:cxn>
                <a:cxn ang="0">
                  <a:pos x="30" y="14"/>
                </a:cxn>
                <a:cxn ang="0">
                  <a:pos x="30" y="80"/>
                </a:cxn>
                <a:cxn ang="0">
                  <a:pos x="21" y="81"/>
                </a:cxn>
                <a:cxn ang="0">
                  <a:pos x="21" y="42"/>
                </a:cxn>
                <a:cxn ang="0">
                  <a:pos x="19" y="42"/>
                </a:cxn>
                <a:cxn ang="0">
                  <a:pos x="19" y="76"/>
                </a:cxn>
                <a:cxn ang="0">
                  <a:pos x="18" y="83"/>
                </a:cxn>
                <a:cxn ang="0">
                  <a:pos x="9" y="80"/>
                </a:cxn>
                <a:cxn ang="0">
                  <a:pos x="9" y="15"/>
                </a:cxn>
                <a:cxn ang="0">
                  <a:pos x="7" y="15"/>
                </a:cxn>
                <a:cxn ang="0">
                  <a:pos x="7" y="36"/>
                </a:cxn>
                <a:cxn ang="0">
                  <a:pos x="3" y="42"/>
                </a:cxn>
                <a:cxn ang="0">
                  <a:pos x="0" y="38"/>
                </a:cxn>
                <a:cxn ang="0">
                  <a:pos x="0" y="11"/>
                </a:cxn>
                <a:cxn ang="0">
                  <a:pos x="5" y="2"/>
                </a:cxn>
              </a:cxnLst>
              <a:rect l="0" t="0" r="r" b="b"/>
              <a:pathLst>
                <a:path w="40" h="86">
                  <a:moveTo>
                    <a:pt x="5" y="2"/>
                  </a:moveTo>
                  <a:cubicBezTo>
                    <a:pt x="11" y="0"/>
                    <a:pt x="17" y="1"/>
                    <a:pt x="22" y="1"/>
                  </a:cubicBezTo>
                  <a:cubicBezTo>
                    <a:pt x="27" y="1"/>
                    <a:pt x="33" y="0"/>
                    <a:pt x="37" y="3"/>
                  </a:cubicBezTo>
                  <a:cubicBezTo>
                    <a:pt x="40" y="6"/>
                    <a:pt x="40" y="10"/>
                    <a:pt x="40" y="14"/>
                  </a:cubicBezTo>
                  <a:cubicBezTo>
                    <a:pt x="40" y="22"/>
                    <a:pt x="40" y="29"/>
                    <a:pt x="40" y="37"/>
                  </a:cubicBezTo>
                  <a:cubicBezTo>
                    <a:pt x="40" y="39"/>
                    <a:pt x="39" y="42"/>
                    <a:pt x="37" y="42"/>
                  </a:cubicBezTo>
                  <a:cubicBezTo>
                    <a:pt x="35" y="42"/>
                    <a:pt x="33" y="40"/>
                    <a:pt x="33" y="37"/>
                  </a:cubicBezTo>
                  <a:cubicBezTo>
                    <a:pt x="33" y="30"/>
                    <a:pt x="33" y="22"/>
                    <a:pt x="33" y="14"/>
                  </a:cubicBezTo>
                  <a:cubicBezTo>
                    <a:pt x="32" y="14"/>
                    <a:pt x="31" y="14"/>
                    <a:pt x="30" y="14"/>
                  </a:cubicBezTo>
                  <a:cubicBezTo>
                    <a:pt x="30" y="36"/>
                    <a:pt x="30" y="58"/>
                    <a:pt x="30" y="80"/>
                  </a:cubicBezTo>
                  <a:cubicBezTo>
                    <a:pt x="31" y="85"/>
                    <a:pt x="22" y="86"/>
                    <a:pt x="21" y="81"/>
                  </a:cubicBezTo>
                  <a:cubicBezTo>
                    <a:pt x="21" y="68"/>
                    <a:pt x="21" y="55"/>
                    <a:pt x="21" y="42"/>
                  </a:cubicBezTo>
                  <a:cubicBezTo>
                    <a:pt x="21" y="42"/>
                    <a:pt x="20" y="42"/>
                    <a:pt x="19" y="42"/>
                  </a:cubicBezTo>
                  <a:cubicBezTo>
                    <a:pt x="19" y="53"/>
                    <a:pt x="19" y="65"/>
                    <a:pt x="19" y="76"/>
                  </a:cubicBezTo>
                  <a:cubicBezTo>
                    <a:pt x="19" y="78"/>
                    <a:pt x="19" y="81"/>
                    <a:pt x="18" y="83"/>
                  </a:cubicBezTo>
                  <a:cubicBezTo>
                    <a:pt x="15" y="86"/>
                    <a:pt x="9" y="85"/>
                    <a:pt x="9" y="80"/>
                  </a:cubicBezTo>
                  <a:cubicBezTo>
                    <a:pt x="9" y="58"/>
                    <a:pt x="9" y="36"/>
                    <a:pt x="9" y="15"/>
                  </a:cubicBezTo>
                  <a:cubicBezTo>
                    <a:pt x="9" y="15"/>
                    <a:pt x="8" y="15"/>
                    <a:pt x="7" y="15"/>
                  </a:cubicBezTo>
                  <a:cubicBezTo>
                    <a:pt x="7" y="22"/>
                    <a:pt x="7" y="29"/>
                    <a:pt x="7" y="36"/>
                  </a:cubicBezTo>
                  <a:cubicBezTo>
                    <a:pt x="7" y="39"/>
                    <a:pt x="6" y="42"/>
                    <a:pt x="3" y="42"/>
                  </a:cubicBezTo>
                  <a:cubicBezTo>
                    <a:pt x="1" y="42"/>
                    <a:pt x="0" y="40"/>
                    <a:pt x="0" y="38"/>
                  </a:cubicBezTo>
                  <a:cubicBezTo>
                    <a:pt x="0" y="29"/>
                    <a:pt x="0" y="20"/>
                    <a:pt x="0" y="11"/>
                  </a:cubicBezTo>
                  <a:cubicBezTo>
                    <a:pt x="0" y="7"/>
                    <a:pt x="2" y="3"/>
                    <a:pt x="5" y="2"/>
                  </a:cubicBezTo>
                  <a:close/>
                </a:path>
              </a:pathLst>
            </a:custGeom>
            <a:solidFill>
              <a:schemeClr val="accent1"/>
            </a:solidFill>
            <a:ln w="9525">
              <a:noFill/>
              <a:round/>
            </a:ln>
          </p:spPr>
          <p:txBody>
            <a:bodyPr wrap="square" lIns="91440" tIns="45720" rIns="91440" bIns="45720" anchor="ctr">
              <a:normAutofit/>
            </a:bodyPr>
            <a:lstStyle/>
            <a:p>
              <a:pPr algn="ctr"/>
              <a:endParaRPr/>
            </a:p>
          </p:txBody>
        </p:sp>
      </p:grpSp>
      <p:grpSp>
        <p:nvGrpSpPr>
          <p:cNvPr id="87" name="ïṥlîḍe">
            <a:extLst>
              <a:ext uri="{FF2B5EF4-FFF2-40B4-BE49-F238E27FC236}">
                <a16:creationId xmlns:a16="http://schemas.microsoft.com/office/drawing/2014/main" id="{FB30E749-95AC-48F2-9EFB-99B45DA345E9}"/>
              </a:ext>
            </a:extLst>
          </p:cNvPr>
          <p:cNvGrpSpPr/>
          <p:nvPr/>
        </p:nvGrpSpPr>
        <p:grpSpPr>
          <a:xfrm>
            <a:off x="3662034" y="5387401"/>
            <a:ext cx="1628815" cy="298237"/>
            <a:chOff x="3870710" y="5363322"/>
            <a:chExt cx="1628815" cy="298237"/>
          </a:xfrm>
        </p:grpSpPr>
        <p:sp>
          <p:nvSpPr>
            <p:cNvPr id="91" name="iṡḷiďé">
              <a:extLst>
                <a:ext uri="{FF2B5EF4-FFF2-40B4-BE49-F238E27FC236}">
                  <a16:creationId xmlns:a16="http://schemas.microsoft.com/office/drawing/2014/main" id="{40DEE17F-BA26-47D0-8AD6-B8D8AC03DAFE}"/>
                </a:ext>
              </a:extLst>
            </p:cNvPr>
            <p:cNvSpPr/>
            <p:nvPr/>
          </p:nvSpPr>
          <p:spPr bwMode="auto">
            <a:xfrm>
              <a:off x="4025562" y="5363322"/>
              <a:ext cx="57353" cy="57353"/>
            </a:xfrm>
            <a:custGeom>
              <a:avLst/>
              <a:gdLst/>
              <a:ahLst/>
              <a:cxnLst>
                <a:cxn ang="0">
                  <a:pos x="6" y="1"/>
                </a:cxn>
                <a:cxn ang="0">
                  <a:pos x="12" y="8"/>
                </a:cxn>
                <a:cxn ang="0">
                  <a:pos x="3" y="10"/>
                </a:cxn>
                <a:cxn ang="0">
                  <a:pos x="6" y="1"/>
                </a:cxn>
              </a:cxnLst>
              <a:rect l="0" t="0" r="r" b="b"/>
              <a:pathLst>
                <a:path w="14" h="13">
                  <a:moveTo>
                    <a:pt x="6" y="1"/>
                  </a:moveTo>
                  <a:cubicBezTo>
                    <a:pt x="10" y="0"/>
                    <a:pt x="14" y="4"/>
                    <a:pt x="12" y="8"/>
                  </a:cubicBezTo>
                  <a:cubicBezTo>
                    <a:pt x="11" y="12"/>
                    <a:pt x="5" y="13"/>
                    <a:pt x="3" y="10"/>
                  </a:cubicBezTo>
                  <a:cubicBezTo>
                    <a:pt x="0" y="7"/>
                    <a:pt x="2" y="2"/>
                    <a:pt x="6"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92" name="男人">
              <a:extLst>
                <a:ext uri="{FF2B5EF4-FFF2-40B4-BE49-F238E27FC236}">
                  <a16:creationId xmlns:a16="http://schemas.microsoft.com/office/drawing/2014/main" id="{33486C67-8E94-4773-94A7-79E7EF4B8BC7}"/>
                </a:ext>
              </a:extLst>
            </p:cNvPr>
            <p:cNvSpPr/>
            <p:nvPr/>
          </p:nvSpPr>
          <p:spPr bwMode="auto">
            <a:xfrm>
              <a:off x="3996885" y="5414940"/>
              <a:ext cx="114705" cy="246619"/>
            </a:xfrm>
            <a:custGeom>
              <a:avLst/>
              <a:gdLst/>
              <a:ahLst/>
              <a:cxnLst>
                <a:cxn ang="0">
                  <a:pos x="3" y="1"/>
                </a:cxn>
                <a:cxn ang="0">
                  <a:pos x="14" y="1"/>
                </a:cxn>
                <a:cxn ang="0">
                  <a:pos x="24" y="2"/>
                </a:cxn>
                <a:cxn ang="0">
                  <a:pos x="26" y="9"/>
                </a:cxn>
                <a:cxn ang="0">
                  <a:pos x="26" y="25"/>
                </a:cxn>
                <a:cxn ang="0">
                  <a:pos x="24" y="28"/>
                </a:cxn>
                <a:cxn ang="0">
                  <a:pos x="21" y="25"/>
                </a:cxn>
                <a:cxn ang="0">
                  <a:pos x="21" y="10"/>
                </a:cxn>
                <a:cxn ang="0">
                  <a:pos x="20" y="10"/>
                </a:cxn>
                <a:cxn ang="0">
                  <a:pos x="20" y="53"/>
                </a:cxn>
                <a:cxn ang="0">
                  <a:pos x="14" y="54"/>
                </a:cxn>
                <a:cxn ang="0">
                  <a:pos x="14" y="28"/>
                </a:cxn>
                <a:cxn ang="0">
                  <a:pos x="12" y="28"/>
                </a:cxn>
                <a:cxn ang="0">
                  <a:pos x="12" y="50"/>
                </a:cxn>
                <a:cxn ang="0">
                  <a:pos x="11" y="55"/>
                </a:cxn>
                <a:cxn ang="0">
                  <a:pos x="6" y="53"/>
                </a:cxn>
                <a:cxn ang="0">
                  <a:pos x="6" y="10"/>
                </a:cxn>
                <a:cxn ang="0">
                  <a:pos x="4" y="10"/>
                </a:cxn>
                <a:cxn ang="0">
                  <a:pos x="4" y="24"/>
                </a:cxn>
                <a:cxn ang="0">
                  <a:pos x="2" y="28"/>
                </a:cxn>
                <a:cxn ang="0">
                  <a:pos x="0" y="25"/>
                </a:cxn>
                <a:cxn ang="0">
                  <a:pos x="0" y="7"/>
                </a:cxn>
                <a:cxn ang="0">
                  <a:pos x="3" y="1"/>
                </a:cxn>
              </a:cxnLst>
              <a:rect l="0" t="0" r="r" b="b"/>
              <a:pathLst>
                <a:path w="26" h="57">
                  <a:moveTo>
                    <a:pt x="3" y="1"/>
                  </a:moveTo>
                  <a:cubicBezTo>
                    <a:pt x="7" y="0"/>
                    <a:pt x="11" y="1"/>
                    <a:pt x="14" y="1"/>
                  </a:cubicBezTo>
                  <a:cubicBezTo>
                    <a:pt x="17" y="1"/>
                    <a:pt x="21" y="0"/>
                    <a:pt x="24" y="2"/>
                  </a:cubicBezTo>
                  <a:cubicBezTo>
                    <a:pt x="26" y="4"/>
                    <a:pt x="26" y="7"/>
                    <a:pt x="26" y="9"/>
                  </a:cubicBezTo>
                  <a:cubicBezTo>
                    <a:pt x="26" y="14"/>
                    <a:pt x="26" y="20"/>
                    <a:pt x="26" y="25"/>
                  </a:cubicBezTo>
                  <a:cubicBezTo>
                    <a:pt x="26" y="26"/>
                    <a:pt x="26" y="28"/>
                    <a:pt x="24" y="28"/>
                  </a:cubicBezTo>
                  <a:cubicBezTo>
                    <a:pt x="22" y="28"/>
                    <a:pt x="21" y="26"/>
                    <a:pt x="21" y="25"/>
                  </a:cubicBezTo>
                  <a:cubicBezTo>
                    <a:pt x="21" y="20"/>
                    <a:pt x="21" y="15"/>
                    <a:pt x="21" y="10"/>
                  </a:cubicBezTo>
                  <a:cubicBezTo>
                    <a:pt x="21" y="10"/>
                    <a:pt x="20" y="10"/>
                    <a:pt x="20" y="10"/>
                  </a:cubicBezTo>
                  <a:cubicBezTo>
                    <a:pt x="20" y="24"/>
                    <a:pt x="20" y="39"/>
                    <a:pt x="20" y="53"/>
                  </a:cubicBezTo>
                  <a:cubicBezTo>
                    <a:pt x="20" y="56"/>
                    <a:pt x="14" y="57"/>
                    <a:pt x="14" y="54"/>
                  </a:cubicBezTo>
                  <a:cubicBezTo>
                    <a:pt x="13" y="45"/>
                    <a:pt x="14" y="36"/>
                    <a:pt x="14" y="28"/>
                  </a:cubicBezTo>
                  <a:cubicBezTo>
                    <a:pt x="13" y="28"/>
                    <a:pt x="12" y="28"/>
                    <a:pt x="12" y="28"/>
                  </a:cubicBezTo>
                  <a:cubicBezTo>
                    <a:pt x="12" y="35"/>
                    <a:pt x="12" y="43"/>
                    <a:pt x="12" y="50"/>
                  </a:cubicBezTo>
                  <a:cubicBezTo>
                    <a:pt x="12" y="52"/>
                    <a:pt x="12" y="54"/>
                    <a:pt x="11" y="55"/>
                  </a:cubicBezTo>
                  <a:cubicBezTo>
                    <a:pt x="9" y="57"/>
                    <a:pt x="6" y="56"/>
                    <a:pt x="6" y="53"/>
                  </a:cubicBezTo>
                  <a:cubicBezTo>
                    <a:pt x="6" y="39"/>
                    <a:pt x="6" y="24"/>
                    <a:pt x="6" y="10"/>
                  </a:cubicBezTo>
                  <a:cubicBezTo>
                    <a:pt x="5" y="10"/>
                    <a:pt x="5" y="10"/>
                    <a:pt x="4" y="10"/>
                  </a:cubicBezTo>
                  <a:cubicBezTo>
                    <a:pt x="4" y="15"/>
                    <a:pt x="4" y="19"/>
                    <a:pt x="4" y="24"/>
                  </a:cubicBezTo>
                  <a:cubicBezTo>
                    <a:pt x="4" y="26"/>
                    <a:pt x="4" y="28"/>
                    <a:pt x="2" y="28"/>
                  </a:cubicBezTo>
                  <a:cubicBezTo>
                    <a:pt x="0"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93" name="男人">
              <a:extLst>
                <a:ext uri="{FF2B5EF4-FFF2-40B4-BE49-F238E27FC236}">
                  <a16:creationId xmlns:a16="http://schemas.microsoft.com/office/drawing/2014/main" id="{452CF9A7-4FEF-420B-B809-50837EFB12F3}"/>
                </a:ext>
              </a:extLst>
            </p:cNvPr>
            <p:cNvSpPr/>
            <p:nvPr/>
          </p:nvSpPr>
          <p:spPr bwMode="auto">
            <a:xfrm>
              <a:off x="3899387" y="5363322"/>
              <a:ext cx="57353" cy="57353"/>
            </a:xfrm>
            <a:custGeom>
              <a:avLst/>
              <a:gdLst/>
              <a:ahLst/>
              <a:cxnLst>
                <a:cxn ang="0">
                  <a:pos x="5" y="1"/>
                </a:cxn>
                <a:cxn ang="0">
                  <a:pos x="12" y="8"/>
                </a:cxn>
                <a:cxn ang="0">
                  <a:pos x="2" y="10"/>
                </a:cxn>
                <a:cxn ang="0">
                  <a:pos x="5" y="1"/>
                </a:cxn>
              </a:cxnLst>
              <a:rect l="0" t="0" r="r" b="b"/>
              <a:pathLst>
                <a:path w="13" h="13">
                  <a:moveTo>
                    <a:pt x="5" y="1"/>
                  </a:moveTo>
                  <a:cubicBezTo>
                    <a:pt x="9" y="0"/>
                    <a:pt x="13" y="4"/>
                    <a:pt x="12" y="8"/>
                  </a:cubicBezTo>
                  <a:cubicBezTo>
                    <a:pt x="11" y="12"/>
                    <a:pt x="5" y="13"/>
                    <a:pt x="2" y="10"/>
                  </a:cubicBezTo>
                  <a:cubicBezTo>
                    <a:pt x="0" y="7"/>
                    <a:pt x="1"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94" name="男人">
              <a:extLst>
                <a:ext uri="{FF2B5EF4-FFF2-40B4-BE49-F238E27FC236}">
                  <a16:creationId xmlns:a16="http://schemas.microsoft.com/office/drawing/2014/main" id="{9AF2A275-FF25-463F-BAFD-1B8457EAB54A}"/>
                </a:ext>
              </a:extLst>
            </p:cNvPr>
            <p:cNvSpPr/>
            <p:nvPr/>
          </p:nvSpPr>
          <p:spPr bwMode="auto">
            <a:xfrm>
              <a:off x="3870710" y="5414940"/>
              <a:ext cx="114705" cy="246619"/>
            </a:xfrm>
            <a:custGeom>
              <a:avLst/>
              <a:gdLst/>
              <a:ahLst/>
              <a:cxnLst>
                <a:cxn ang="0">
                  <a:pos x="4" y="1"/>
                </a:cxn>
                <a:cxn ang="0">
                  <a:pos x="15" y="1"/>
                </a:cxn>
                <a:cxn ang="0">
                  <a:pos x="24" y="2"/>
                </a:cxn>
                <a:cxn ang="0">
                  <a:pos x="27" y="9"/>
                </a:cxn>
                <a:cxn ang="0">
                  <a:pos x="27" y="25"/>
                </a:cxn>
                <a:cxn ang="0">
                  <a:pos x="25" y="28"/>
                </a:cxn>
                <a:cxn ang="0">
                  <a:pos x="22" y="25"/>
                </a:cxn>
                <a:cxn ang="0">
                  <a:pos x="22" y="10"/>
                </a:cxn>
                <a:cxn ang="0">
                  <a:pos x="20" y="10"/>
                </a:cxn>
                <a:cxn ang="0">
                  <a:pos x="20" y="53"/>
                </a:cxn>
                <a:cxn ang="0">
                  <a:pos x="14" y="54"/>
                </a:cxn>
                <a:cxn ang="0">
                  <a:pos x="14" y="28"/>
                </a:cxn>
                <a:cxn ang="0">
                  <a:pos x="13" y="28"/>
                </a:cxn>
                <a:cxn ang="0">
                  <a:pos x="13" y="50"/>
                </a:cxn>
                <a:cxn ang="0">
                  <a:pos x="12" y="55"/>
                </a:cxn>
                <a:cxn ang="0">
                  <a:pos x="6" y="53"/>
                </a:cxn>
                <a:cxn ang="0">
                  <a:pos x="6" y="10"/>
                </a:cxn>
                <a:cxn ang="0">
                  <a:pos x="5" y="10"/>
                </a:cxn>
                <a:cxn ang="0">
                  <a:pos x="5" y="24"/>
                </a:cxn>
                <a:cxn ang="0">
                  <a:pos x="2" y="28"/>
                </a:cxn>
                <a:cxn ang="0">
                  <a:pos x="0" y="25"/>
                </a:cxn>
                <a:cxn ang="0">
                  <a:pos x="0" y="7"/>
                </a:cxn>
                <a:cxn ang="0">
                  <a:pos x="4" y="1"/>
                </a:cxn>
              </a:cxnLst>
              <a:rect l="0" t="0" r="r" b="b"/>
              <a:pathLst>
                <a:path w="27" h="57">
                  <a:moveTo>
                    <a:pt x="4" y="1"/>
                  </a:moveTo>
                  <a:cubicBezTo>
                    <a:pt x="7" y="0"/>
                    <a:pt x="11" y="1"/>
                    <a:pt x="15" y="1"/>
                  </a:cubicBezTo>
                  <a:cubicBezTo>
                    <a:pt x="18" y="1"/>
                    <a:pt x="22" y="0"/>
                    <a:pt x="24" y="2"/>
                  </a:cubicBezTo>
                  <a:cubicBezTo>
                    <a:pt x="26" y="4"/>
                    <a:pt x="27" y="7"/>
                    <a:pt x="27" y="9"/>
                  </a:cubicBezTo>
                  <a:cubicBezTo>
                    <a:pt x="27" y="14"/>
                    <a:pt x="27" y="20"/>
                    <a:pt x="27" y="25"/>
                  </a:cubicBezTo>
                  <a:cubicBezTo>
                    <a:pt x="27" y="26"/>
                    <a:pt x="26" y="28"/>
                    <a:pt x="25" y="28"/>
                  </a:cubicBezTo>
                  <a:cubicBezTo>
                    <a:pt x="23" y="28"/>
                    <a:pt x="22" y="26"/>
                    <a:pt x="22" y="25"/>
                  </a:cubicBezTo>
                  <a:cubicBezTo>
                    <a:pt x="22" y="20"/>
                    <a:pt x="22" y="15"/>
                    <a:pt x="22" y="10"/>
                  </a:cubicBezTo>
                  <a:cubicBezTo>
                    <a:pt x="21" y="10"/>
                    <a:pt x="21" y="10"/>
                    <a:pt x="20" y="10"/>
                  </a:cubicBezTo>
                  <a:cubicBezTo>
                    <a:pt x="20" y="24"/>
                    <a:pt x="20" y="39"/>
                    <a:pt x="20" y="53"/>
                  </a:cubicBezTo>
                  <a:cubicBezTo>
                    <a:pt x="20" y="56"/>
                    <a:pt x="14" y="57"/>
                    <a:pt x="14" y="54"/>
                  </a:cubicBezTo>
                  <a:cubicBezTo>
                    <a:pt x="14" y="45"/>
                    <a:pt x="14" y="36"/>
                    <a:pt x="14" y="28"/>
                  </a:cubicBezTo>
                  <a:cubicBezTo>
                    <a:pt x="14" y="28"/>
                    <a:pt x="13" y="28"/>
                    <a:pt x="13" y="28"/>
                  </a:cubicBezTo>
                  <a:cubicBezTo>
                    <a:pt x="13" y="35"/>
                    <a:pt x="13" y="43"/>
                    <a:pt x="13" y="50"/>
                  </a:cubicBezTo>
                  <a:cubicBezTo>
                    <a:pt x="13" y="52"/>
                    <a:pt x="13" y="54"/>
                    <a:pt x="12" y="55"/>
                  </a:cubicBezTo>
                  <a:cubicBezTo>
                    <a:pt x="10" y="57"/>
                    <a:pt x="6" y="56"/>
                    <a:pt x="6" y="53"/>
                  </a:cubicBezTo>
                  <a:cubicBezTo>
                    <a:pt x="6" y="39"/>
                    <a:pt x="6"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4"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95" name="男人">
              <a:extLst>
                <a:ext uri="{FF2B5EF4-FFF2-40B4-BE49-F238E27FC236}">
                  <a16:creationId xmlns:a16="http://schemas.microsoft.com/office/drawing/2014/main" id="{54C96327-C48C-4FCE-906F-65ED4E8C6248}"/>
                </a:ext>
              </a:extLst>
            </p:cNvPr>
            <p:cNvSpPr/>
            <p:nvPr/>
          </p:nvSpPr>
          <p:spPr bwMode="auto">
            <a:xfrm>
              <a:off x="4151738" y="5363322"/>
              <a:ext cx="57353" cy="57353"/>
            </a:xfrm>
            <a:custGeom>
              <a:avLst/>
              <a:gdLst/>
              <a:ahLst/>
              <a:cxnLst>
                <a:cxn ang="0">
                  <a:pos x="5" y="1"/>
                </a:cxn>
                <a:cxn ang="0">
                  <a:pos x="12" y="8"/>
                </a:cxn>
                <a:cxn ang="0">
                  <a:pos x="2" y="10"/>
                </a:cxn>
                <a:cxn ang="0">
                  <a:pos x="5" y="1"/>
                </a:cxn>
              </a:cxnLst>
              <a:rect l="0" t="0" r="r" b="b"/>
              <a:pathLst>
                <a:path w="13" h="13">
                  <a:moveTo>
                    <a:pt x="5" y="1"/>
                  </a:moveTo>
                  <a:cubicBezTo>
                    <a:pt x="9" y="0"/>
                    <a:pt x="13" y="4"/>
                    <a:pt x="12" y="8"/>
                  </a:cubicBezTo>
                  <a:cubicBezTo>
                    <a:pt x="10" y="12"/>
                    <a:pt x="5" y="13"/>
                    <a:pt x="2" y="10"/>
                  </a:cubicBezTo>
                  <a:cubicBezTo>
                    <a:pt x="0" y="7"/>
                    <a:pt x="1"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96" name="男人">
              <a:extLst>
                <a:ext uri="{FF2B5EF4-FFF2-40B4-BE49-F238E27FC236}">
                  <a16:creationId xmlns:a16="http://schemas.microsoft.com/office/drawing/2014/main" id="{B0B0C87C-D738-4FAA-A411-90FDAEE2C866}"/>
                </a:ext>
              </a:extLst>
            </p:cNvPr>
            <p:cNvSpPr/>
            <p:nvPr/>
          </p:nvSpPr>
          <p:spPr bwMode="auto">
            <a:xfrm>
              <a:off x="4123061" y="5414940"/>
              <a:ext cx="114705" cy="246619"/>
            </a:xfrm>
            <a:custGeom>
              <a:avLst/>
              <a:gdLst/>
              <a:ahLst/>
              <a:cxnLst>
                <a:cxn ang="0">
                  <a:pos x="3" y="1"/>
                </a:cxn>
                <a:cxn ang="0">
                  <a:pos x="15" y="1"/>
                </a:cxn>
                <a:cxn ang="0">
                  <a:pos x="24" y="2"/>
                </a:cxn>
                <a:cxn ang="0">
                  <a:pos x="27" y="9"/>
                </a:cxn>
                <a:cxn ang="0">
                  <a:pos x="26" y="25"/>
                </a:cxn>
                <a:cxn ang="0">
                  <a:pos x="25" y="28"/>
                </a:cxn>
                <a:cxn ang="0">
                  <a:pos x="22" y="25"/>
                </a:cxn>
                <a:cxn ang="0">
                  <a:pos x="22" y="10"/>
                </a:cxn>
                <a:cxn ang="0">
                  <a:pos x="20" y="10"/>
                </a:cxn>
                <a:cxn ang="0">
                  <a:pos x="20" y="53"/>
                </a:cxn>
                <a:cxn ang="0">
                  <a:pos x="14" y="54"/>
                </a:cxn>
                <a:cxn ang="0">
                  <a:pos x="14" y="28"/>
                </a:cxn>
                <a:cxn ang="0">
                  <a:pos x="13" y="28"/>
                </a:cxn>
                <a:cxn ang="0">
                  <a:pos x="13" y="50"/>
                </a:cxn>
                <a:cxn ang="0">
                  <a:pos x="12" y="55"/>
                </a:cxn>
                <a:cxn ang="0">
                  <a:pos x="6" y="53"/>
                </a:cxn>
                <a:cxn ang="0">
                  <a:pos x="6" y="10"/>
                </a:cxn>
                <a:cxn ang="0">
                  <a:pos x="5" y="10"/>
                </a:cxn>
                <a:cxn ang="0">
                  <a:pos x="5" y="24"/>
                </a:cxn>
                <a:cxn ang="0">
                  <a:pos x="2" y="28"/>
                </a:cxn>
                <a:cxn ang="0">
                  <a:pos x="0" y="25"/>
                </a:cxn>
                <a:cxn ang="0">
                  <a:pos x="0" y="7"/>
                </a:cxn>
                <a:cxn ang="0">
                  <a:pos x="3" y="1"/>
                </a:cxn>
              </a:cxnLst>
              <a:rect l="0" t="0" r="r" b="b"/>
              <a:pathLst>
                <a:path w="27" h="57">
                  <a:moveTo>
                    <a:pt x="3" y="1"/>
                  </a:moveTo>
                  <a:cubicBezTo>
                    <a:pt x="7" y="0"/>
                    <a:pt x="11" y="1"/>
                    <a:pt x="15" y="1"/>
                  </a:cubicBezTo>
                  <a:cubicBezTo>
                    <a:pt x="18" y="1"/>
                    <a:pt x="22" y="0"/>
                    <a:pt x="24" y="2"/>
                  </a:cubicBezTo>
                  <a:cubicBezTo>
                    <a:pt x="26" y="4"/>
                    <a:pt x="26" y="7"/>
                    <a:pt x="27" y="9"/>
                  </a:cubicBezTo>
                  <a:cubicBezTo>
                    <a:pt x="26" y="14"/>
                    <a:pt x="27" y="20"/>
                    <a:pt x="26" y="25"/>
                  </a:cubicBezTo>
                  <a:cubicBezTo>
                    <a:pt x="27" y="26"/>
                    <a:pt x="26" y="28"/>
                    <a:pt x="25" y="28"/>
                  </a:cubicBezTo>
                  <a:cubicBezTo>
                    <a:pt x="23" y="28"/>
                    <a:pt x="22" y="26"/>
                    <a:pt x="22" y="25"/>
                  </a:cubicBezTo>
                  <a:cubicBezTo>
                    <a:pt x="22" y="20"/>
                    <a:pt x="22" y="15"/>
                    <a:pt x="22" y="10"/>
                  </a:cubicBezTo>
                  <a:cubicBezTo>
                    <a:pt x="21" y="10"/>
                    <a:pt x="21" y="10"/>
                    <a:pt x="20" y="10"/>
                  </a:cubicBezTo>
                  <a:cubicBezTo>
                    <a:pt x="20" y="24"/>
                    <a:pt x="20" y="39"/>
                    <a:pt x="20" y="53"/>
                  </a:cubicBezTo>
                  <a:cubicBezTo>
                    <a:pt x="20" y="56"/>
                    <a:pt x="14" y="57"/>
                    <a:pt x="14" y="54"/>
                  </a:cubicBezTo>
                  <a:cubicBezTo>
                    <a:pt x="14" y="45"/>
                    <a:pt x="14" y="36"/>
                    <a:pt x="14" y="28"/>
                  </a:cubicBezTo>
                  <a:cubicBezTo>
                    <a:pt x="14" y="28"/>
                    <a:pt x="13" y="28"/>
                    <a:pt x="13" y="28"/>
                  </a:cubicBezTo>
                  <a:cubicBezTo>
                    <a:pt x="13" y="35"/>
                    <a:pt x="13" y="43"/>
                    <a:pt x="13" y="50"/>
                  </a:cubicBezTo>
                  <a:cubicBezTo>
                    <a:pt x="13" y="52"/>
                    <a:pt x="12" y="54"/>
                    <a:pt x="12" y="55"/>
                  </a:cubicBezTo>
                  <a:cubicBezTo>
                    <a:pt x="10" y="57"/>
                    <a:pt x="6" y="56"/>
                    <a:pt x="6" y="53"/>
                  </a:cubicBezTo>
                  <a:cubicBezTo>
                    <a:pt x="6" y="39"/>
                    <a:pt x="6"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97" name="男人">
              <a:extLst>
                <a:ext uri="{FF2B5EF4-FFF2-40B4-BE49-F238E27FC236}">
                  <a16:creationId xmlns:a16="http://schemas.microsoft.com/office/drawing/2014/main" id="{282DF698-CE83-4348-86DF-D1366053B7BB}"/>
                </a:ext>
              </a:extLst>
            </p:cNvPr>
            <p:cNvSpPr/>
            <p:nvPr/>
          </p:nvSpPr>
          <p:spPr bwMode="auto">
            <a:xfrm>
              <a:off x="4404090" y="5363322"/>
              <a:ext cx="57353" cy="57353"/>
            </a:xfrm>
            <a:custGeom>
              <a:avLst/>
              <a:gdLst/>
              <a:ahLst/>
              <a:cxnLst>
                <a:cxn ang="0">
                  <a:pos x="5" y="1"/>
                </a:cxn>
                <a:cxn ang="0">
                  <a:pos x="12" y="8"/>
                </a:cxn>
                <a:cxn ang="0">
                  <a:pos x="2" y="10"/>
                </a:cxn>
                <a:cxn ang="0">
                  <a:pos x="5" y="1"/>
                </a:cxn>
              </a:cxnLst>
              <a:rect l="0" t="0" r="r" b="b"/>
              <a:pathLst>
                <a:path w="13" h="13">
                  <a:moveTo>
                    <a:pt x="5" y="1"/>
                  </a:moveTo>
                  <a:cubicBezTo>
                    <a:pt x="9" y="0"/>
                    <a:pt x="13" y="4"/>
                    <a:pt x="12" y="8"/>
                  </a:cubicBezTo>
                  <a:cubicBezTo>
                    <a:pt x="10" y="12"/>
                    <a:pt x="5" y="13"/>
                    <a:pt x="2" y="10"/>
                  </a:cubicBezTo>
                  <a:cubicBezTo>
                    <a:pt x="0" y="7"/>
                    <a:pt x="1"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98" name="男人">
              <a:extLst>
                <a:ext uri="{FF2B5EF4-FFF2-40B4-BE49-F238E27FC236}">
                  <a16:creationId xmlns:a16="http://schemas.microsoft.com/office/drawing/2014/main" id="{16D8D72D-A3AC-4D4A-955F-0801422CF1BE}"/>
                </a:ext>
              </a:extLst>
            </p:cNvPr>
            <p:cNvSpPr/>
            <p:nvPr/>
          </p:nvSpPr>
          <p:spPr bwMode="auto">
            <a:xfrm>
              <a:off x="4375411" y="5414940"/>
              <a:ext cx="114705" cy="246619"/>
            </a:xfrm>
            <a:custGeom>
              <a:avLst/>
              <a:gdLst/>
              <a:ahLst/>
              <a:cxnLst>
                <a:cxn ang="0">
                  <a:pos x="3" y="1"/>
                </a:cxn>
                <a:cxn ang="0">
                  <a:pos x="15" y="1"/>
                </a:cxn>
                <a:cxn ang="0">
                  <a:pos x="24" y="2"/>
                </a:cxn>
                <a:cxn ang="0">
                  <a:pos x="26" y="9"/>
                </a:cxn>
                <a:cxn ang="0">
                  <a:pos x="26" y="25"/>
                </a:cxn>
                <a:cxn ang="0">
                  <a:pos x="25" y="28"/>
                </a:cxn>
                <a:cxn ang="0">
                  <a:pos x="22" y="25"/>
                </a:cxn>
                <a:cxn ang="0">
                  <a:pos x="22" y="10"/>
                </a:cxn>
                <a:cxn ang="0">
                  <a:pos x="20" y="10"/>
                </a:cxn>
                <a:cxn ang="0">
                  <a:pos x="20" y="53"/>
                </a:cxn>
                <a:cxn ang="0">
                  <a:pos x="14" y="54"/>
                </a:cxn>
                <a:cxn ang="0">
                  <a:pos x="14" y="28"/>
                </a:cxn>
                <a:cxn ang="0">
                  <a:pos x="13" y="28"/>
                </a:cxn>
                <a:cxn ang="0">
                  <a:pos x="13" y="50"/>
                </a:cxn>
                <a:cxn ang="0">
                  <a:pos x="12" y="55"/>
                </a:cxn>
                <a:cxn ang="0">
                  <a:pos x="6" y="53"/>
                </a:cxn>
                <a:cxn ang="0">
                  <a:pos x="6" y="10"/>
                </a:cxn>
                <a:cxn ang="0">
                  <a:pos x="5" y="10"/>
                </a:cxn>
                <a:cxn ang="0">
                  <a:pos x="5" y="24"/>
                </a:cxn>
                <a:cxn ang="0">
                  <a:pos x="2" y="28"/>
                </a:cxn>
                <a:cxn ang="0">
                  <a:pos x="0" y="25"/>
                </a:cxn>
                <a:cxn ang="0">
                  <a:pos x="0" y="7"/>
                </a:cxn>
                <a:cxn ang="0">
                  <a:pos x="3" y="1"/>
                </a:cxn>
              </a:cxnLst>
              <a:rect l="0" t="0" r="r" b="b"/>
              <a:pathLst>
                <a:path w="26" h="57">
                  <a:moveTo>
                    <a:pt x="3" y="1"/>
                  </a:moveTo>
                  <a:cubicBezTo>
                    <a:pt x="7" y="0"/>
                    <a:pt x="11" y="1"/>
                    <a:pt x="15" y="1"/>
                  </a:cubicBezTo>
                  <a:cubicBezTo>
                    <a:pt x="18" y="1"/>
                    <a:pt x="22" y="0"/>
                    <a:pt x="24" y="2"/>
                  </a:cubicBezTo>
                  <a:cubicBezTo>
                    <a:pt x="26" y="4"/>
                    <a:pt x="26" y="7"/>
                    <a:pt x="26" y="9"/>
                  </a:cubicBezTo>
                  <a:cubicBezTo>
                    <a:pt x="26" y="14"/>
                    <a:pt x="26" y="20"/>
                    <a:pt x="26" y="25"/>
                  </a:cubicBezTo>
                  <a:cubicBezTo>
                    <a:pt x="26" y="26"/>
                    <a:pt x="26" y="28"/>
                    <a:pt x="25" y="28"/>
                  </a:cubicBezTo>
                  <a:cubicBezTo>
                    <a:pt x="23" y="28"/>
                    <a:pt x="22" y="26"/>
                    <a:pt x="22" y="25"/>
                  </a:cubicBezTo>
                  <a:cubicBezTo>
                    <a:pt x="22" y="20"/>
                    <a:pt x="22" y="15"/>
                    <a:pt x="22" y="10"/>
                  </a:cubicBezTo>
                  <a:cubicBezTo>
                    <a:pt x="21" y="10"/>
                    <a:pt x="20" y="10"/>
                    <a:pt x="20" y="10"/>
                  </a:cubicBezTo>
                  <a:cubicBezTo>
                    <a:pt x="20" y="24"/>
                    <a:pt x="20" y="39"/>
                    <a:pt x="20" y="53"/>
                  </a:cubicBezTo>
                  <a:cubicBezTo>
                    <a:pt x="20" y="56"/>
                    <a:pt x="14" y="57"/>
                    <a:pt x="14" y="54"/>
                  </a:cubicBezTo>
                  <a:cubicBezTo>
                    <a:pt x="14" y="45"/>
                    <a:pt x="14" y="36"/>
                    <a:pt x="14" y="28"/>
                  </a:cubicBezTo>
                  <a:cubicBezTo>
                    <a:pt x="14" y="28"/>
                    <a:pt x="13" y="28"/>
                    <a:pt x="13" y="28"/>
                  </a:cubicBezTo>
                  <a:cubicBezTo>
                    <a:pt x="13" y="35"/>
                    <a:pt x="13" y="43"/>
                    <a:pt x="13" y="50"/>
                  </a:cubicBezTo>
                  <a:cubicBezTo>
                    <a:pt x="13" y="52"/>
                    <a:pt x="12" y="54"/>
                    <a:pt x="12" y="55"/>
                  </a:cubicBezTo>
                  <a:cubicBezTo>
                    <a:pt x="10" y="57"/>
                    <a:pt x="6" y="56"/>
                    <a:pt x="6" y="53"/>
                  </a:cubicBezTo>
                  <a:cubicBezTo>
                    <a:pt x="6" y="39"/>
                    <a:pt x="6"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99" name="男人">
              <a:extLst>
                <a:ext uri="{FF2B5EF4-FFF2-40B4-BE49-F238E27FC236}">
                  <a16:creationId xmlns:a16="http://schemas.microsoft.com/office/drawing/2014/main" id="{019125F8-99E3-41B5-AA84-179AD796F411}"/>
                </a:ext>
              </a:extLst>
            </p:cNvPr>
            <p:cNvSpPr/>
            <p:nvPr/>
          </p:nvSpPr>
          <p:spPr bwMode="auto">
            <a:xfrm>
              <a:off x="4277915" y="5363322"/>
              <a:ext cx="57353" cy="57353"/>
            </a:xfrm>
            <a:custGeom>
              <a:avLst/>
              <a:gdLst/>
              <a:ahLst/>
              <a:cxnLst>
                <a:cxn ang="0">
                  <a:pos x="6" y="1"/>
                </a:cxn>
                <a:cxn ang="0">
                  <a:pos x="12" y="8"/>
                </a:cxn>
                <a:cxn ang="0">
                  <a:pos x="3" y="10"/>
                </a:cxn>
                <a:cxn ang="0">
                  <a:pos x="6" y="1"/>
                </a:cxn>
              </a:cxnLst>
              <a:rect l="0" t="0" r="r" b="b"/>
              <a:pathLst>
                <a:path w="14" h="13">
                  <a:moveTo>
                    <a:pt x="6" y="1"/>
                  </a:moveTo>
                  <a:cubicBezTo>
                    <a:pt x="10" y="0"/>
                    <a:pt x="14" y="4"/>
                    <a:pt x="12" y="8"/>
                  </a:cubicBezTo>
                  <a:cubicBezTo>
                    <a:pt x="11" y="12"/>
                    <a:pt x="5" y="13"/>
                    <a:pt x="3" y="10"/>
                  </a:cubicBezTo>
                  <a:cubicBezTo>
                    <a:pt x="0" y="7"/>
                    <a:pt x="2" y="2"/>
                    <a:pt x="6"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00" name="男人">
              <a:extLst>
                <a:ext uri="{FF2B5EF4-FFF2-40B4-BE49-F238E27FC236}">
                  <a16:creationId xmlns:a16="http://schemas.microsoft.com/office/drawing/2014/main" id="{D5E18B7C-9ACD-4474-B2FC-CA05FA8A72DE}"/>
                </a:ext>
              </a:extLst>
            </p:cNvPr>
            <p:cNvSpPr/>
            <p:nvPr/>
          </p:nvSpPr>
          <p:spPr bwMode="auto">
            <a:xfrm>
              <a:off x="4249236" y="5414940"/>
              <a:ext cx="114705" cy="246619"/>
            </a:xfrm>
            <a:custGeom>
              <a:avLst/>
              <a:gdLst/>
              <a:ahLst/>
              <a:cxnLst>
                <a:cxn ang="0">
                  <a:pos x="3" y="1"/>
                </a:cxn>
                <a:cxn ang="0">
                  <a:pos x="14" y="1"/>
                </a:cxn>
                <a:cxn ang="0">
                  <a:pos x="24" y="2"/>
                </a:cxn>
                <a:cxn ang="0">
                  <a:pos x="26" y="9"/>
                </a:cxn>
                <a:cxn ang="0">
                  <a:pos x="26" y="25"/>
                </a:cxn>
                <a:cxn ang="0">
                  <a:pos x="24" y="28"/>
                </a:cxn>
                <a:cxn ang="0">
                  <a:pos x="21" y="25"/>
                </a:cxn>
                <a:cxn ang="0">
                  <a:pos x="21" y="10"/>
                </a:cxn>
                <a:cxn ang="0">
                  <a:pos x="20" y="10"/>
                </a:cxn>
                <a:cxn ang="0">
                  <a:pos x="20" y="53"/>
                </a:cxn>
                <a:cxn ang="0">
                  <a:pos x="14" y="54"/>
                </a:cxn>
                <a:cxn ang="0">
                  <a:pos x="13" y="28"/>
                </a:cxn>
                <a:cxn ang="0">
                  <a:pos x="12" y="28"/>
                </a:cxn>
                <a:cxn ang="0">
                  <a:pos x="12" y="50"/>
                </a:cxn>
                <a:cxn ang="0">
                  <a:pos x="11" y="55"/>
                </a:cxn>
                <a:cxn ang="0">
                  <a:pos x="6" y="53"/>
                </a:cxn>
                <a:cxn ang="0">
                  <a:pos x="6" y="10"/>
                </a:cxn>
                <a:cxn ang="0">
                  <a:pos x="4" y="10"/>
                </a:cxn>
                <a:cxn ang="0">
                  <a:pos x="4" y="24"/>
                </a:cxn>
                <a:cxn ang="0">
                  <a:pos x="1" y="28"/>
                </a:cxn>
                <a:cxn ang="0">
                  <a:pos x="0" y="25"/>
                </a:cxn>
                <a:cxn ang="0">
                  <a:pos x="0" y="7"/>
                </a:cxn>
                <a:cxn ang="0">
                  <a:pos x="3" y="1"/>
                </a:cxn>
              </a:cxnLst>
              <a:rect l="0" t="0" r="r" b="b"/>
              <a:pathLst>
                <a:path w="26" h="57">
                  <a:moveTo>
                    <a:pt x="3" y="1"/>
                  </a:moveTo>
                  <a:cubicBezTo>
                    <a:pt x="7" y="0"/>
                    <a:pt x="10" y="1"/>
                    <a:pt x="14" y="1"/>
                  </a:cubicBezTo>
                  <a:cubicBezTo>
                    <a:pt x="17" y="1"/>
                    <a:pt x="21" y="0"/>
                    <a:pt x="24" y="2"/>
                  </a:cubicBezTo>
                  <a:cubicBezTo>
                    <a:pt x="26" y="4"/>
                    <a:pt x="26" y="7"/>
                    <a:pt x="26" y="9"/>
                  </a:cubicBezTo>
                  <a:cubicBezTo>
                    <a:pt x="26" y="14"/>
                    <a:pt x="26" y="20"/>
                    <a:pt x="26" y="25"/>
                  </a:cubicBezTo>
                  <a:cubicBezTo>
                    <a:pt x="26" y="26"/>
                    <a:pt x="26" y="28"/>
                    <a:pt x="24" y="28"/>
                  </a:cubicBezTo>
                  <a:cubicBezTo>
                    <a:pt x="22" y="28"/>
                    <a:pt x="21" y="26"/>
                    <a:pt x="21" y="25"/>
                  </a:cubicBezTo>
                  <a:cubicBezTo>
                    <a:pt x="21" y="20"/>
                    <a:pt x="21" y="15"/>
                    <a:pt x="21" y="10"/>
                  </a:cubicBezTo>
                  <a:cubicBezTo>
                    <a:pt x="21" y="10"/>
                    <a:pt x="20" y="10"/>
                    <a:pt x="20" y="10"/>
                  </a:cubicBezTo>
                  <a:cubicBezTo>
                    <a:pt x="20" y="24"/>
                    <a:pt x="20" y="39"/>
                    <a:pt x="20" y="53"/>
                  </a:cubicBezTo>
                  <a:cubicBezTo>
                    <a:pt x="20" y="56"/>
                    <a:pt x="14" y="57"/>
                    <a:pt x="14" y="54"/>
                  </a:cubicBezTo>
                  <a:cubicBezTo>
                    <a:pt x="13" y="45"/>
                    <a:pt x="14" y="36"/>
                    <a:pt x="13" y="28"/>
                  </a:cubicBezTo>
                  <a:cubicBezTo>
                    <a:pt x="13" y="28"/>
                    <a:pt x="12" y="28"/>
                    <a:pt x="12" y="28"/>
                  </a:cubicBezTo>
                  <a:cubicBezTo>
                    <a:pt x="12" y="35"/>
                    <a:pt x="12" y="43"/>
                    <a:pt x="12" y="50"/>
                  </a:cubicBezTo>
                  <a:cubicBezTo>
                    <a:pt x="12" y="52"/>
                    <a:pt x="12" y="54"/>
                    <a:pt x="11" y="55"/>
                  </a:cubicBezTo>
                  <a:cubicBezTo>
                    <a:pt x="9" y="57"/>
                    <a:pt x="6" y="56"/>
                    <a:pt x="6" y="53"/>
                  </a:cubicBezTo>
                  <a:cubicBezTo>
                    <a:pt x="6" y="39"/>
                    <a:pt x="6" y="24"/>
                    <a:pt x="6" y="10"/>
                  </a:cubicBezTo>
                  <a:cubicBezTo>
                    <a:pt x="5" y="10"/>
                    <a:pt x="5" y="10"/>
                    <a:pt x="4" y="10"/>
                  </a:cubicBezTo>
                  <a:cubicBezTo>
                    <a:pt x="4" y="15"/>
                    <a:pt x="4" y="19"/>
                    <a:pt x="4" y="24"/>
                  </a:cubicBezTo>
                  <a:cubicBezTo>
                    <a:pt x="4" y="26"/>
                    <a:pt x="4" y="28"/>
                    <a:pt x="1" y="28"/>
                  </a:cubicBezTo>
                  <a:cubicBezTo>
                    <a:pt x="0"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01" name="男人">
              <a:extLst>
                <a:ext uri="{FF2B5EF4-FFF2-40B4-BE49-F238E27FC236}">
                  <a16:creationId xmlns:a16="http://schemas.microsoft.com/office/drawing/2014/main" id="{7A6B1606-3B63-493D-AD7A-2B0CD35F5A88}"/>
                </a:ext>
              </a:extLst>
            </p:cNvPr>
            <p:cNvSpPr/>
            <p:nvPr/>
          </p:nvSpPr>
          <p:spPr bwMode="auto">
            <a:xfrm>
              <a:off x="4530266" y="5363322"/>
              <a:ext cx="63090" cy="57353"/>
            </a:xfrm>
            <a:custGeom>
              <a:avLst/>
              <a:gdLst/>
              <a:ahLst/>
              <a:cxnLst>
                <a:cxn ang="0">
                  <a:pos x="6" y="1"/>
                </a:cxn>
                <a:cxn ang="0">
                  <a:pos x="12" y="8"/>
                </a:cxn>
                <a:cxn ang="0">
                  <a:pos x="3" y="10"/>
                </a:cxn>
                <a:cxn ang="0">
                  <a:pos x="6" y="1"/>
                </a:cxn>
              </a:cxnLst>
              <a:rect l="0" t="0" r="r" b="b"/>
              <a:pathLst>
                <a:path w="14" h="13">
                  <a:moveTo>
                    <a:pt x="6" y="1"/>
                  </a:moveTo>
                  <a:cubicBezTo>
                    <a:pt x="9" y="0"/>
                    <a:pt x="14" y="4"/>
                    <a:pt x="12" y="8"/>
                  </a:cubicBezTo>
                  <a:cubicBezTo>
                    <a:pt x="11" y="12"/>
                    <a:pt x="5" y="13"/>
                    <a:pt x="3" y="10"/>
                  </a:cubicBezTo>
                  <a:cubicBezTo>
                    <a:pt x="0" y="7"/>
                    <a:pt x="2" y="2"/>
                    <a:pt x="6"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02" name="男人">
              <a:extLst>
                <a:ext uri="{FF2B5EF4-FFF2-40B4-BE49-F238E27FC236}">
                  <a16:creationId xmlns:a16="http://schemas.microsoft.com/office/drawing/2014/main" id="{1BF45CE6-F40F-462A-8D52-657B84B1A120}"/>
                </a:ext>
              </a:extLst>
            </p:cNvPr>
            <p:cNvSpPr/>
            <p:nvPr/>
          </p:nvSpPr>
          <p:spPr bwMode="auto">
            <a:xfrm>
              <a:off x="4501587" y="5414940"/>
              <a:ext cx="114705" cy="246619"/>
            </a:xfrm>
            <a:custGeom>
              <a:avLst/>
              <a:gdLst/>
              <a:ahLst/>
              <a:cxnLst>
                <a:cxn ang="0">
                  <a:pos x="4" y="1"/>
                </a:cxn>
                <a:cxn ang="0">
                  <a:pos x="15" y="1"/>
                </a:cxn>
                <a:cxn ang="0">
                  <a:pos x="25" y="2"/>
                </a:cxn>
                <a:cxn ang="0">
                  <a:pos x="27" y="9"/>
                </a:cxn>
                <a:cxn ang="0">
                  <a:pos x="27" y="25"/>
                </a:cxn>
                <a:cxn ang="0">
                  <a:pos x="25" y="28"/>
                </a:cxn>
                <a:cxn ang="0">
                  <a:pos x="22" y="25"/>
                </a:cxn>
                <a:cxn ang="0">
                  <a:pos x="22" y="10"/>
                </a:cxn>
                <a:cxn ang="0">
                  <a:pos x="21" y="10"/>
                </a:cxn>
                <a:cxn ang="0">
                  <a:pos x="20" y="53"/>
                </a:cxn>
                <a:cxn ang="0">
                  <a:pos x="14" y="54"/>
                </a:cxn>
                <a:cxn ang="0">
                  <a:pos x="14" y="28"/>
                </a:cxn>
                <a:cxn ang="0">
                  <a:pos x="13" y="28"/>
                </a:cxn>
                <a:cxn ang="0">
                  <a:pos x="13" y="50"/>
                </a:cxn>
                <a:cxn ang="0">
                  <a:pos x="12" y="55"/>
                </a:cxn>
                <a:cxn ang="0">
                  <a:pos x="7" y="53"/>
                </a:cxn>
                <a:cxn ang="0">
                  <a:pos x="7" y="10"/>
                </a:cxn>
                <a:cxn ang="0">
                  <a:pos x="5" y="10"/>
                </a:cxn>
                <a:cxn ang="0">
                  <a:pos x="5" y="24"/>
                </a:cxn>
                <a:cxn ang="0">
                  <a:pos x="2" y="28"/>
                </a:cxn>
                <a:cxn ang="0">
                  <a:pos x="1" y="25"/>
                </a:cxn>
                <a:cxn ang="0">
                  <a:pos x="1" y="7"/>
                </a:cxn>
                <a:cxn ang="0">
                  <a:pos x="4" y="1"/>
                </a:cxn>
              </a:cxnLst>
              <a:rect l="0" t="0" r="r" b="b"/>
              <a:pathLst>
                <a:path w="27" h="57">
                  <a:moveTo>
                    <a:pt x="4" y="1"/>
                  </a:moveTo>
                  <a:cubicBezTo>
                    <a:pt x="7" y="0"/>
                    <a:pt x="11" y="1"/>
                    <a:pt x="15" y="1"/>
                  </a:cubicBezTo>
                  <a:cubicBezTo>
                    <a:pt x="18" y="1"/>
                    <a:pt x="22" y="0"/>
                    <a:pt x="25" y="2"/>
                  </a:cubicBezTo>
                  <a:cubicBezTo>
                    <a:pt x="27" y="4"/>
                    <a:pt x="27" y="7"/>
                    <a:pt x="27" y="9"/>
                  </a:cubicBezTo>
                  <a:cubicBezTo>
                    <a:pt x="27" y="14"/>
                    <a:pt x="27" y="20"/>
                    <a:pt x="27" y="25"/>
                  </a:cubicBezTo>
                  <a:cubicBezTo>
                    <a:pt x="27" y="26"/>
                    <a:pt x="26" y="28"/>
                    <a:pt x="25" y="28"/>
                  </a:cubicBezTo>
                  <a:cubicBezTo>
                    <a:pt x="23" y="28"/>
                    <a:pt x="22" y="26"/>
                    <a:pt x="22" y="25"/>
                  </a:cubicBezTo>
                  <a:cubicBezTo>
                    <a:pt x="22" y="20"/>
                    <a:pt x="22" y="15"/>
                    <a:pt x="22" y="10"/>
                  </a:cubicBezTo>
                  <a:cubicBezTo>
                    <a:pt x="22" y="10"/>
                    <a:pt x="21" y="10"/>
                    <a:pt x="21" y="10"/>
                  </a:cubicBezTo>
                  <a:cubicBezTo>
                    <a:pt x="20" y="24"/>
                    <a:pt x="21" y="39"/>
                    <a:pt x="20" y="53"/>
                  </a:cubicBezTo>
                  <a:cubicBezTo>
                    <a:pt x="21" y="56"/>
                    <a:pt x="15" y="57"/>
                    <a:pt x="14" y="54"/>
                  </a:cubicBezTo>
                  <a:cubicBezTo>
                    <a:pt x="14" y="45"/>
                    <a:pt x="14" y="36"/>
                    <a:pt x="14" y="28"/>
                  </a:cubicBezTo>
                  <a:cubicBezTo>
                    <a:pt x="14" y="28"/>
                    <a:pt x="13" y="28"/>
                    <a:pt x="13" y="28"/>
                  </a:cubicBezTo>
                  <a:cubicBezTo>
                    <a:pt x="13" y="35"/>
                    <a:pt x="13" y="43"/>
                    <a:pt x="13" y="50"/>
                  </a:cubicBezTo>
                  <a:cubicBezTo>
                    <a:pt x="13" y="52"/>
                    <a:pt x="13" y="54"/>
                    <a:pt x="12" y="55"/>
                  </a:cubicBezTo>
                  <a:cubicBezTo>
                    <a:pt x="10" y="57"/>
                    <a:pt x="7" y="56"/>
                    <a:pt x="7" y="53"/>
                  </a:cubicBezTo>
                  <a:cubicBezTo>
                    <a:pt x="7" y="39"/>
                    <a:pt x="7" y="24"/>
                    <a:pt x="7" y="10"/>
                  </a:cubicBezTo>
                  <a:cubicBezTo>
                    <a:pt x="6" y="10"/>
                    <a:pt x="6" y="10"/>
                    <a:pt x="5" y="10"/>
                  </a:cubicBezTo>
                  <a:cubicBezTo>
                    <a:pt x="5" y="15"/>
                    <a:pt x="5" y="19"/>
                    <a:pt x="5" y="24"/>
                  </a:cubicBezTo>
                  <a:cubicBezTo>
                    <a:pt x="5" y="26"/>
                    <a:pt x="4" y="28"/>
                    <a:pt x="2" y="28"/>
                  </a:cubicBezTo>
                  <a:cubicBezTo>
                    <a:pt x="1" y="28"/>
                    <a:pt x="0" y="26"/>
                    <a:pt x="1" y="25"/>
                  </a:cubicBezTo>
                  <a:cubicBezTo>
                    <a:pt x="1" y="19"/>
                    <a:pt x="1" y="13"/>
                    <a:pt x="1" y="7"/>
                  </a:cubicBezTo>
                  <a:cubicBezTo>
                    <a:pt x="1" y="5"/>
                    <a:pt x="2" y="2"/>
                    <a:pt x="4"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03" name="男人">
              <a:extLst>
                <a:ext uri="{FF2B5EF4-FFF2-40B4-BE49-F238E27FC236}">
                  <a16:creationId xmlns:a16="http://schemas.microsoft.com/office/drawing/2014/main" id="{1EBCC07E-ABB7-4DFD-9FB3-57410F1A3F8B}"/>
                </a:ext>
              </a:extLst>
            </p:cNvPr>
            <p:cNvSpPr/>
            <p:nvPr/>
          </p:nvSpPr>
          <p:spPr bwMode="auto">
            <a:xfrm>
              <a:off x="4662174" y="5363322"/>
              <a:ext cx="51619" cy="57353"/>
            </a:xfrm>
            <a:custGeom>
              <a:avLst/>
              <a:gdLst/>
              <a:ahLst/>
              <a:cxnLst>
                <a:cxn ang="0">
                  <a:pos x="5" y="1"/>
                </a:cxn>
                <a:cxn ang="0">
                  <a:pos x="11" y="8"/>
                </a:cxn>
                <a:cxn ang="0">
                  <a:pos x="2" y="10"/>
                </a:cxn>
                <a:cxn ang="0">
                  <a:pos x="5" y="1"/>
                </a:cxn>
              </a:cxnLst>
              <a:rect l="0" t="0" r="r" b="b"/>
              <a:pathLst>
                <a:path w="13" h="13">
                  <a:moveTo>
                    <a:pt x="5" y="1"/>
                  </a:moveTo>
                  <a:cubicBezTo>
                    <a:pt x="9" y="0"/>
                    <a:pt x="13" y="4"/>
                    <a:pt x="11" y="8"/>
                  </a:cubicBezTo>
                  <a:cubicBezTo>
                    <a:pt x="10" y="12"/>
                    <a:pt x="5" y="13"/>
                    <a:pt x="2" y="10"/>
                  </a:cubicBezTo>
                  <a:cubicBezTo>
                    <a:pt x="0" y="7"/>
                    <a:pt x="1"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04" name="男人">
              <a:extLst>
                <a:ext uri="{FF2B5EF4-FFF2-40B4-BE49-F238E27FC236}">
                  <a16:creationId xmlns:a16="http://schemas.microsoft.com/office/drawing/2014/main" id="{5F48087D-267A-4FA8-B783-3355E1DD4E28}"/>
                </a:ext>
              </a:extLst>
            </p:cNvPr>
            <p:cNvSpPr/>
            <p:nvPr/>
          </p:nvSpPr>
          <p:spPr bwMode="auto">
            <a:xfrm>
              <a:off x="4627762" y="5414940"/>
              <a:ext cx="114705" cy="246619"/>
            </a:xfrm>
            <a:custGeom>
              <a:avLst/>
              <a:gdLst/>
              <a:ahLst/>
              <a:cxnLst>
                <a:cxn ang="0">
                  <a:pos x="3" y="1"/>
                </a:cxn>
                <a:cxn ang="0">
                  <a:pos x="15" y="1"/>
                </a:cxn>
                <a:cxn ang="0">
                  <a:pos x="24" y="2"/>
                </a:cxn>
                <a:cxn ang="0">
                  <a:pos x="26" y="9"/>
                </a:cxn>
                <a:cxn ang="0">
                  <a:pos x="26" y="25"/>
                </a:cxn>
                <a:cxn ang="0">
                  <a:pos x="24" y="28"/>
                </a:cxn>
                <a:cxn ang="0">
                  <a:pos x="22" y="25"/>
                </a:cxn>
                <a:cxn ang="0">
                  <a:pos x="22" y="10"/>
                </a:cxn>
                <a:cxn ang="0">
                  <a:pos x="20" y="10"/>
                </a:cxn>
                <a:cxn ang="0">
                  <a:pos x="20" y="53"/>
                </a:cxn>
                <a:cxn ang="0">
                  <a:pos x="14" y="54"/>
                </a:cxn>
                <a:cxn ang="0">
                  <a:pos x="14" y="28"/>
                </a:cxn>
                <a:cxn ang="0">
                  <a:pos x="12" y="28"/>
                </a:cxn>
                <a:cxn ang="0">
                  <a:pos x="13" y="50"/>
                </a:cxn>
                <a:cxn ang="0">
                  <a:pos x="12" y="55"/>
                </a:cxn>
                <a:cxn ang="0">
                  <a:pos x="6" y="53"/>
                </a:cxn>
                <a:cxn ang="0">
                  <a:pos x="6" y="10"/>
                </a:cxn>
                <a:cxn ang="0">
                  <a:pos x="5" y="10"/>
                </a:cxn>
                <a:cxn ang="0">
                  <a:pos x="5" y="24"/>
                </a:cxn>
                <a:cxn ang="0">
                  <a:pos x="2" y="28"/>
                </a:cxn>
                <a:cxn ang="0">
                  <a:pos x="0" y="25"/>
                </a:cxn>
                <a:cxn ang="0">
                  <a:pos x="0" y="7"/>
                </a:cxn>
                <a:cxn ang="0">
                  <a:pos x="3" y="1"/>
                </a:cxn>
              </a:cxnLst>
              <a:rect l="0" t="0" r="r" b="b"/>
              <a:pathLst>
                <a:path w="26" h="57">
                  <a:moveTo>
                    <a:pt x="3" y="1"/>
                  </a:moveTo>
                  <a:cubicBezTo>
                    <a:pt x="7" y="0"/>
                    <a:pt x="11" y="1"/>
                    <a:pt x="15" y="1"/>
                  </a:cubicBezTo>
                  <a:cubicBezTo>
                    <a:pt x="18" y="1"/>
                    <a:pt x="22" y="0"/>
                    <a:pt x="24" y="2"/>
                  </a:cubicBezTo>
                  <a:cubicBezTo>
                    <a:pt x="26" y="4"/>
                    <a:pt x="26" y="7"/>
                    <a:pt x="26" y="9"/>
                  </a:cubicBezTo>
                  <a:cubicBezTo>
                    <a:pt x="26" y="14"/>
                    <a:pt x="26" y="20"/>
                    <a:pt x="26" y="25"/>
                  </a:cubicBezTo>
                  <a:cubicBezTo>
                    <a:pt x="26" y="26"/>
                    <a:pt x="26" y="28"/>
                    <a:pt x="24" y="28"/>
                  </a:cubicBezTo>
                  <a:cubicBezTo>
                    <a:pt x="23" y="28"/>
                    <a:pt x="22" y="26"/>
                    <a:pt x="22" y="25"/>
                  </a:cubicBezTo>
                  <a:cubicBezTo>
                    <a:pt x="22" y="20"/>
                    <a:pt x="22" y="15"/>
                    <a:pt x="22" y="10"/>
                  </a:cubicBezTo>
                  <a:cubicBezTo>
                    <a:pt x="21" y="10"/>
                    <a:pt x="20" y="10"/>
                    <a:pt x="20" y="10"/>
                  </a:cubicBezTo>
                  <a:cubicBezTo>
                    <a:pt x="20" y="24"/>
                    <a:pt x="20" y="39"/>
                    <a:pt x="20" y="53"/>
                  </a:cubicBezTo>
                  <a:cubicBezTo>
                    <a:pt x="20" y="56"/>
                    <a:pt x="14" y="57"/>
                    <a:pt x="14" y="54"/>
                  </a:cubicBezTo>
                  <a:cubicBezTo>
                    <a:pt x="14" y="45"/>
                    <a:pt x="14" y="36"/>
                    <a:pt x="14" y="28"/>
                  </a:cubicBezTo>
                  <a:cubicBezTo>
                    <a:pt x="14" y="28"/>
                    <a:pt x="13" y="28"/>
                    <a:pt x="12" y="28"/>
                  </a:cubicBezTo>
                  <a:cubicBezTo>
                    <a:pt x="13" y="35"/>
                    <a:pt x="12" y="43"/>
                    <a:pt x="13" y="50"/>
                  </a:cubicBezTo>
                  <a:cubicBezTo>
                    <a:pt x="13" y="52"/>
                    <a:pt x="12" y="54"/>
                    <a:pt x="12" y="55"/>
                  </a:cubicBezTo>
                  <a:cubicBezTo>
                    <a:pt x="10" y="57"/>
                    <a:pt x="6" y="56"/>
                    <a:pt x="6" y="53"/>
                  </a:cubicBezTo>
                  <a:cubicBezTo>
                    <a:pt x="6" y="39"/>
                    <a:pt x="6"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05" name="男人">
              <a:extLst>
                <a:ext uri="{FF2B5EF4-FFF2-40B4-BE49-F238E27FC236}">
                  <a16:creationId xmlns:a16="http://schemas.microsoft.com/office/drawing/2014/main" id="{C5B4F4D0-D250-42AE-A982-436433332E7F}"/>
                </a:ext>
              </a:extLst>
            </p:cNvPr>
            <p:cNvSpPr/>
            <p:nvPr/>
          </p:nvSpPr>
          <p:spPr bwMode="auto">
            <a:xfrm>
              <a:off x="4782616" y="5363322"/>
              <a:ext cx="63090" cy="57353"/>
            </a:xfrm>
            <a:custGeom>
              <a:avLst/>
              <a:gdLst/>
              <a:ahLst/>
              <a:cxnLst>
                <a:cxn ang="0">
                  <a:pos x="5" y="1"/>
                </a:cxn>
                <a:cxn ang="0">
                  <a:pos x="12" y="8"/>
                </a:cxn>
                <a:cxn ang="0">
                  <a:pos x="3" y="10"/>
                </a:cxn>
                <a:cxn ang="0">
                  <a:pos x="5" y="1"/>
                </a:cxn>
              </a:cxnLst>
              <a:rect l="0" t="0" r="r" b="b"/>
              <a:pathLst>
                <a:path w="14" h="13">
                  <a:moveTo>
                    <a:pt x="5" y="1"/>
                  </a:moveTo>
                  <a:cubicBezTo>
                    <a:pt x="9" y="0"/>
                    <a:pt x="14" y="4"/>
                    <a:pt x="12" y="8"/>
                  </a:cubicBezTo>
                  <a:cubicBezTo>
                    <a:pt x="11" y="12"/>
                    <a:pt x="5" y="13"/>
                    <a:pt x="3" y="10"/>
                  </a:cubicBezTo>
                  <a:cubicBezTo>
                    <a:pt x="0" y="7"/>
                    <a:pt x="2"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06" name="男人">
              <a:extLst>
                <a:ext uri="{FF2B5EF4-FFF2-40B4-BE49-F238E27FC236}">
                  <a16:creationId xmlns:a16="http://schemas.microsoft.com/office/drawing/2014/main" id="{FA48FDA2-BDC2-42C3-AAF7-8AEA9C5E4459}"/>
                </a:ext>
              </a:extLst>
            </p:cNvPr>
            <p:cNvSpPr/>
            <p:nvPr/>
          </p:nvSpPr>
          <p:spPr bwMode="auto">
            <a:xfrm>
              <a:off x="4753939" y="5414940"/>
              <a:ext cx="114705" cy="246619"/>
            </a:xfrm>
            <a:custGeom>
              <a:avLst/>
              <a:gdLst/>
              <a:ahLst/>
              <a:cxnLst>
                <a:cxn ang="0">
                  <a:pos x="4" y="1"/>
                </a:cxn>
                <a:cxn ang="0">
                  <a:pos x="15" y="1"/>
                </a:cxn>
                <a:cxn ang="0">
                  <a:pos x="25" y="2"/>
                </a:cxn>
                <a:cxn ang="0">
                  <a:pos x="27" y="9"/>
                </a:cxn>
                <a:cxn ang="0">
                  <a:pos x="27" y="25"/>
                </a:cxn>
                <a:cxn ang="0">
                  <a:pos x="25" y="28"/>
                </a:cxn>
                <a:cxn ang="0">
                  <a:pos x="22" y="25"/>
                </a:cxn>
                <a:cxn ang="0">
                  <a:pos x="22" y="10"/>
                </a:cxn>
                <a:cxn ang="0">
                  <a:pos x="20" y="10"/>
                </a:cxn>
                <a:cxn ang="0">
                  <a:pos x="20" y="53"/>
                </a:cxn>
                <a:cxn ang="0">
                  <a:pos x="14" y="54"/>
                </a:cxn>
                <a:cxn ang="0">
                  <a:pos x="14" y="28"/>
                </a:cxn>
                <a:cxn ang="0">
                  <a:pos x="13" y="28"/>
                </a:cxn>
                <a:cxn ang="0">
                  <a:pos x="13" y="50"/>
                </a:cxn>
                <a:cxn ang="0">
                  <a:pos x="12" y="55"/>
                </a:cxn>
                <a:cxn ang="0">
                  <a:pos x="7" y="53"/>
                </a:cxn>
                <a:cxn ang="0">
                  <a:pos x="7" y="10"/>
                </a:cxn>
                <a:cxn ang="0">
                  <a:pos x="5" y="10"/>
                </a:cxn>
                <a:cxn ang="0">
                  <a:pos x="5" y="24"/>
                </a:cxn>
                <a:cxn ang="0">
                  <a:pos x="2" y="28"/>
                </a:cxn>
                <a:cxn ang="0">
                  <a:pos x="1" y="25"/>
                </a:cxn>
                <a:cxn ang="0">
                  <a:pos x="1" y="7"/>
                </a:cxn>
                <a:cxn ang="0">
                  <a:pos x="4" y="1"/>
                </a:cxn>
              </a:cxnLst>
              <a:rect l="0" t="0" r="r" b="b"/>
              <a:pathLst>
                <a:path w="27" h="57">
                  <a:moveTo>
                    <a:pt x="4" y="1"/>
                  </a:moveTo>
                  <a:cubicBezTo>
                    <a:pt x="7" y="0"/>
                    <a:pt x="11" y="1"/>
                    <a:pt x="15" y="1"/>
                  </a:cubicBezTo>
                  <a:cubicBezTo>
                    <a:pt x="18" y="1"/>
                    <a:pt x="22" y="0"/>
                    <a:pt x="25" y="2"/>
                  </a:cubicBezTo>
                  <a:cubicBezTo>
                    <a:pt x="27" y="4"/>
                    <a:pt x="27" y="7"/>
                    <a:pt x="27" y="9"/>
                  </a:cubicBezTo>
                  <a:cubicBezTo>
                    <a:pt x="27" y="14"/>
                    <a:pt x="27" y="20"/>
                    <a:pt x="27" y="25"/>
                  </a:cubicBezTo>
                  <a:cubicBezTo>
                    <a:pt x="27" y="26"/>
                    <a:pt x="26" y="28"/>
                    <a:pt x="25" y="28"/>
                  </a:cubicBezTo>
                  <a:cubicBezTo>
                    <a:pt x="23" y="28"/>
                    <a:pt x="22" y="26"/>
                    <a:pt x="22" y="25"/>
                  </a:cubicBezTo>
                  <a:cubicBezTo>
                    <a:pt x="22" y="20"/>
                    <a:pt x="22" y="15"/>
                    <a:pt x="22" y="10"/>
                  </a:cubicBezTo>
                  <a:cubicBezTo>
                    <a:pt x="22" y="10"/>
                    <a:pt x="21" y="10"/>
                    <a:pt x="20" y="10"/>
                  </a:cubicBezTo>
                  <a:cubicBezTo>
                    <a:pt x="20" y="24"/>
                    <a:pt x="21" y="39"/>
                    <a:pt x="20" y="53"/>
                  </a:cubicBezTo>
                  <a:cubicBezTo>
                    <a:pt x="21" y="56"/>
                    <a:pt x="15" y="57"/>
                    <a:pt x="14" y="54"/>
                  </a:cubicBezTo>
                  <a:cubicBezTo>
                    <a:pt x="14" y="45"/>
                    <a:pt x="14" y="36"/>
                    <a:pt x="14" y="28"/>
                  </a:cubicBezTo>
                  <a:cubicBezTo>
                    <a:pt x="14" y="28"/>
                    <a:pt x="13" y="28"/>
                    <a:pt x="13" y="28"/>
                  </a:cubicBezTo>
                  <a:cubicBezTo>
                    <a:pt x="13" y="35"/>
                    <a:pt x="13" y="43"/>
                    <a:pt x="13" y="50"/>
                  </a:cubicBezTo>
                  <a:cubicBezTo>
                    <a:pt x="13" y="52"/>
                    <a:pt x="13" y="54"/>
                    <a:pt x="12" y="55"/>
                  </a:cubicBezTo>
                  <a:cubicBezTo>
                    <a:pt x="10" y="57"/>
                    <a:pt x="7" y="56"/>
                    <a:pt x="7" y="53"/>
                  </a:cubicBezTo>
                  <a:cubicBezTo>
                    <a:pt x="7" y="39"/>
                    <a:pt x="7" y="24"/>
                    <a:pt x="7" y="10"/>
                  </a:cubicBezTo>
                  <a:cubicBezTo>
                    <a:pt x="6" y="10"/>
                    <a:pt x="6" y="10"/>
                    <a:pt x="5" y="10"/>
                  </a:cubicBezTo>
                  <a:cubicBezTo>
                    <a:pt x="5" y="15"/>
                    <a:pt x="5" y="19"/>
                    <a:pt x="5" y="24"/>
                  </a:cubicBezTo>
                  <a:cubicBezTo>
                    <a:pt x="5" y="26"/>
                    <a:pt x="4" y="28"/>
                    <a:pt x="2" y="28"/>
                  </a:cubicBezTo>
                  <a:cubicBezTo>
                    <a:pt x="1" y="28"/>
                    <a:pt x="0" y="26"/>
                    <a:pt x="1" y="25"/>
                  </a:cubicBezTo>
                  <a:cubicBezTo>
                    <a:pt x="0" y="19"/>
                    <a:pt x="0" y="13"/>
                    <a:pt x="1" y="7"/>
                  </a:cubicBezTo>
                  <a:cubicBezTo>
                    <a:pt x="0" y="5"/>
                    <a:pt x="2" y="2"/>
                    <a:pt x="4"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07" name="男人">
              <a:extLst>
                <a:ext uri="{FF2B5EF4-FFF2-40B4-BE49-F238E27FC236}">
                  <a16:creationId xmlns:a16="http://schemas.microsoft.com/office/drawing/2014/main" id="{341F144B-F4FF-4339-A5E6-3AD52347D0F6}"/>
                </a:ext>
              </a:extLst>
            </p:cNvPr>
            <p:cNvSpPr/>
            <p:nvPr/>
          </p:nvSpPr>
          <p:spPr bwMode="auto">
            <a:xfrm>
              <a:off x="4914525" y="5363322"/>
              <a:ext cx="57353" cy="57353"/>
            </a:xfrm>
            <a:custGeom>
              <a:avLst/>
              <a:gdLst/>
              <a:ahLst/>
              <a:cxnLst>
                <a:cxn ang="0">
                  <a:pos x="5" y="1"/>
                </a:cxn>
                <a:cxn ang="0">
                  <a:pos x="11" y="8"/>
                </a:cxn>
                <a:cxn ang="0">
                  <a:pos x="2" y="10"/>
                </a:cxn>
                <a:cxn ang="0">
                  <a:pos x="5" y="1"/>
                </a:cxn>
              </a:cxnLst>
              <a:rect l="0" t="0" r="r" b="b"/>
              <a:pathLst>
                <a:path w="13" h="13">
                  <a:moveTo>
                    <a:pt x="5" y="1"/>
                  </a:moveTo>
                  <a:cubicBezTo>
                    <a:pt x="9" y="0"/>
                    <a:pt x="13" y="4"/>
                    <a:pt x="11" y="8"/>
                  </a:cubicBezTo>
                  <a:cubicBezTo>
                    <a:pt x="10" y="12"/>
                    <a:pt x="5" y="13"/>
                    <a:pt x="2" y="10"/>
                  </a:cubicBezTo>
                  <a:cubicBezTo>
                    <a:pt x="0" y="7"/>
                    <a:pt x="1"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08" name="男人">
              <a:extLst>
                <a:ext uri="{FF2B5EF4-FFF2-40B4-BE49-F238E27FC236}">
                  <a16:creationId xmlns:a16="http://schemas.microsoft.com/office/drawing/2014/main" id="{71BDB0E5-EE13-4565-87D6-F7B7D6DF1215}"/>
                </a:ext>
              </a:extLst>
            </p:cNvPr>
            <p:cNvSpPr/>
            <p:nvPr/>
          </p:nvSpPr>
          <p:spPr bwMode="auto">
            <a:xfrm>
              <a:off x="4885851" y="5414940"/>
              <a:ext cx="108971" cy="246619"/>
            </a:xfrm>
            <a:custGeom>
              <a:avLst/>
              <a:gdLst/>
              <a:ahLst/>
              <a:cxnLst>
                <a:cxn ang="0">
                  <a:pos x="3" y="1"/>
                </a:cxn>
                <a:cxn ang="0">
                  <a:pos x="15" y="1"/>
                </a:cxn>
                <a:cxn ang="0">
                  <a:pos x="24" y="2"/>
                </a:cxn>
                <a:cxn ang="0">
                  <a:pos x="26" y="9"/>
                </a:cxn>
                <a:cxn ang="0">
                  <a:pos x="26" y="25"/>
                </a:cxn>
                <a:cxn ang="0">
                  <a:pos x="24" y="28"/>
                </a:cxn>
                <a:cxn ang="0">
                  <a:pos x="22" y="25"/>
                </a:cxn>
                <a:cxn ang="0">
                  <a:pos x="22" y="10"/>
                </a:cxn>
                <a:cxn ang="0">
                  <a:pos x="20" y="10"/>
                </a:cxn>
                <a:cxn ang="0">
                  <a:pos x="20" y="53"/>
                </a:cxn>
                <a:cxn ang="0">
                  <a:pos x="14" y="54"/>
                </a:cxn>
                <a:cxn ang="0">
                  <a:pos x="14" y="28"/>
                </a:cxn>
                <a:cxn ang="0">
                  <a:pos x="12" y="28"/>
                </a:cxn>
                <a:cxn ang="0">
                  <a:pos x="12" y="50"/>
                </a:cxn>
                <a:cxn ang="0">
                  <a:pos x="12" y="55"/>
                </a:cxn>
                <a:cxn ang="0">
                  <a:pos x="6" y="53"/>
                </a:cxn>
                <a:cxn ang="0">
                  <a:pos x="6" y="10"/>
                </a:cxn>
                <a:cxn ang="0">
                  <a:pos x="5" y="10"/>
                </a:cxn>
                <a:cxn ang="0">
                  <a:pos x="5" y="24"/>
                </a:cxn>
                <a:cxn ang="0">
                  <a:pos x="2" y="28"/>
                </a:cxn>
                <a:cxn ang="0">
                  <a:pos x="0" y="25"/>
                </a:cxn>
                <a:cxn ang="0">
                  <a:pos x="0" y="7"/>
                </a:cxn>
                <a:cxn ang="0">
                  <a:pos x="3" y="1"/>
                </a:cxn>
              </a:cxnLst>
              <a:rect l="0" t="0" r="r" b="b"/>
              <a:pathLst>
                <a:path w="26" h="57">
                  <a:moveTo>
                    <a:pt x="3" y="1"/>
                  </a:moveTo>
                  <a:cubicBezTo>
                    <a:pt x="7" y="0"/>
                    <a:pt x="11" y="1"/>
                    <a:pt x="15" y="1"/>
                  </a:cubicBezTo>
                  <a:cubicBezTo>
                    <a:pt x="18" y="1"/>
                    <a:pt x="22" y="0"/>
                    <a:pt x="24" y="2"/>
                  </a:cubicBezTo>
                  <a:cubicBezTo>
                    <a:pt x="26" y="4"/>
                    <a:pt x="26" y="7"/>
                    <a:pt x="26" y="9"/>
                  </a:cubicBezTo>
                  <a:cubicBezTo>
                    <a:pt x="26" y="14"/>
                    <a:pt x="26" y="20"/>
                    <a:pt x="26" y="25"/>
                  </a:cubicBezTo>
                  <a:cubicBezTo>
                    <a:pt x="26" y="26"/>
                    <a:pt x="26" y="28"/>
                    <a:pt x="24" y="28"/>
                  </a:cubicBezTo>
                  <a:cubicBezTo>
                    <a:pt x="23" y="28"/>
                    <a:pt x="22" y="26"/>
                    <a:pt x="22" y="25"/>
                  </a:cubicBezTo>
                  <a:cubicBezTo>
                    <a:pt x="22" y="20"/>
                    <a:pt x="22" y="15"/>
                    <a:pt x="22" y="10"/>
                  </a:cubicBezTo>
                  <a:cubicBezTo>
                    <a:pt x="21" y="10"/>
                    <a:pt x="20" y="10"/>
                    <a:pt x="20" y="10"/>
                  </a:cubicBezTo>
                  <a:cubicBezTo>
                    <a:pt x="20" y="24"/>
                    <a:pt x="20" y="39"/>
                    <a:pt x="20" y="53"/>
                  </a:cubicBezTo>
                  <a:cubicBezTo>
                    <a:pt x="20" y="56"/>
                    <a:pt x="14" y="57"/>
                    <a:pt x="14" y="54"/>
                  </a:cubicBezTo>
                  <a:cubicBezTo>
                    <a:pt x="14" y="45"/>
                    <a:pt x="14" y="36"/>
                    <a:pt x="14" y="28"/>
                  </a:cubicBezTo>
                  <a:cubicBezTo>
                    <a:pt x="14" y="28"/>
                    <a:pt x="13" y="28"/>
                    <a:pt x="12" y="28"/>
                  </a:cubicBezTo>
                  <a:cubicBezTo>
                    <a:pt x="12" y="35"/>
                    <a:pt x="12" y="43"/>
                    <a:pt x="12" y="50"/>
                  </a:cubicBezTo>
                  <a:cubicBezTo>
                    <a:pt x="12" y="52"/>
                    <a:pt x="12" y="54"/>
                    <a:pt x="12" y="55"/>
                  </a:cubicBezTo>
                  <a:cubicBezTo>
                    <a:pt x="10" y="57"/>
                    <a:pt x="6" y="56"/>
                    <a:pt x="6" y="53"/>
                  </a:cubicBezTo>
                  <a:cubicBezTo>
                    <a:pt x="6" y="39"/>
                    <a:pt x="6"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09" name="男人">
              <a:extLst>
                <a:ext uri="{FF2B5EF4-FFF2-40B4-BE49-F238E27FC236}">
                  <a16:creationId xmlns:a16="http://schemas.microsoft.com/office/drawing/2014/main" id="{CC65B2E7-ECB2-4FD3-8833-05CC0D0E968E}"/>
                </a:ext>
              </a:extLst>
            </p:cNvPr>
            <p:cNvSpPr/>
            <p:nvPr/>
          </p:nvSpPr>
          <p:spPr bwMode="auto">
            <a:xfrm>
              <a:off x="5161144" y="5363322"/>
              <a:ext cx="63090" cy="57353"/>
            </a:xfrm>
            <a:custGeom>
              <a:avLst/>
              <a:gdLst/>
              <a:ahLst/>
              <a:cxnLst>
                <a:cxn ang="0">
                  <a:pos x="6" y="1"/>
                </a:cxn>
                <a:cxn ang="0">
                  <a:pos x="12" y="8"/>
                </a:cxn>
                <a:cxn ang="0">
                  <a:pos x="3" y="10"/>
                </a:cxn>
                <a:cxn ang="0">
                  <a:pos x="6" y="1"/>
                </a:cxn>
              </a:cxnLst>
              <a:rect l="0" t="0" r="r" b="b"/>
              <a:pathLst>
                <a:path w="14" h="13">
                  <a:moveTo>
                    <a:pt x="6" y="1"/>
                  </a:moveTo>
                  <a:cubicBezTo>
                    <a:pt x="10" y="0"/>
                    <a:pt x="14" y="4"/>
                    <a:pt x="12" y="8"/>
                  </a:cubicBezTo>
                  <a:cubicBezTo>
                    <a:pt x="11" y="12"/>
                    <a:pt x="6" y="13"/>
                    <a:pt x="3" y="10"/>
                  </a:cubicBezTo>
                  <a:cubicBezTo>
                    <a:pt x="0" y="7"/>
                    <a:pt x="2" y="2"/>
                    <a:pt x="6"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10" name="男人">
              <a:extLst>
                <a:ext uri="{FF2B5EF4-FFF2-40B4-BE49-F238E27FC236}">
                  <a16:creationId xmlns:a16="http://schemas.microsoft.com/office/drawing/2014/main" id="{C41D3EE5-908C-47A1-8144-A8A3C7B1709B}"/>
                </a:ext>
              </a:extLst>
            </p:cNvPr>
            <p:cNvSpPr/>
            <p:nvPr/>
          </p:nvSpPr>
          <p:spPr bwMode="auto">
            <a:xfrm>
              <a:off x="5138202" y="5414940"/>
              <a:ext cx="108971" cy="246619"/>
            </a:xfrm>
            <a:custGeom>
              <a:avLst/>
              <a:gdLst/>
              <a:ahLst/>
              <a:cxnLst>
                <a:cxn ang="0">
                  <a:pos x="3" y="1"/>
                </a:cxn>
                <a:cxn ang="0">
                  <a:pos x="15" y="1"/>
                </a:cxn>
                <a:cxn ang="0">
                  <a:pos x="24" y="2"/>
                </a:cxn>
                <a:cxn ang="0">
                  <a:pos x="26" y="9"/>
                </a:cxn>
                <a:cxn ang="0">
                  <a:pos x="26" y="25"/>
                </a:cxn>
                <a:cxn ang="0">
                  <a:pos x="24" y="28"/>
                </a:cxn>
                <a:cxn ang="0">
                  <a:pos x="22" y="25"/>
                </a:cxn>
                <a:cxn ang="0">
                  <a:pos x="22" y="10"/>
                </a:cxn>
                <a:cxn ang="0">
                  <a:pos x="20" y="10"/>
                </a:cxn>
                <a:cxn ang="0">
                  <a:pos x="20" y="53"/>
                </a:cxn>
                <a:cxn ang="0">
                  <a:pos x="14" y="54"/>
                </a:cxn>
                <a:cxn ang="0">
                  <a:pos x="14" y="28"/>
                </a:cxn>
                <a:cxn ang="0">
                  <a:pos x="12" y="28"/>
                </a:cxn>
                <a:cxn ang="0">
                  <a:pos x="12" y="50"/>
                </a:cxn>
                <a:cxn ang="0">
                  <a:pos x="12" y="55"/>
                </a:cxn>
                <a:cxn ang="0">
                  <a:pos x="6" y="53"/>
                </a:cxn>
                <a:cxn ang="0">
                  <a:pos x="6" y="10"/>
                </a:cxn>
                <a:cxn ang="0">
                  <a:pos x="5" y="10"/>
                </a:cxn>
                <a:cxn ang="0">
                  <a:pos x="5" y="24"/>
                </a:cxn>
                <a:cxn ang="0">
                  <a:pos x="2" y="28"/>
                </a:cxn>
                <a:cxn ang="0">
                  <a:pos x="0" y="25"/>
                </a:cxn>
                <a:cxn ang="0">
                  <a:pos x="0" y="7"/>
                </a:cxn>
                <a:cxn ang="0">
                  <a:pos x="3" y="1"/>
                </a:cxn>
              </a:cxnLst>
              <a:rect l="0" t="0" r="r" b="b"/>
              <a:pathLst>
                <a:path w="26" h="57">
                  <a:moveTo>
                    <a:pt x="3" y="1"/>
                  </a:moveTo>
                  <a:cubicBezTo>
                    <a:pt x="7" y="0"/>
                    <a:pt x="11" y="1"/>
                    <a:pt x="15" y="1"/>
                  </a:cubicBezTo>
                  <a:cubicBezTo>
                    <a:pt x="18" y="1"/>
                    <a:pt x="21" y="0"/>
                    <a:pt x="24" y="2"/>
                  </a:cubicBezTo>
                  <a:cubicBezTo>
                    <a:pt x="26" y="4"/>
                    <a:pt x="26" y="7"/>
                    <a:pt x="26" y="9"/>
                  </a:cubicBezTo>
                  <a:cubicBezTo>
                    <a:pt x="26" y="14"/>
                    <a:pt x="26" y="20"/>
                    <a:pt x="26" y="25"/>
                  </a:cubicBezTo>
                  <a:cubicBezTo>
                    <a:pt x="26" y="26"/>
                    <a:pt x="26" y="28"/>
                    <a:pt x="24" y="28"/>
                  </a:cubicBezTo>
                  <a:cubicBezTo>
                    <a:pt x="23" y="28"/>
                    <a:pt x="22" y="26"/>
                    <a:pt x="22" y="25"/>
                  </a:cubicBezTo>
                  <a:cubicBezTo>
                    <a:pt x="22" y="20"/>
                    <a:pt x="22" y="15"/>
                    <a:pt x="22" y="10"/>
                  </a:cubicBezTo>
                  <a:cubicBezTo>
                    <a:pt x="21" y="10"/>
                    <a:pt x="20" y="10"/>
                    <a:pt x="20" y="10"/>
                  </a:cubicBezTo>
                  <a:cubicBezTo>
                    <a:pt x="20" y="24"/>
                    <a:pt x="20" y="39"/>
                    <a:pt x="20" y="53"/>
                  </a:cubicBezTo>
                  <a:cubicBezTo>
                    <a:pt x="20" y="56"/>
                    <a:pt x="14" y="57"/>
                    <a:pt x="14" y="54"/>
                  </a:cubicBezTo>
                  <a:cubicBezTo>
                    <a:pt x="14" y="45"/>
                    <a:pt x="14" y="36"/>
                    <a:pt x="14" y="28"/>
                  </a:cubicBezTo>
                  <a:cubicBezTo>
                    <a:pt x="13" y="28"/>
                    <a:pt x="13" y="28"/>
                    <a:pt x="12" y="28"/>
                  </a:cubicBezTo>
                  <a:cubicBezTo>
                    <a:pt x="12" y="35"/>
                    <a:pt x="12" y="43"/>
                    <a:pt x="12" y="50"/>
                  </a:cubicBezTo>
                  <a:cubicBezTo>
                    <a:pt x="12" y="52"/>
                    <a:pt x="12" y="54"/>
                    <a:pt x="12" y="55"/>
                  </a:cubicBezTo>
                  <a:cubicBezTo>
                    <a:pt x="10" y="57"/>
                    <a:pt x="6" y="56"/>
                    <a:pt x="6" y="53"/>
                  </a:cubicBezTo>
                  <a:cubicBezTo>
                    <a:pt x="6" y="39"/>
                    <a:pt x="6"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11" name="男人">
              <a:extLst>
                <a:ext uri="{FF2B5EF4-FFF2-40B4-BE49-F238E27FC236}">
                  <a16:creationId xmlns:a16="http://schemas.microsoft.com/office/drawing/2014/main" id="{06303924-A442-4855-828E-4D870A571A7C}"/>
                </a:ext>
              </a:extLst>
            </p:cNvPr>
            <p:cNvSpPr/>
            <p:nvPr/>
          </p:nvSpPr>
          <p:spPr bwMode="auto">
            <a:xfrm>
              <a:off x="5040701" y="5363322"/>
              <a:ext cx="57353" cy="57353"/>
            </a:xfrm>
            <a:custGeom>
              <a:avLst/>
              <a:gdLst/>
              <a:ahLst/>
              <a:cxnLst>
                <a:cxn ang="0">
                  <a:pos x="5" y="1"/>
                </a:cxn>
                <a:cxn ang="0">
                  <a:pos x="12" y="8"/>
                </a:cxn>
                <a:cxn ang="0">
                  <a:pos x="3" y="10"/>
                </a:cxn>
                <a:cxn ang="0">
                  <a:pos x="5" y="1"/>
                </a:cxn>
              </a:cxnLst>
              <a:rect l="0" t="0" r="r" b="b"/>
              <a:pathLst>
                <a:path w="14" h="13">
                  <a:moveTo>
                    <a:pt x="5" y="1"/>
                  </a:moveTo>
                  <a:cubicBezTo>
                    <a:pt x="9" y="0"/>
                    <a:pt x="14" y="4"/>
                    <a:pt x="12" y="8"/>
                  </a:cubicBezTo>
                  <a:cubicBezTo>
                    <a:pt x="11" y="12"/>
                    <a:pt x="5" y="13"/>
                    <a:pt x="3" y="10"/>
                  </a:cubicBezTo>
                  <a:cubicBezTo>
                    <a:pt x="0" y="7"/>
                    <a:pt x="2"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12" name="男人">
              <a:extLst>
                <a:ext uri="{FF2B5EF4-FFF2-40B4-BE49-F238E27FC236}">
                  <a16:creationId xmlns:a16="http://schemas.microsoft.com/office/drawing/2014/main" id="{D723F282-66C3-4D2B-ABC0-E5884ECD0304}"/>
                </a:ext>
              </a:extLst>
            </p:cNvPr>
            <p:cNvSpPr/>
            <p:nvPr/>
          </p:nvSpPr>
          <p:spPr bwMode="auto">
            <a:xfrm>
              <a:off x="5006290" y="5414940"/>
              <a:ext cx="120442" cy="246619"/>
            </a:xfrm>
            <a:custGeom>
              <a:avLst/>
              <a:gdLst/>
              <a:ahLst/>
              <a:cxnLst>
                <a:cxn ang="0">
                  <a:pos x="4" y="1"/>
                </a:cxn>
                <a:cxn ang="0">
                  <a:pos x="15" y="1"/>
                </a:cxn>
                <a:cxn ang="0">
                  <a:pos x="25" y="2"/>
                </a:cxn>
                <a:cxn ang="0">
                  <a:pos x="27" y="9"/>
                </a:cxn>
                <a:cxn ang="0">
                  <a:pos x="27" y="25"/>
                </a:cxn>
                <a:cxn ang="0">
                  <a:pos x="25" y="28"/>
                </a:cxn>
                <a:cxn ang="0">
                  <a:pos x="22" y="25"/>
                </a:cxn>
                <a:cxn ang="0">
                  <a:pos x="22" y="10"/>
                </a:cxn>
                <a:cxn ang="0">
                  <a:pos x="20" y="10"/>
                </a:cxn>
                <a:cxn ang="0">
                  <a:pos x="20" y="53"/>
                </a:cxn>
                <a:cxn ang="0">
                  <a:pos x="14" y="54"/>
                </a:cxn>
                <a:cxn ang="0">
                  <a:pos x="14" y="28"/>
                </a:cxn>
                <a:cxn ang="0">
                  <a:pos x="13" y="28"/>
                </a:cxn>
                <a:cxn ang="0">
                  <a:pos x="13" y="50"/>
                </a:cxn>
                <a:cxn ang="0">
                  <a:pos x="12" y="55"/>
                </a:cxn>
                <a:cxn ang="0">
                  <a:pos x="7" y="53"/>
                </a:cxn>
                <a:cxn ang="0">
                  <a:pos x="6" y="10"/>
                </a:cxn>
                <a:cxn ang="0">
                  <a:pos x="5" y="10"/>
                </a:cxn>
                <a:cxn ang="0">
                  <a:pos x="5" y="24"/>
                </a:cxn>
                <a:cxn ang="0">
                  <a:pos x="2" y="28"/>
                </a:cxn>
                <a:cxn ang="0">
                  <a:pos x="0" y="25"/>
                </a:cxn>
                <a:cxn ang="0">
                  <a:pos x="0" y="7"/>
                </a:cxn>
                <a:cxn ang="0">
                  <a:pos x="4" y="1"/>
                </a:cxn>
              </a:cxnLst>
              <a:rect l="0" t="0" r="r" b="b"/>
              <a:pathLst>
                <a:path w="27" h="57">
                  <a:moveTo>
                    <a:pt x="4" y="1"/>
                  </a:moveTo>
                  <a:cubicBezTo>
                    <a:pt x="7" y="0"/>
                    <a:pt x="11" y="1"/>
                    <a:pt x="15" y="1"/>
                  </a:cubicBezTo>
                  <a:cubicBezTo>
                    <a:pt x="18" y="1"/>
                    <a:pt x="22" y="0"/>
                    <a:pt x="25" y="2"/>
                  </a:cubicBezTo>
                  <a:cubicBezTo>
                    <a:pt x="27" y="4"/>
                    <a:pt x="27" y="7"/>
                    <a:pt x="27" y="9"/>
                  </a:cubicBezTo>
                  <a:cubicBezTo>
                    <a:pt x="27" y="14"/>
                    <a:pt x="27" y="20"/>
                    <a:pt x="27" y="25"/>
                  </a:cubicBezTo>
                  <a:cubicBezTo>
                    <a:pt x="27" y="26"/>
                    <a:pt x="26" y="28"/>
                    <a:pt x="25" y="28"/>
                  </a:cubicBezTo>
                  <a:cubicBezTo>
                    <a:pt x="23" y="28"/>
                    <a:pt x="22" y="26"/>
                    <a:pt x="22" y="25"/>
                  </a:cubicBezTo>
                  <a:cubicBezTo>
                    <a:pt x="22" y="20"/>
                    <a:pt x="22" y="15"/>
                    <a:pt x="22" y="10"/>
                  </a:cubicBezTo>
                  <a:cubicBezTo>
                    <a:pt x="22" y="10"/>
                    <a:pt x="21" y="10"/>
                    <a:pt x="20" y="10"/>
                  </a:cubicBezTo>
                  <a:cubicBezTo>
                    <a:pt x="20" y="24"/>
                    <a:pt x="20" y="39"/>
                    <a:pt x="20" y="53"/>
                  </a:cubicBezTo>
                  <a:cubicBezTo>
                    <a:pt x="21" y="56"/>
                    <a:pt x="15" y="57"/>
                    <a:pt x="14" y="54"/>
                  </a:cubicBezTo>
                  <a:cubicBezTo>
                    <a:pt x="14" y="45"/>
                    <a:pt x="14" y="36"/>
                    <a:pt x="14" y="28"/>
                  </a:cubicBezTo>
                  <a:cubicBezTo>
                    <a:pt x="14" y="28"/>
                    <a:pt x="13" y="28"/>
                    <a:pt x="13" y="28"/>
                  </a:cubicBezTo>
                  <a:cubicBezTo>
                    <a:pt x="13" y="35"/>
                    <a:pt x="13" y="43"/>
                    <a:pt x="13" y="50"/>
                  </a:cubicBezTo>
                  <a:cubicBezTo>
                    <a:pt x="13" y="52"/>
                    <a:pt x="13" y="54"/>
                    <a:pt x="12" y="55"/>
                  </a:cubicBezTo>
                  <a:cubicBezTo>
                    <a:pt x="10" y="57"/>
                    <a:pt x="6" y="56"/>
                    <a:pt x="7" y="53"/>
                  </a:cubicBezTo>
                  <a:cubicBezTo>
                    <a:pt x="6" y="39"/>
                    <a:pt x="7"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2" y="2"/>
                    <a:pt x="4"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13" name="男人">
              <a:extLst>
                <a:ext uri="{FF2B5EF4-FFF2-40B4-BE49-F238E27FC236}">
                  <a16:creationId xmlns:a16="http://schemas.microsoft.com/office/drawing/2014/main" id="{8899CDA6-5F26-48EF-B774-4908016F4658}"/>
                </a:ext>
              </a:extLst>
            </p:cNvPr>
            <p:cNvSpPr/>
            <p:nvPr/>
          </p:nvSpPr>
          <p:spPr bwMode="auto">
            <a:xfrm>
              <a:off x="5293051" y="5363322"/>
              <a:ext cx="57353" cy="57353"/>
            </a:xfrm>
            <a:custGeom>
              <a:avLst/>
              <a:gdLst/>
              <a:ahLst/>
              <a:cxnLst>
                <a:cxn ang="0">
                  <a:pos x="5" y="1"/>
                </a:cxn>
                <a:cxn ang="0">
                  <a:pos x="12" y="8"/>
                </a:cxn>
                <a:cxn ang="0">
                  <a:pos x="3" y="10"/>
                </a:cxn>
                <a:cxn ang="0">
                  <a:pos x="5" y="1"/>
                </a:cxn>
              </a:cxnLst>
              <a:rect l="0" t="0" r="r" b="b"/>
              <a:pathLst>
                <a:path w="14" h="13">
                  <a:moveTo>
                    <a:pt x="5" y="1"/>
                  </a:moveTo>
                  <a:cubicBezTo>
                    <a:pt x="9" y="0"/>
                    <a:pt x="14" y="4"/>
                    <a:pt x="12" y="8"/>
                  </a:cubicBezTo>
                  <a:cubicBezTo>
                    <a:pt x="11" y="12"/>
                    <a:pt x="5" y="13"/>
                    <a:pt x="3" y="10"/>
                  </a:cubicBezTo>
                  <a:cubicBezTo>
                    <a:pt x="0" y="7"/>
                    <a:pt x="2" y="2"/>
                    <a:pt x="5"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14" name="男人">
              <a:extLst>
                <a:ext uri="{FF2B5EF4-FFF2-40B4-BE49-F238E27FC236}">
                  <a16:creationId xmlns:a16="http://schemas.microsoft.com/office/drawing/2014/main" id="{850B9C8A-B3F3-42F7-B6CA-3DDE52D4FF41}"/>
                </a:ext>
              </a:extLst>
            </p:cNvPr>
            <p:cNvSpPr/>
            <p:nvPr/>
          </p:nvSpPr>
          <p:spPr bwMode="auto">
            <a:xfrm>
              <a:off x="5258640" y="5414940"/>
              <a:ext cx="120442" cy="246619"/>
            </a:xfrm>
            <a:custGeom>
              <a:avLst/>
              <a:gdLst/>
              <a:ahLst/>
              <a:cxnLst>
                <a:cxn ang="0">
                  <a:pos x="4" y="1"/>
                </a:cxn>
                <a:cxn ang="0">
                  <a:pos x="15" y="1"/>
                </a:cxn>
                <a:cxn ang="0">
                  <a:pos x="25" y="2"/>
                </a:cxn>
                <a:cxn ang="0">
                  <a:pos x="27" y="9"/>
                </a:cxn>
                <a:cxn ang="0">
                  <a:pos x="27" y="25"/>
                </a:cxn>
                <a:cxn ang="0">
                  <a:pos x="25" y="28"/>
                </a:cxn>
                <a:cxn ang="0">
                  <a:pos x="22" y="25"/>
                </a:cxn>
                <a:cxn ang="0">
                  <a:pos x="22" y="10"/>
                </a:cxn>
                <a:cxn ang="0">
                  <a:pos x="20" y="10"/>
                </a:cxn>
                <a:cxn ang="0">
                  <a:pos x="20" y="53"/>
                </a:cxn>
                <a:cxn ang="0">
                  <a:pos x="14" y="54"/>
                </a:cxn>
                <a:cxn ang="0">
                  <a:pos x="14" y="28"/>
                </a:cxn>
                <a:cxn ang="0">
                  <a:pos x="13" y="28"/>
                </a:cxn>
                <a:cxn ang="0">
                  <a:pos x="13" y="50"/>
                </a:cxn>
                <a:cxn ang="0">
                  <a:pos x="12" y="55"/>
                </a:cxn>
                <a:cxn ang="0">
                  <a:pos x="7" y="53"/>
                </a:cxn>
                <a:cxn ang="0">
                  <a:pos x="6" y="10"/>
                </a:cxn>
                <a:cxn ang="0">
                  <a:pos x="5" y="10"/>
                </a:cxn>
                <a:cxn ang="0">
                  <a:pos x="5" y="24"/>
                </a:cxn>
                <a:cxn ang="0">
                  <a:pos x="2" y="28"/>
                </a:cxn>
                <a:cxn ang="0">
                  <a:pos x="0" y="25"/>
                </a:cxn>
                <a:cxn ang="0">
                  <a:pos x="0" y="7"/>
                </a:cxn>
                <a:cxn ang="0">
                  <a:pos x="4" y="1"/>
                </a:cxn>
              </a:cxnLst>
              <a:rect l="0" t="0" r="r" b="b"/>
              <a:pathLst>
                <a:path w="27" h="57">
                  <a:moveTo>
                    <a:pt x="4" y="1"/>
                  </a:moveTo>
                  <a:cubicBezTo>
                    <a:pt x="7" y="0"/>
                    <a:pt x="11" y="1"/>
                    <a:pt x="15" y="1"/>
                  </a:cubicBezTo>
                  <a:cubicBezTo>
                    <a:pt x="18" y="1"/>
                    <a:pt x="22" y="0"/>
                    <a:pt x="25" y="2"/>
                  </a:cubicBezTo>
                  <a:cubicBezTo>
                    <a:pt x="27" y="4"/>
                    <a:pt x="27" y="7"/>
                    <a:pt x="27" y="9"/>
                  </a:cubicBezTo>
                  <a:cubicBezTo>
                    <a:pt x="27" y="14"/>
                    <a:pt x="27" y="20"/>
                    <a:pt x="27" y="25"/>
                  </a:cubicBezTo>
                  <a:cubicBezTo>
                    <a:pt x="27" y="26"/>
                    <a:pt x="26" y="28"/>
                    <a:pt x="25" y="28"/>
                  </a:cubicBezTo>
                  <a:cubicBezTo>
                    <a:pt x="23" y="28"/>
                    <a:pt x="22" y="26"/>
                    <a:pt x="22" y="25"/>
                  </a:cubicBezTo>
                  <a:cubicBezTo>
                    <a:pt x="22" y="20"/>
                    <a:pt x="22" y="15"/>
                    <a:pt x="22" y="10"/>
                  </a:cubicBezTo>
                  <a:cubicBezTo>
                    <a:pt x="22" y="10"/>
                    <a:pt x="21" y="10"/>
                    <a:pt x="20" y="10"/>
                  </a:cubicBezTo>
                  <a:cubicBezTo>
                    <a:pt x="20" y="24"/>
                    <a:pt x="20" y="39"/>
                    <a:pt x="20" y="53"/>
                  </a:cubicBezTo>
                  <a:cubicBezTo>
                    <a:pt x="21" y="56"/>
                    <a:pt x="15" y="57"/>
                    <a:pt x="14" y="54"/>
                  </a:cubicBezTo>
                  <a:cubicBezTo>
                    <a:pt x="14" y="45"/>
                    <a:pt x="14" y="36"/>
                    <a:pt x="14" y="28"/>
                  </a:cubicBezTo>
                  <a:cubicBezTo>
                    <a:pt x="14" y="28"/>
                    <a:pt x="13" y="28"/>
                    <a:pt x="13" y="28"/>
                  </a:cubicBezTo>
                  <a:cubicBezTo>
                    <a:pt x="13" y="35"/>
                    <a:pt x="13" y="43"/>
                    <a:pt x="13" y="50"/>
                  </a:cubicBezTo>
                  <a:cubicBezTo>
                    <a:pt x="13" y="52"/>
                    <a:pt x="13" y="54"/>
                    <a:pt x="12" y="55"/>
                  </a:cubicBezTo>
                  <a:cubicBezTo>
                    <a:pt x="10" y="57"/>
                    <a:pt x="6" y="56"/>
                    <a:pt x="7" y="53"/>
                  </a:cubicBezTo>
                  <a:cubicBezTo>
                    <a:pt x="6" y="39"/>
                    <a:pt x="7" y="24"/>
                    <a:pt x="6" y="10"/>
                  </a:cubicBezTo>
                  <a:cubicBezTo>
                    <a:pt x="6" y="10"/>
                    <a:pt x="5" y="10"/>
                    <a:pt x="5" y="10"/>
                  </a:cubicBezTo>
                  <a:cubicBezTo>
                    <a:pt x="5" y="15"/>
                    <a:pt x="5" y="19"/>
                    <a:pt x="5" y="24"/>
                  </a:cubicBezTo>
                  <a:cubicBezTo>
                    <a:pt x="5" y="26"/>
                    <a:pt x="4" y="28"/>
                    <a:pt x="2" y="28"/>
                  </a:cubicBezTo>
                  <a:cubicBezTo>
                    <a:pt x="1" y="28"/>
                    <a:pt x="0" y="26"/>
                    <a:pt x="0" y="25"/>
                  </a:cubicBezTo>
                  <a:cubicBezTo>
                    <a:pt x="0" y="19"/>
                    <a:pt x="0" y="13"/>
                    <a:pt x="0" y="7"/>
                  </a:cubicBezTo>
                  <a:cubicBezTo>
                    <a:pt x="0" y="5"/>
                    <a:pt x="1" y="2"/>
                    <a:pt x="4"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sp>
          <p:nvSpPr>
            <p:cNvPr id="115" name="男人">
              <a:extLst>
                <a:ext uri="{FF2B5EF4-FFF2-40B4-BE49-F238E27FC236}">
                  <a16:creationId xmlns:a16="http://schemas.microsoft.com/office/drawing/2014/main" id="{46D9BC06-747A-485C-BA8F-4C5205B1DE9D}"/>
                </a:ext>
              </a:extLst>
            </p:cNvPr>
            <p:cNvSpPr/>
            <p:nvPr/>
          </p:nvSpPr>
          <p:spPr bwMode="auto">
            <a:xfrm>
              <a:off x="5413495" y="5363322"/>
              <a:ext cx="63090" cy="57353"/>
            </a:xfrm>
            <a:custGeom>
              <a:avLst/>
              <a:gdLst/>
              <a:ahLst/>
              <a:cxnLst>
                <a:cxn ang="0">
                  <a:pos x="6" y="1"/>
                </a:cxn>
                <a:cxn ang="0">
                  <a:pos x="12" y="8"/>
                </a:cxn>
                <a:cxn ang="0">
                  <a:pos x="3" y="10"/>
                </a:cxn>
                <a:cxn ang="0">
                  <a:pos x="6" y="1"/>
                </a:cxn>
              </a:cxnLst>
              <a:rect l="0" t="0" r="r" b="b"/>
              <a:pathLst>
                <a:path w="14" h="13">
                  <a:moveTo>
                    <a:pt x="6" y="1"/>
                  </a:moveTo>
                  <a:cubicBezTo>
                    <a:pt x="10" y="0"/>
                    <a:pt x="14" y="4"/>
                    <a:pt x="12" y="8"/>
                  </a:cubicBezTo>
                  <a:cubicBezTo>
                    <a:pt x="11" y="12"/>
                    <a:pt x="5" y="13"/>
                    <a:pt x="3" y="10"/>
                  </a:cubicBezTo>
                  <a:cubicBezTo>
                    <a:pt x="0" y="7"/>
                    <a:pt x="2" y="2"/>
                    <a:pt x="6" y="1"/>
                  </a:cubicBezTo>
                  <a:close/>
                </a:path>
              </a:pathLst>
            </a:custGeom>
            <a:solidFill>
              <a:schemeClr val="accent1"/>
            </a:solidFill>
            <a:ln w="9525">
              <a:noFill/>
              <a:round/>
            </a:ln>
          </p:spPr>
          <p:txBody>
            <a:bodyPr wrap="square" lIns="91440" tIns="45720" rIns="91440" bIns="45720" anchor="ctr">
              <a:normAutofit fontScale="25000" lnSpcReduction="20000"/>
            </a:bodyPr>
            <a:lstStyle/>
            <a:p>
              <a:pPr algn="ctr"/>
              <a:endParaRPr/>
            </a:p>
          </p:txBody>
        </p:sp>
        <p:sp>
          <p:nvSpPr>
            <p:cNvPr id="116" name="男人">
              <a:extLst>
                <a:ext uri="{FF2B5EF4-FFF2-40B4-BE49-F238E27FC236}">
                  <a16:creationId xmlns:a16="http://schemas.microsoft.com/office/drawing/2014/main" id="{D6A98F7F-A77F-44B9-96DD-44D8EA1DB22A}"/>
                </a:ext>
              </a:extLst>
            </p:cNvPr>
            <p:cNvSpPr/>
            <p:nvPr/>
          </p:nvSpPr>
          <p:spPr bwMode="auto">
            <a:xfrm>
              <a:off x="5390554" y="5414940"/>
              <a:ext cx="108971" cy="246619"/>
            </a:xfrm>
            <a:custGeom>
              <a:avLst/>
              <a:gdLst/>
              <a:ahLst/>
              <a:cxnLst>
                <a:cxn ang="0">
                  <a:pos x="3" y="1"/>
                </a:cxn>
                <a:cxn ang="0">
                  <a:pos x="14" y="1"/>
                </a:cxn>
                <a:cxn ang="0">
                  <a:pos x="24" y="2"/>
                </a:cxn>
                <a:cxn ang="0">
                  <a:pos x="26" y="9"/>
                </a:cxn>
                <a:cxn ang="0">
                  <a:pos x="26" y="25"/>
                </a:cxn>
                <a:cxn ang="0">
                  <a:pos x="24" y="28"/>
                </a:cxn>
                <a:cxn ang="0">
                  <a:pos x="22" y="25"/>
                </a:cxn>
                <a:cxn ang="0">
                  <a:pos x="22" y="10"/>
                </a:cxn>
                <a:cxn ang="0">
                  <a:pos x="20" y="10"/>
                </a:cxn>
                <a:cxn ang="0">
                  <a:pos x="20" y="53"/>
                </a:cxn>
                <a:cxn ang="0">
                  <a:pos x="14" y="54"/>
                </a:cxn>
                <a:cxn ang="0">
                  <a:pos x="14" y="28"/>
                </a:cxn>
                <a:cxn ang="0">
                  <a:pos x="12" y="28"/>
                </a:cxn>
                <a:cxn ang="0">
                  <a:pos x="12" y="50"/>
                </a:cxn>
                <a:cxn ang="0">
                  <a:pos x="12" y="55"/>
                </a:cxn>
                <a:cxn ang="0">
                  <a:pos x="6" y="53"/>
                </a:cxn>
                <a:cxn ang="0">
                  <a:pos x="6" y="10"/>
                </a:cxn>
                <a:cxn ang="0">
                  <a:pos x="5" y="10"/>
                </a:cxn>
                <a:cxn ang="0">
                  <a:pos x="5" y="24"/>
                </a:cxn>
                <a:cxn ang="0">
                  <a:pos x="2" y="28"/>
                </a:cxn>
                <a:cxn ang="0">
                  <a:pos x="0" y="25"/>
                </a:cxn>
                <a:cxn ang="0">
                  <a:pos x="0" y="7"/>
                </a:cxn>
                <a:cxn ang="0">
                  <a:pos x="3" y="1"/>
                </a:cxn>
              </a:cxnLst>
              <a:rect l="0" t="0" r="r" b="b"/>
              <a:pathLst>
                <a:path w="26" h="57">
                  <a:moveTo>
                    <a:pt x="3" y="1"/>
                  </a:moveTo>
                  <a:cubicBezTo>
                    <a:pt x="7" y="0"/>
                    <a:pt x="11" y="1"/>
                    <a:pt x="14" y="1"/>
                  </a:cubicBezTo>
                  <a:cubicBezTo>
                    <a:pt x="18" y="1"/>
                    <a:pt x="21" y="0"/>
                    <a:pt x="24" y="2"/>
                  </a:cubicBezTo>
                  <a:cubicBezTo>
                    <a:pt x="26" y="4"/>
                    <a:pt x="26" y="7"/>
                    <a:pt x="26" y="9"/>
                  </a:cubicBezTo>
                  <a:cubicBezTo>
                    <a:pt x="26" y="14"/>
                    <a:pt x="26" y="20"/>
                    <a:pt x="26" y="25"/>
                  </a:cubicBezTo>
                  <a:cubicBezTo>
                    <a:pt x="26" y="26"/>
                    <a:pt x="26" y="28"/>
                    <a:pt x="24" y="28"/>
                  </a:cubicBezTo>
                  <a:cubicBezTo>
                    <a:pt x="23" y="28"/>
                    <a:pt x="21" y="26"/>
                    <a:pt x="22" y="25"/>
                  </a:cubicBezTo>
                  <a:cubicBezTo>
                    <a:pt x="22" y="20"/>
                    <a:pt x="22" y="15"/>
                    <a:pt x="22" y="10"/>
                  </a:cubicBezTo>
                  <a:cubicBezTo>
                    <a:pt x="21" y="10"/>
                    <a:pt x="20" y="10"/>
                    <a:pt x="20" y="10"/>
                  </a:cubicBezTo>
                  <a:cubicBezTo>
                    <a:pt x="20" y="24"/>
                    <a:pt x="20" y="39"/>
                    <a:pt x="20" y="53"/>
                  </a:cubicBezTo>
                  <a:cubicBezTo>
                    <a:pt x="20" y="56"/>
                    <a:pt x="14" y="57"/>
                    <a:pt x="14" y="54"/>
                  </a:cubicBezTo>
                  <a:cubicBezTo>
                    <a:pt x="14" y="45"/>
                    <a:pt x="14" y="36"/>
                    <a:pt x="14" y="28"/>
                  </a:cubicBezTo>
                  <a:cubicBezTo>
                    <a:pt x="13" y="28"/>
                    <a:pt x="13" y="28"/>
                    <a:pt x="12" y="28"/>
                  </a:cubicBezTo>
                  <a:cubicBezTo>
                    <a:pt x="12" y="35"/>
                    <a:pt x="12" y="43"/>
                    <a:pt x="12" y="50"/>
                  </a:cubicBezTo>
                  <a:cubicBezTo>
                    <a:pt x="12" y="52"/>
                    <a:pt x="12" y="54"/>
                    <a:pt x="12" y="55"/>
                  </a:cubicBezTo>
                  <a:cubicBezTo>
                    <a:pt x="10" y="57"/>
                    <a:pt x="6" y="56"/>
                    <a:pt x="6" y="53"/>
                  </a:cubicBezTo>
                  <a:cubicBezTo>
                    <a:pt x="6" y="39"/>
                    <a:pt x="6" y="24"/>
                    <a:pt x="6" y="10"/>
                  </a:cubicBezTo>
                  <a:cubicBezTo>
                    <a:pt x="6" y="10"/>
                    <a:pt x="5" y="10"/>
                    <a:pt x="5" y="10"/>
                  </a:cubicBezTo>
                  <a:cubicBezTo>
                    <a:pt x="4" y="15"/>
                    <a:pt x="5" y="19"/>
                    <a:pt x="5" y="24"/>
                  </a:cubicBezTo>
                  <a:cubicBezTo>
                    <a:pt x="5" y="26"/>
                    <a:pt x="4" y="28"/>
                    <a:pt x="2" y="28"/>
                  </a:cubicBezTo>
                  <a:cubicBezTo>
                    <a:pt x="1" y="28"/>
                    <a:pt x="0" y="26"/>
                    <a:pt x="0" y="25"/>
                  </a:cubicBezTo>
                  <a:cubicBezTo>
                    <a:pt x="0" y="19"/>
                    <a:pt x="0" y="13"/>
                    <a:pt x="0" y="7"/>
                  </a:cubicBezTo>
                  <a:cubicBezTo>
                    <a:pt x="0" y="5"/>
                    <a:pt x="1" y="2"/>
                    <a:pt x="3" y="1"/>
                  </a:cubicBezTo>
                  <a:close/>
                </a:path>
              </a:pathLst>
            </a:custGeom>
            <a:solidFill>
              <a:schemeClr val="accent1"/>
            </a:solidFill>
            <a:ln w="9525">
              <a:noFill/>
              <a:round/>
            </a:ln>
          </p:spPr>
          <p:txBody>
            <a:bodyPr wrap="square" lIns="91440" tIns="45720" rIns="91440" bIns="45720" anchor="ctr">
              <a:normAutofit fontScale="62500" lnSpcReduction="20000"/>
            </a:bodyPr>
            <a:lstStyle/>
            <a:p>
              <a:pPr algn="ctr"/>
              <a:endParaRPr/>
            </a:p>
          </p:txBody>
        </p:sp>
      </p:grpSp>
      <p:grpSp>
        <p:nvGrpSpPr>
          <p:cNvPr id="281" name="组合 280">
            <a:extLst>
              <a:ext uri="{FF2B5EF4-FFF2-40B4-BE49-F238E27FC236}">
                <a16:creationId xmlns:a16="http://schemas.microsoft.com/office/drawing/2014/main" id="{732E0D35-1B9E-477E-B7D2-2F9893C28BD7}"/>
              </a:ext>
            </a:extLst>
          </p:cNvPr>
          <p:cNvGrpSpPr/>
          <p:nvPr/>
        </p:nvGrpSpPr>
        <p:grpSpPr>
          <a:xfrm>
            <a:off x="7469045" y="3070353"/>
            <a:ext cx="435879" cy="974995"/>
            <a:chOff x="7311877" y="3070353"/>
            <a:chExt cx="435879" cy="974995"/>
          </a:xfrm>
        </p:grpSpPr>
        <p:sp>
          <p:nvSpPr>
            <p:cNvPr id="29" name="2">
              <a:extLst>
                <a:ext uri="{FF2B5EF4-FFF2-40B4-BE49-F238E27FC236}">
                  <a16:creationId xmlns:a16="http://schemas.microsoft.com/office/drawing/2014/main" id="{A80D35BC-5ECC-41F7-AC34-86AA291136C3}"/>
                </a:ext>
              </a:extLst>
            </p:cNvPr>
            <p:cNvSpPr/>
            <p:nvPr/>
          </p:nvSpPr>
          <p:spPr bwMode="auto">
            <a:xfrm>
              <a:off x="7435184" y="3070353"/>
              <a:ext cx="189265" cy="189265"/>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solidFill>
              <a:schemeClr val="accent3"/>
            </a:solidFill>
            <a:ln w="9525">
              <a:noFill/>
              <a:round/>
            </a:ln>
          </p:spPr>
          <p:txBody>
            <a:bodyPr wrap="square" lIns="91440" tIns="45720" rIns="91440" bIns="45720" anchor="ctr">
              <a:normAutofit fontScale="40000" lnSpcReduction="20000"/>
            </a:bodyPr>
            <a:lstStyle/>
            <a:p>
              <a:pPr algn="ctr"/>
              <a:endParaRPr/>
            </a:p>
          </p:txBody>
        </p:sp>
        <p:sp>
          <p:nvSpPr>
            <p:cNvPr id="30" name="1">
              <a:extLst>
                <a:ext uri="{FF2B5EF4-FFF2-40B4-BE49-F238E27FC236}">
                  <a16:creationId xmlns:a16="http://schemas.microsoft.com/office/drawing/2014/main" id="{EF581525-2613-4FA4-A19B-E23B20E0A9D5}"/>
                </a:ext>
              </a:extLst>
            </p:cNvPr>
            <p:cNvSpPr/>
            <p:nvPr/>
          </p:nvSpPr>
          <p:spPr bwMode="auto">
            <a:xfrm>
              <a:off x="7311877" y="3248144"/>
              <a:ext cx="435879" cy="797204"/>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solidFill>
              <a:schemeClr val="accent3"/>
            </a:solidFill>
            <a:ln w="9525">
              <a:noFill/>
              <a:round/>
            </a:ln>
          </p:spPr>
          <p:txBody>
            <a:bodyPr wrap="square" lIns="91440" tIns="45720" rIns="91440" bIns="45720" anchor="ctr">
              <a:normAutofit/>
            </a:bodyPr>
            <a:lstStyle/>
            <a:p>
              <a:pPr algn="ctr"/>
              <a:endParaRPr/>
            </a:p>
          </p:txBody>
        </p:sp>
      </p:grpSp>
      <p:grpSp>
        <p:nvGrpSpPr>
          <p:cNvPr id="31" name="îšľîḋè">
            <a:extLst>
              <a:ext uri="{FF2B5EF4-FFF2-40B4-BE49-F238E27FC236}">
                <a16:creationId xmlns:a16="http://schemas.microsoft.com/office/drawing/2014/main" id="{75D3F350-C522-4ADC-9FBA-43BB6D1F0437}"/>
              </a:ext>
            </a:extLst>
          </p:cNvPr>
          <p:cNvGrpSpPr/>
          <p:nvPr/>
        </p:nvGrpSpPr>
        <p:grpSpPr>
          <a:xfrm>
            <a:off x="7213824" y="4102701"/>
            <a:ext cx="946321" cy="682499"/>
            <a:chOff x="7059509" y="4078622"/>
            <a:chExt cx="946321" cy="682499"/>
          </a:xfrm>
          <a:solidFill>
            <a:schemeClr val="accent3"/>
          </a:solidFill>
        </p:grpSpPr>
        <p:sp>
          <p:nvSpPr>
            <p:cNvPr id="77" name="ï$ľíďe">
              <a:extLst>
                <a:ext uri="{FF2B5EF4-FFF2-40B4-BE49-F238E27FC236}">
                  <a16:creationId xmlns:a16="http://schemas.microsoft.com/office/drawing/2014/main" id="{A7D5286C-42CF-4E6D-A831-CA1D032FD45A}"/>
                </a:ext>
              </a:extLst>
            </p:cNvPr>
            <p:cNvSpPr/>
            <p:nvPr/>
          </p:nvSpPr>
          <p:spPr bwMode="auto">
            <a:xfrm>
              <a:off x="7139803" y="4078622"/>
              <a:ext cx="126175" cy="137646"/>
            </a:xfrm>
            <a:custGeom>
              <a:avLst/>
              <a:gdLst/>
              <a:ahLst/>
              <a:cxnLst>
                <a:cxn ang="0">
                  <a:pos x="14" y="2"/>
                </a:cxn>
                <a:cxn ang="0">
                  <a:pos x="29" y="16"/>
                </a:cxn>
                <a:cxn ang="0">
                  <a:pos x="6" y="22"/>
                </a:cxn>
                <a:cxn ang="0">
                  <a:pos x="14" y="2"/>
                </a:cxn>
              </a:cxnLst>
              <a:rect l="0" t="0" r="r" b="b"/>
              <a:pathLst>
                <a:path w="30" h="31">
                  <a:moveTo>
                    <a:pt x="14" y="2"/>
                  </a:moveTo>
                  <a:cubicBezTo>
                    <a:pt x="22" y="0"/>
                    <a:pt x="30" y="8"/>
                    <a:pt x="29" y="16"/>
                  </a:cubicBezTo>
                  <a:cubicBezTo>
                    <a:pt x="28" y="27"/>
                    <a:pt x="12" y="31"/>
                    <a:pt x="6" y="22"/>
                  </a:cubicBezTo>
                  <a:cubicBezTo>
                    <a:pt x="0" y="15"/>
                    <a:pt x="5" y="4"/>
                    <a:pt x="14"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78" name="iṥlíḍé">
              <a:extLst>
                <a:ext uri="{FF2B5EF4-FFF2-40B4-BE49-F238E27FC236}">
                  <a16:creationId xmlns:a16="http://schemas.microsoft.com/office/drawing/2014/main" id="{B05CA1CF-574F-49DE-8543-5156657826B4}"/>
                </a:ext>
              </a:extLst>
            </p:cNvPr>
            <p:cNvSpPr/>
            <p:nvPr/>
          </p:nvSpPr>
          <p:spPr bwMode="auto">
            <a:xfrm>
              <a:off x="7059509" y="4204798"/>
              <a:ext cx="303970" cy="556323"/>
            </a:xfrm>
            <a:custGeom>
              <a:avLst/>
              <a:gdLst/>
              <a:ahLst/>
              <a:cxnLst>
                <a:cxn ang="0">
                  <a:pos x="14" y="6"/>
                </a:cxn>
                <a:cxn ang="0">
                  <a:pos x="38" y="2"/>
                </a:cxn>
                <a:cxn ang="0">
                  <a:pos x="56" y="8"/>
                </a:cxn>
                <a:cxn ang="0">
                  <a:pos x="64" y="33"/>
                </a:cxn>
                <a:cxn ang="0">
                  <a:pos x="68" y="55"/>
                </a:cxn>
                <a:cxn ang="0">
                  <a:pos x="59" y="53"/>
                </a:cxn>
                <a:cxn ang="0">
                  <a:pos x="49" y="22"/>
                </a:cxn>
                <a:cxn ang="0">
                  <a:pos x="46" y="18"/>
                </a:cxn>
                <a:cxn ang="0">
                  <a:pos x="63" y="78"/>
                </a:cxn>
                <a:cxn ang="0">
                  <a:pos x="48" y="78"/>
                </a:cxn>
                <a:cxn ang="0">
                  <a:pos x="48" y="121"/>
                </a:cxn>
                <a:cxn ang="0">
                  <a:pos x="42" y="128"/>
                </a:cxn>
                <a:cxn ang="0">
                  <a:pos x="37" y="121"/>
                </a:cxn>
                <a:cxn ang="0">
                  <a:pos x="36" y="78"/>
                </a:cxn>
                <a:cxn ang="0">
                  <a:pos x="33" y="78"/>
                </a:cxn>
                <a:cxn ang="0">
                  <a:pos x="33" y="123"/>
                </a:cxn>
                <a:cxn ang="0">
                  <a:pos x="22" y="123"/>
                </a:cxn>
                <a:cxn ang="0">
                  <a:pos x="21" y="78"/>
                </a:cxn>
                <a:cxn ang="0">
                  <a:pos x="6" y="78"/>
                </a:cxn>
                <a:cxn ang="0">
                  <a:pos x="21" y="19"/>
                </a:cxn>
                <a:cxn ang="0">
                  <a:pos x="19" y="20"/>
                </a:cxn>
                <a:cxn ang="0">
                  <a:pos x="9" y="53"/>
                </a:cxn>
                <a:cxn ang="0">
                  <a:pos x="0" y="52"/>
                </a:cxn>
                <a:cxn ang="0">
                  <a:pos x="6" y="28"/>
                </a:cxn>
                <a:cxn ang="0">
                  <a:pos x="14" y="6"/>
                </a:cxn>
              </a:cxnLst>
              <a:rect l="0" t="0" r="r" b="b"/>
              <a:pathLst>
                <a:path w="70" h="129">
                  <a:moveTo>
                    <a:pt x="14" y="6"/>
                  </a:moveTo>
                  <a:cubicBezTo>
                    <a:pt x="21" y="0"/>
                    <a:pt x="30" y="2"/>
                    <a:pt x="38" y="2"/>
                  </a:cubicBezTo>
                  <a:cubicBezTo>
                    <a:pt x="44" y="1"/>
                    <a:pt x="52" y="2"/>
                    <a:pt x="56" y="8"/>
                  </a:cubicBezTo>
                  <a:cubicBezTo>
                    <a:pt x="60" y="16"/>
                    <a:pt x="61" y="25"/>
                    <a:pt x="64" y="33"/>
                  </a:cubicBezTo>
                  <a:cubicBezTo>
                    <a:pt x="66" y="41"/>
                    <a:pt x="70" y="48"/>
                    <a:pt x="68" y="55"/>
                  </a:cubicBezTo>
                  <a:cubicBezTo>
                    <a:pt x="65" y="56"/>
                    <a:pt x="61" y="56"/>
                    <a:pt x="59" y="53"/>
                  </a:cubicBezTo>
                  <a:cubicBezTo>
                    <a:pt x="56" y="43"/>
                    <a:pt x="53" y="32"/>
                    <a:pt x="49" y="22"/>
                  </a:cubicBezTo>
                  <a:cubicBezTo>
                    <a:pt x="49" y="20"/>
                    <a:pt x="48" y="19"/>
                    <a:pt x="46" y="18"/>
                  </a:cubicBezTo>
                  <a:cubicBezTo>
                    <a:pt x="51" y="38"/>
                    <a:pt x="58" y="58"/>
                    <a:pt x="63" y="78"/>
                  </a:cubicBezTo>
                  <a:cubicBezTo>
                    <a:pt x="58" y="78"/>
                    <a:pt x="53" y="78"/>
                    <a:pt x="48" y="78"/>
                  </a:cubicBezTo>
                  <a:cubicBezTo>
                    <a:pt x="48" y="92"/>
                    <a:pt x="48" y="107"/>
                    <a:pt x="48" y="121"/>
                  </a:cubicBezTo>
                  <a:cubicBezTo>
                    <a:pt x="48" y="124"/>
                    <a:pt x="46" y="128"/>
                    <a:pt x="42" y="128"/>
                  </a:cubicBezTo>
                  <a:cubicBezTo>
                    <a:pt x="39" y="128"/>
                    <a:pt x="36" y="124"/>
                    <a:pt x="37" y="121"/>
                  </a:cubicBezTo>
                  <a:cubicBezTo>
                    <a:pt x="36" y="107"/>
                    <a:pt x="37" y="92"/>
                    <a:pt x="36" y="78"/>
                  </a:cubicBezTo>
                  <a:cubicBezTo>
                    <a:pt x="36" y="78"/>
                    <a:pt x="34" y="78"/>
                    <a:pt x="33" y="78"/>
                  </a:cubicBezTo>
                  <a:cubicBezTo>
                    <a:pt x="33" y="93"/>
                    <a:pt x="33" y="108"/>
                    <a:pt x="33" y="123"/>
                  </a:cubicBezTo>
                  <a:cubicBezTo>
                    <a:pt x="32" y="129"/>
                    <a:pt x="22" y="129"/>
                    <a:pt x="22" y="123"/>
                  </a:cubicBezTo>
                  <a:cubicBezTo>
                    <a:pt x="21" y="108"/>
                    <a:pt x="22" y="93"/>
                    <a:pt x="21" y="78"/>
                  </a:cubicBezTo>
                  <a:cubicBezTo>
                    <a:pt x="16" y="78"/>
                    <a:pt x="11" y="78"/>
                    <a:pt x="6" y="78"/>
                  </a:cubicBezTo>
                  <a:cubicBezTo>
                    <a:pt x="11" y="58"/>
                    <a:pt x="17" y="39"/>
                    <a:pt x="21" y="19"/>
                  </a:cubicBezTo>
                  <a:cubicBezTo>
                    <a:pt x="21" y="19"/>
                    <a:pt x="20" y="20"/>
                    <a:pt x="19" y="20"/>
                  </a:cubicBezTo>
                  <a:cubicBezTo>
                    <a:pt x="15" y="31"/>
                    <a:pt x="13" y="42"/>
                    <a:pt x="9" y="53"/>
                  </a:cubicBezTo>
                  <a:cubicBezTo>
                    <a:pt x="8" y="57"/>
                    <a:pt x="0" y="57"/>
                    <a:pt x="0" y="52"/>
                  </a:cubicBezTo>
                  <a:cubicBezTo>
                    <a:pt x="0" y="44"/>
                    <a:pt x="4" y="36"/>
                    <a:pt x="6" y="28"/>
                  </a:cubicBezTo>
                  <a:cubicBezTo>
                    <a:pt x="8" y="21"/>
                    <a:pt x="9" y="12"/>
                    <a:pt x="14" y="6"/>
                  </a:cubicBezTo>
                  <a:close/>
                </a:path>
              </a:pathLst>
            </a:custGeom>
            <a:grpFill/>
            <a:ln w="9525">
              <a:noFill/>
              <a:round/>
            </a:ln>
          </p:spPr>
          <p:txBody>
            <a:bodyPr wrap="square" lIns="91440" tIns="45720" rIns="91440" bIns="45720" anchor="ctr">
              <a:normAutofit/>
            </a:bodyPr>
            <a:lstStyle/>
            <a:p>
              <a:pPr algn="ctr"/>
              <a:endParaRPr/>
            </a:p>
          </p:txBody>
        </p:sp>
        <p:sp>
          <p:nvSpPr>
            <p:cNvPr id="79" name="íśľïďé">
              <a:extLst>
                <a:ext uri="{FF2B5EF4-FFF2-40B4-BE49-F238E27FC236}">
                  <a16:creationId xmlns:a16="http://schemas.microsoft.com/office/drawing/2014/main" id="{1A762659-6FF1-47A6-84B4-779516E972A0}"/>
                </a:ext>
              </a:extLst>
            </p:cNvPr>
            <p:cNvSpPr/>
            <p:nvPr/>
          </p:nvSpPr>
          <p:spPr bwMode="auto">
            <a:xfrm>
              <a:off x="7460978" y="4078622"/>
              <a:ext cx="131912" cy="137646"/>
            </a:xfrm>
            <a:custGeom>
              <a:avLst/>
              <a:gdLst/>
              <a:ahLst/>
              <a:cxnLst>
                <a:cxn ang="0">
                  <a:pos x="14" y="2"/>
                </a:cxn>
                <a:cxn ang="0">
                  <a:pos x="29" y="16"/>
                </a:cxn>
                <a:cxn ang="0">
                  <a:pos x="6" y="22"/>
                </a:cxn>
                <a:cxn ang="0">
                  <a:pos x="14" y="2"/>
                </a:cxn>
              </a:cxnLst>
              <a:rect l="0" t="0" r="r" b="b"/>
              <a:pathLst>
                <a:path w="31" h="31">
                  <a:moveTo>
                    <a:pt x="14" y="2"/>
                  </a:moveTo>
                  <a:cubicBezTo>
                    <a:pt x="22" y="0"/>
                    <a:pt x="31" y="8"/>
                    <a:pt x="29" y="16"/>
                  </a:cubicBezTo>
                  <a:cubicBezTo>
                    <a:pt x="28" y="27"/>
                    <a:pt x="12" y="31"/>
                    <a:pt x="6" y="22"/>
                  </a:cubicBezTo>
                  <a:cubicBezTo>
                    <a:pt x="0" y="15"/>
                    <a:pt x="5" y="4"/>
                    <a:pt x="14"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80" name="íSlïdê">
              <a:extLst>
                <a:ext uri="{FF2B5EF4-FFF2-40B4-BE49-F238E27FC236}">
                  <a16:creationId xmlns:a16="http://schemas.microsoft.com/office/drawing/2014/main" id="{70553099-8955-41FA-8AB3-8C459FCA3E9B}"/>
                </a:ext>
              </a:extLst>
            </p:cNvPr>
            <p:cNvSpPr/>
            <p:nvPr/>
          </p:nvSpPr>
          <p:spPr bwMode="auto">
            <a:xfrm>
              <a:off x="7386422" y="4204798"/>
              <a:ext cx="298234" cy="556323"/>
            </a:xfrm>
            <a:custGeom>
              <a:avLst/>
              <a:gdLst/>
              <a:ahLst/>
              <a:cxnLst>
                <a:cxn ang="0">
                  <a:pos x="14" y="6"/>
                </a:cxn>
                <a:cxn ang="0">
                  <a:pos x="38" y="2"/>
                </a:cxn>
                <a:cxn ang="0">
                  <a:pos x="56" y="8"/>
                </a:cxn>
                <a:cxn ang="0">
                  <a:pos x="65" y="33"/>
                </a:cxn>
                <a:cxn ang="0">
                  <a:pos x="69" y="55"/>
                </a:cxn>
                <a:cxn ang="0">
                  <a:pos x="59" y="53"/>
                </a:cxn>
                <a:cxn ang="0">
                  <a:pos x="50" y="22"/>
                </a:cxn>
                <a:cxn ang="0">
                  <a:pos x="47" y="18"/>
                </a:cxn>
                <a:cxn ang="0">
                  <a:pos x="63" y="78"/>
                </a:cxn>
                <a:cxn ang="0">
                  <a:pos x="49" y="78"/>
                </a:cxn>
                <a:cxn ang="0">
                  <a:pos x="48" y="121"/>
                </a:cxn>
                <a:cxn ang="0">
                  <a:pos x="43" y="128"/>
                </a:cxn>
                <a:cxn ang="0">
                  <a:pos x="37" y="121"/>
                </a:cxn>
                <a:cxn ang="0">
                  <a:pos x="37" y="78"/>
                </a:cxn>
                <a:cxn ang="0">
                  <a:pos x="33" y="78"/>
                </a:cxn>
                <a:cxn ang="0">
                  <a:pos x="33" y="123"/>
                </a:cxn>
                <a:cxn ang="0">
                  <a:pos x="22" y="123"/>
                </a:cxn>
                <a:cxn ang="0">
                  <a:pos x="22" y="78"/>
                </a:cxn>
                <a:cxn ang="0">
                  <a:pos x="7" y="78"/>
                </a:cxn>
                <a:cxn ang="0">
                  <a:pos x="21" y="19"/>
                </a:cxn>
                <a:cxn ang="0">
                  <a:pos x="19" y="20"/>
                </a:cxn>
                <a:cxn ang="0">
                  <a:pos x="10" y="53"/>
                </a:cxn>
                <a:cxn ang="0">
                  <a:pos x="0" y="52"/>
                </a:cxn>
                <a:cxn ang="0">
                  <a:pos x="6" y="28"/>
                </a:cxn>
                <a:cxn ang="0">
                  <a:pos x="14" y="6"/>
                </a:cxn>
              </a:cxnLst>
              <a:rect l="0" t="0" r="r" b="b"/>
              <a:pathLst>
                <a:path w="70" h="129">
                  <a:moveTo>
                    <a:pt x="14" y="6"/>
                  </a:moveTo>
                  <a:cubicBezTo>
                    <a:pt x="21" y="0"/>
                    <a:pt x="30" y="2"/>
                    <a:pt x="38" y="2"/>
                  </a:cubicBezTo>
                  <a:cubicBezTo>
                    <a:pt x="44" y="1"/>
                    <a:pt x="52" y="2"/>
                    <a:pt x="56" y="8"/>
                  </a:cubicBezTo>
                  <a:cubicBezTo>
                    <a:pt x="60" y="16"/>
                    <a:pt x="62" y="25"/>
                    <a:pt x="65" y="33"/>
                  </a:cubicBezTo>
                  <a:cubicBezTo>
                    <a:pt x="66" y="41"/>
                    <a:pt x="70" y="48"/>
                    <a:pt x="69" y="55"/>
                  </a:cubicBezTo>
                  <a:cubicBezTo>
                    <a:pt x="65" y="56"/>
                    <a:pt x="61" y="56"/>
                    <a:pt x="59" y="53"/>
                  </a:cubicBezTo>
                  <a:cubicBezTo>
                    <a:pt x="56" y="43"/>
                    <a:pt x="53" y="32"/>
                    <a:pt x="50" y="22"/>
                  </a:cubicBezTo>
                  <a:cubicBezTo>
                    <a:pt x="49" y="20"/>
                    <a:pt x="48" y="19"/>
                    <a:pt x="47" y="18"/>
                  </a:cubicBezTo>
                  <a:cubicBezTo>
                    <a:pt x="51" y="38"/>
                    <a:pt x="58" y="58"/>
                    <a:pt x="63" y="78"/>
                  </a:cubicBezTo>
                  <a:cubicBezTo>
                    <a:pt x="58" y="78"/>
                    <a:pt x="53" y="78"/>
                    <a:pt x="49" y="78"/>
                  </a:cubicBezTo>
                  <a:cubicBezTo>
                    <a:pt x="48" y="92"/>
                    <a:pt x="49" y="107"/>
                    <a:pt x="48" y="121"/>
                  </a:cubicBezTo>
                  <a:cubicBezTo>
                    <a:pt x="48" y="124"/>
                    <a:pt x="46" y="128"/>
                    <a:pt x="43" y="128"/>
                  </a:cubicBezTo>
                  <a:cubicBezTo>
                    <a:pt x="39" y="128"/>
                    <a:pt x="36" y="124"/>
                    <a:pt x="37" y="121"/>
                  </a:cubicBezTo>
                  <a:cubicBezTo>
                    <a:pt x="37" y="107"/>
                    <a:pt x="37" y="92"/>
                    <a:pt x="37" y="78"/>
                  </a:cubicBezTo>
                  <a:cubicBezTo>
                    <a:pt x="36" y="78"/>
                    <a:pt x="34" y="78"/>
                    <a:pt x="33" y="78"/>
                  </a:cubicBezTo>
                  <a:cubicBezTo>
                    <a:pt x="33" y="93"/>
                    <a:pt x="34" y="108"/>
                    <a:pt x="33" y="123"/>
                  </a:cubicBezTo>
                  <a:cubicBezTo>
                    <a:pt x="32" y="129"/>
                    <a:pt x="22" y="129"/>
                    <a:pt x="22" y="123"/>
                  </a:cubicBezTo>
                  <a:cubicBezTo>
                    <a:pt x="21" y="108"/>
                    <a:pt x="22" y="93"/>
                    <a:pt x="22" y="78"/>
                  </a:cubicBezTo>
                  <a:cubicBezTo>
                    <a:pt x="17" y="78"/>
                    <a:pt x="12" y="78"/>
                    <a:pt x="7" y="78"/>
                  </a:cubicBezTo>
                  <a:cubicBezTo>
                    <a:pt x="11" y="58"/>
                    <a:pt x="17" y="39"/>
                    <a:pt x="21" y="19"/>
                  </a:cubicBezTo>
                  <a:cubicBezTo>
                    <a:pt x="21" y="19"/>
                    <a:pt x="20" y="20"/>
                    <a:pt x="19" y="20"/>
                  </a:cubicBezTo>
                  <a:cubicBezTo>
                    <a:pt x="16" y="31"/>
                    <a:pt x="13" y="42"/>
                    <a:pt x="10" y="53"/>
                  </a:cubicBezTo>
                  <a:cubicBezTo>
                    <a:pt x="8" y="57"/>
                    <a:pt x="0" y="57"/>
                    <a:pt x="0" y="52"/>
                  </a:cubicBezTo>
                  <a:cubicBezTo>
                    <a:pt x="0" y="44"/>
                    <a:pt x="4" y="36"/>
                    <a:pt x="6" y="28"/>
                  </a:cubicBezTo>
                  <a:cubicBezTo>
                    <a:pt x="8" y="21"/>
                    <a:pt x="9" y="12"/>
                    <a:pt x="14" y="6"/>
                  </a:cubicBezTo>
                  <a:close/>
                </a:path>
              </a:pathLst>
            </a:custGeom>
            <a:grpFill/>
            <a:ln w="9525">
              <a:noFill/>
              <a:round/>
            </a:ln>
          </p:spPr>
          <p:txBody>
            <a:bodyPr wrap="square" lIns="91440" tIns="45720" rIns="91440" bIns="45720" anchor="ctr">
              <a:normAutofit/>
            </a:bodyPr>
            <a:lstStyle/>
            <a:p>
              <a:pPr algn="ctr"/>
              <a:endParaRPr/>
            </a:p>
          </p:txBody>
        </p:sp>
        <p:sp>
          <p:nvSpPr>
            <p:cNvPr id="81" name="iSľíďe">
              <a:extLst>
                <a:ext uri="{FF2B5EF4-FFF2-40B4-BE49-F238E27FC236}">
                  <a16:creationId xmlns:a16="http://schemas.microsoft.com/office/drawing/2014/main" id="{4C23996B-4FC6-417A-9AFE-3A2B19F0F99C}"/>
                </a:ext>
              </a:extLst>
            </p:cNvPr>
            <p:cNvSpPr/>
            <p:nvPr/>
          </p:nvSpPr>
          <p:spPr bwMode="auto">
            <a:xfrm>
              <a:off x="7782152" y="4078622"/>
              <a:ext cx="131912" cy="137646"/>
            </a:xfrm>
            <a:custGeom>
              <a:avLst/>
              <a:gdLst/>
              <a:ahLst/>
              <a:cxnLst>
                <a:cxn ang="0">
                  <a:pos x="14" y="2"/>
                </a:cxn>
                <a:cxn ang="0">
                  <a:pos x="29" y="16"/>
                </a:cxn>
                <a:cxn ang="0">
                  <a:pos x="6" y="22"/>
                </a:cxn>
                <a:cxn ang="0">
                  <a:pos x="14" y="2"/>
                </a:cxn>
              </a:cxnLst>
              <a:rect l="0" t="0" r="r" b="b"/>
              <a:pathLst>
                <a:path w="31" h="31">
                  <a:moveTo>
                    <a:pt x="14" y="2"/>
                  </a:moveTo>
                  <a:cubicBezTo>
                    <a:pt x="22" y="0"/>
                    <a:pt x="31" y="8"/>
                    <a:pt x="29" y="16"/>
                  </a:cubicBezTo>
                  <a:cubicBezTo>
                    <a:pt x="28" y="27"/>
                    <a:pt x="12" y="31"/>
                    <a:pt x="6" y="22"/>
                  </a:cubicBezTo>
                  <a:cubicBezTo>
                    <a:pt x="0" y="15"/>
                    <a:pt x="6" y="4"/>
                    <a:pt x="14"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82" name="íṥļîḍê">
              <a:extLst>
                <a:ext uri="{FF2B5EF4-FFF2-40B4-BE49-F238E27FC236}">
                  <a16:creationId xmlns:a16="http://schemas.microsoft.com/office/drawing/2014/main" id="{71A610BF-18D7-433F-8D2F-CD2B7903FE98}"/>
                </a:ext>
              </a:extLst>
            </p:cNvPr>
            <p:cNvSpPr/>
            <p:nvPr/>
          </p:nvSpPr>
          <p:spPr bwMode="auto">
            <a:xfrm>
              <a:off x="7707596" y="4204798"/>
              <a:ext cx="298234" cy="556323"/>
            </a:xfrm>
            <a:custGeom>
              <a:avLst/>
              <a:gdLst/>
              <a:ahLst/>
              <a:cxnLst>
                <a:cxn ang="0">
                  <a:pos x="15" y="6"/>
                </a:cxn>
                <a:cxn ang="0">
                  <a:pos x="38" y="2"/>
                </a:cxn>
                <a:cxn ang="0">
                  <a:pos x="56" y="8"/>
                </a:cxn>
                <a:cxn ang="0">
                  <a:pos x="65" y="33"/>
                </a:cxn>
                <a:cxn ang="0">
                  <a:pos x="69" y="55"/>
                </a:cxn>
                <a:cxn ang="0">
                  <a:pos x="60" y="53"/>
                </a:cxn>
                <a:cxn ang="0">
                  <a:pos x="50" y="22"/>
                </a:cxn>
                <a:cxn ang="0">
                  <a:pos x="47" y="18"/>
                </a:cxn>
                <a:cxn ang="0">
                  <a:pos x="64" y="78"/>
                </a:cxn>
                <a:cxn ang="0">
                  <a:pos x="49" y="78"/>
                </a:cxn>
                <a:cxn ang="0">
                  <a:pos x="49" y="121"/>
                </a:cxn>
                <a:cxn ang="0">
                  <a:pos x="43" y="128"/>
                </a:cxn>
                <a:cxn ang="0">
                  <a:pos x="37" y="121"/>
                </a:cxn>
                <a:cxn ang="0">
                  <a:pos x="37" y="78"/>
                </a:cxn>
                <a:cxn ang="0">
                  <a:pos x="33" y="78"/>
                </a:cxn>
                <a:cxn ang="0">
                  <a:pos x="33" y="123"/>
                </a:cxn>
                <a:cxn ang="0">
                  <a:pos x="22" y="123"/>
                </a:cxn>
                <a:cxn ang="0">
                  <a:pos x="22" y="78"/>
                </a:cxn>
                <a:cxn ang="0">
                  <a:pos x="7" y="78"/>
                </a:cxn>
                <a:cxn ang="0">
                  <a:pos x="22" y="19"/>
                </a:cxn>
                <a:cxn ang="0">
                  <a:pos x="19" y="20"/>
                </a:cxn>
                <a:cxn ang="0">
                  <a:pos x="10" y="53"/>
                </a:cxn>
                <a:cxn ang="0">
                  <a:pos x="0" y="52"/>
                </a:cxn>
                <a:cxn ang="0">
                  <a:pos x="6" y="28"/>
                </a:cxn>
                <a:cxn ang="0">
                  <a:pos x="15" y="6"/>
                </a:cxn>
              </a:cxnLst>
              <a:rect l="0" t="0" r="r" b="b"/>
              <a:pathLst>
                <a:path w="70" h="129">
                  <a:moveTo>
                    <a:pt x="15" y="6"/>
                  </a:moveTo>
                  <a:cubicBezTo>
                    <a:pt x="21" y="0"/>
                    <a:pt x="30" y="2"/>
                    <a:pt x="38" y="2"/>
                  </a:cubicBezTo>
                  <a:cubicBezTo>
                    <a:pt x="45" y="1"/>
                    <a:pt x="52" y="2"/>
                    <a:pt x="56" y="8"/>
                  </a:cubicBezTo>
                  <a:cubicBezTo>
                    <a:pt x="61" y="16"/>
                    <a:pt x="62" y="25"/>
                    <a:pt x="65" y="33"/>
                  </a:cubicBezTo>
                  <a:cubicBezTo>
                    <a:pt x="67" y="41"/>
                    <a:pt x="70" y="48"/>
                    <a:pt x="69" y="55"/>
                  </a:cubicBezTo>
                  <a:cubicBezTo>
                    <a:pt x="65" y="56"/>
                    <a:pt x="61" y="56"/>
                    <a:pt x="60" y="53"/>
                  </a:cubicBezTo>
                  <a:cubicBezTo>
                    <a:pt x="56" y="43"/>
                    <a:pt x="53" y="32"/>
                    <a:pt x="50" y="22"/>
                  </a:cubicBezTo>
                  <a:cubicBezTo>
                    <a:pt x="49" y="20"/>
                    <a:pt x="48" y="19"/>
                    <a:pt x="47" y="18"/>
                  </a:cubicBezTo>
                  <a:cubicBezTo>
                    <a:pt x="52" y="38"/>
                    <a:pt x="58" y="58"/>
                    <a:pt x="64" y="78"/>
                  </a:cubicBezTo>
                  <a:cubicBezTo>
                    <a:pt x="59" y="78"/>
                    <a:pt x="54" y="78"/>
                    <a:pt x="49" y="78"/>
                  </a:cubicBezTo>
                  <a:cubicBezTo>
                    <a:pt x="48" y="92"/>
                    <a:pt x="49" y="107"/>
                    <a:pt x="49" y="121"/>
                  </a:cubicBezTo>
                  <a:cubicBezTo>
                    <a:pt x="49" y="124"/>
                    <a:pt x="46" y="128"/>
                    <a:pt x="43" y="128"/>
                  </a:cubicBezTo>
                  <a:cubicBezTo>
                    <a:pt x="39" y="128"/>
                    <a:pt x="37" y="124"/>
                    <a:pt x="37" y="121"/>
                  </a:cubicBezTo>
                  <a:cubicBezTo>
                    <a:pt x="37" y="107"/>
                    <a:pt x="37" y="92"/>
                    <a:pt x="37" y="78"/>
                  </a:cubicBezTo>
                  <a:cubicBezTo>
                    <a:pt x="36" y="78"/>
                    <a:pt x="34" y="78"/>
                    <a:pt x="33" y="78"/>
                  </a:cubicBezTo>
                  <a:cubicBezTo>
                    <a:pt x="33" y="93"/>
                    <a:pt x="34" y="108"/>
                    <a:pt x="33" y="123"/>
                  </a:cubicBezTo>
                  <a:cubicBezTo>
                    <a:pt x="33" y="129"/>
                    <a:pt x="23" y="129"/>
                    <a:pt x="22" y="123"/>
                  </a:cubicBezTo>
                  <a:cubicBezTo>
                    <a:pt x="22" y="108"/>
                    <a:pt x="22" y="93"/>
                    <a:pt x="22" y="78"/>
                  </a:cubicBezTo>
                  <a:cubicBezTo>
                    <a:pt x="17" y="78"/>
                    <a:pt x="12" y="78"/>
                    <a:pt x="7" y="78"/>
                  </a:cubicBezTo>
                  <a:cubicBezTo>
                    <a:pt x="12" y="58"/>
                    <a:pt x="17" y="39"/>
                    <a:pt x="22" y="19"/>
                  </a:cubicBezTo>
                  <a:cubicBezTo>
                    <a:pt x="21" y="19"/>
                    <a:pt x="20" y="20"/>
                    <a:pt x="19" y="20"/>
                  </a:cubicBezTo>
                  <a:cubicBezTo>
                    <a:pt x="16" y="31"/>
                    <a:pt x="13" y="42"/>
                    <a:pt x="10" y="53"/>
                  </a:cubicBezTo>
                  <a:cubicBezTo>
                    <a:pt x="9" y="57"/>
                    <a:pt x="0" y="57"/>
                    <a:pt x="0" y="52"/>
                  </a:cubicBezTo>
                  <a:cubicBezTo>
                    <a:pt x="1" y="44"/>
                    <a:pt x="4" y="36"/>
                    <a:pt x="6" y="28"/>
                  </a:cubicBezTo>
                  <a:cubicBezTo>
                    <a:pt x="9" y="21"/>
                    <a:pt x="9" y="12"/>
                    <a:pt x="15" y="6"/>
                  </a:cubicBezTo>
                  <a:close/>
                </a:path>
              </a:pathLst>
            </a:custGeom>
            <a:grpFill/>
            <a:ln w="9525">
              <a:noFill/>
              <a:round/>
            </a:ln>
          </p:spPr>
          <p:txBody>
            <a:bodyPr wrap="square" lIns="91440" tIns="45720" rIns="91440" bIns="45720" anchor="ctr">
              <a:normAutofit/>
            </a:bodyPr>
            <a:lstStyle/>
            <a:p>
              <a:pPr algn="ctr"/>
              <a:endParaRPr/>
            </a:p>
          </p:txBody>
        </p:sp>
      </p:grpSp>
      <p:grpSp>
        <p:nvGrpSpPr>
          <p:cNvPr id="32" name="îṩḷiḓe">
            <a:extLst>
              <a:ext uri="{FF2B5EF4-FFF2-40B4-BE49-F238E27FC236}">
                <a16:creationId xmlns:a16="http://schemas.microsoft.com/office/drawing/2014/main" id="{9D8C1009-5E3B-404E-AC6C-EC310C6BEDD5}"/>
              </a:ext>
            </a:extLst>
          </p:cNvPr>
          <p:cNvGrpSpPr/>
          <p:nvPr/>
        </p:nvGrpSpPr>
        <p:grpSpPr>
          <a:xfrm>
            <a:off x="6950003" y="4859756"/>
            <a:ext cx="1473963" cy="447350"/>
            <a:chOff x="6795688" y="4835677"/>
            <a:chExt cx="1473963" cy="447350"/>
          </a:xfrm>
          <a:solidFill>
            <a:schemeClr val="accent3"/>
          </a:solidFill>
        </p:grpSpPr>
        <p:sp>
          <p:nvSpPr>
            <p:cNvPr id="63" name="iṥ1ïḍe">
              <a:extLst>
                <a:ext uri="{FF2B5EF4-FFF2-40B4-BE49-F238E27FC236}">
                  <a16:creationId xmlns:a16="http://schemas.microsoft.com/office/drawing/2014/main" id="{BB931F2F-2003-41D4-A24E-147628A7C051}"/>
                </a:ext>
              </a:extLst>
            </p:cNvPr>
            <p:cNvSpPr/>
            <p:nvPr/>
          </p:nvSpPr>
          <p:spPr bwMode="auto">
            <a:xfrm>
              <a:off x="6847307" y="4835677"/>
              <a:ext cx="86031" cy="86031"/>
            </a:xfrm>
            <a:custGeom>
              <a:avLst/>
              <a:gdLst/>
              <a:ahLst/>
              <a:cxnLst>
                <a:cxn ang="0">
                  <a:pos x="9" y="2"/>
                </a:cxn>
                <a:cxn ang="0">
                  <a:pos x="19" y="11"/>
                </a:cxn>
                <a:cxn ang="0">
                  <a:pos x="4" y="15"/>
                </a:cxn>
                <a:cxn ang="0">
                  <a:pos x="9" y="2"/>
                </a:cxn>
              </a:cxnLst>
              <a:rect l="0" t="0" r="r" b="b"/>
              <a:pathLst>
                <a:path w="20" h="20">
                  <a:moveTo>
                    <a:pt x="9" y="2"/>
                  </a:moveTo>
                  <a:cubicBezTo>
                    <a:pt x="15" y="0"/>
                    <a:pt x="20" y="5"/>
                    <a:pt x="19" y="11"/>
                  </a:cubicBezTo>
                  <a:cubicBezTo>
                    <a:pt x="19" y="18"/>
                    <a:pt x="8" y="20"/>
                    <a:pt x="4" y="15"/>
                  </a:cubicBezTo>
                  <a:cubicBezTo>
                    <a:pt x="0" y="10"/>
                    <a:pt x="4"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64" name="ï$ḷíḍé">
              <a:extLst>
                <a:ext uri="{FF2B5EF4-FFF2-40B4-BE49-F238E27FC236}">
                  <a16:creationId xmlns:a16="http://schemas.microsoft.com/office/drawing/2014/main" id="{F5678C08-96E3-4289-B3A6-215F181B864C}"/>
                </a:ext>
              </a:extLst>
            </p:cNvPr>
            <p:cNvSpPr/>
            <p:nvPr/>
          </p:nvSpPr>
          <p:spPr bwMode="auto">
            <a:xfrm>
              <a:off x="6795688" y="4915971"/>
              <a:ext cx="194999" cy="367056"/>
            </a:xfrm>
            <a:custGeom>
              <a:avLst/>
              <a:gdLst/>
              <a:ahLst/>
              <a:cxnLst>
                <a:cxn ang="0">
                  <a:pos x="10" y="4"/>
                </a:cxn>
                <a:cxn ang="0">
                  <a:pos x="25" y="2"/>
                </a:cxn>
                <a:cxn ang="0">
                  <a:pos x="37" y="6"/>
                </a:cxn>
                <a:cxn ang="0">
                  <a:pos x="43" y="22"/>
                </a:cxn>
                <a:cxn ang="0">
                  <a:pos x="45" y="37"/>
                </a:cxn>
                <a:cxn ang="0">
                  <a:pos x="39" y="35"/>
                </a:cxn>
                <a:cxn ang="0">
                  <a:pos x="33" y="15"/>
                </a:cxn>
                <a:cxn ang="0">
                  <a:pos x="31" y="12"/>
                </a:cxn>
                <a:cxn ang="0">
                  <a:pos x="42" y="52"/>
                </a:cxn>
                <a:cxn ang="0">
                  <a:pos x="32" y="52"/>
                </a:cxn>
                <a:cxn ang="0">
                  <a:pos x="32" y="80"/>
                </a:cxn>
                <a:cxn ang="0">
                  <a:pos x="28" y="84"/>
                </a:cxn>
                <a:cxn ang="0">
                  <a:pos x="24" y="80"/>
                </a:cxn>
                <a:cxn ang="0">
                  <a:pos x="24" y="52"/>
                </a:cxn>
                <a:cxn ang="0">
                  <a:pos x="22" y="52"/>
                </a:cxn>
                <a:cxn ang="0">
                  <a:pos x="22" y="81"/>
                </a:cxn>
                <a:cxn ang="0">
                  <a:pos x="15" y="81"/>
                </a:cxn>
                <a:cxn ang="0">
                  <a:pos x="14" y="52"/>
                </a:cxn>
                <a:cxn ang="0">
                  <a:pos x="5" y="52"/>
                </a:cxn>
                <a:cxn ang="0">
                  <a:pos x="14" y="13"/>
                </a:cxn>
                <a:cxn ang="0">
                  <a:pos x="13" y="14"/>
                </a:cxn>
                <a:cxn ang="0">
                  <a:pos x="7" y="35"/>
                </a:cxn>
                <a:cxn ang="0">
                  <a:pos x="0" y="34"/>
                </a:cxn>
                <a:cxn ang="0">
                  <a:pos x="4" y="19"/>
                </a:cxn>
                <a:cxn ang="0">
                  <a:pos x="10" y="4"/>
                </a:cxn>
              </a:cxnLst>
              <a:rect l="0" t="0" r="r" b="b"/>
              <a:pathLst>
                <a:path w="46" h="85">
                  <a:moveTo>
                    <a:pt x="10" y="4"/>
                  </a:moveTo>
                  <a:cubicBezTo>
                    <a:pt x="14" y="0"/>
                    <a:pt x="20" y="2"/>
                    <a:pt x="25" y="2"/>
                  </a:cubicBezTo>
                  <a:cubicBezTo>
                    <a:pt x="29" y="1"/>
                    <a:pt x="34" y="2"/>
                    <a:pt x="37" y="6"/>
                  </a:cubicBezTo>
                  <a:cubicBezTo>
                    <a:pt x="40" y="11"/>
                    <a:pt x="41" y="17"/>
                    <a:pt x="43" y="22"/>
                  </a:cubicBezTo>
                  <a:cubicBezTo>
                    <a:pt x="44" y="27"/>
                    <a:pt x="46" y="32"/>
                    <a:pt x="45" y="37"/>
                  </a:cubicBezTo>
                  <a:cubicBezTo>
                    <a:pt x="43" y="37"/>
                    <a:pt x="40" y="37"/>
                    <a:pt x="39" y="35"/>
                  </a:cubicBezTo>
                  <a:cubicBezTo>
                    <a:pt x="37" y="28"/>
                    <a:pt x="35" y="21"/>
                    <a:pt x="33" y="15"/>
                  </a:cubicBezTo>
                  <a:cubicBezTo>
                    <a:pt x="33" y="14"/>
                    <a:pt x="32" y="13"/>
                    <a:pt x="31" y="12"/>
                  </a:cubicBezTo>
                  <a:cubicBezTo>
                    <a:pt x="34" y="25"/>
                    <a:pt x="38" y="38"/>
                    <a:pt x="42" y="52"/>
                  </a:cubicBezTo>
                  <a:cubicBezTo>
                    <a:pt x="39" y="52"/>
                    <a:pt x="35" y="52"/>
                    <a:pt x="32" y="52"/>
                  </a:cubicBezTo>
                  <a:cubicBezTo>
                    <a:pt x="32" y="61"/>
                    <a:pt x="32" y="70"/>
                    <a:pt x="32" y="80"/>
                  </a:cubicBezTo>
                  <a:cubicBezTo>
                    <a:pt x="32" y="82"/>
                    <a:pt x="31" y="84"/>
                    <a:pt x="28" y="84"/>
                  </a:cubicBezTo>
                  <a:cubicBezTo>
                    <a:pt x="26" y="85"/>
                    <a:pt x="24" y="82"/>
                    <a:pt x="24" y="80"/>
                  </a:cubicBezTo>
                  <a:cubicBezTo>
                    <a:pt x="24" y="71"/>
                    <a:pt x="25" y="61"/>
                    <a:pt x="24" y="52"/>
                  </a:cubicBezTo>
                  <a:cubicBezTo>
                    <a:pt x="24" y="52"/>
                    <a:pt x="23" y="52"/>
                    <a:pt x="22" y="52"/>
                  </a:cubicBezTo>
                  <a:cubicBezTo>
                    <a:pt x="22" y="61"/>
                    <a:pt x="22" y="71"/>
                    <a:pt x="22" y="81"/>
                  </a:cubicBezTo>
                  <a:cubicBezTo>
                    <a:pt x="22" y="85"/>
                    <a:pt x="15" y="85"/>
                    <a:pt x="15" y="81"/>
                  </a:cubicBezTo>
                  <a:cubicBezTo>
                    <a:pt x="14" y="71"/>
                    <a:pt x="15" y="61"/>
                    <a:pt x="14" y="52"/>
                  </a:cubicBezTo>
                  <a:cubicBezTo>
                    <a:pt x="11" y="52"/>
                    <a:pt x="8" y="52"/>
                    <a:pt x="5" y="52"/>
                  </a:cubicBezTo>
                  <a:cubicBezTo>
                    <a:pt x="8" y="39"/>
                    <a:pt x="11" y="26"/>
                    <a:pt x="14" y="13"/>
                  </a:cubicBezTo>
                  <a:cubicBezTo>
                    <a:pt x="14" y="13"/>
                    <a:pt x="13" y="13"/>
                    <a:pt x="13" y="14"/>
                  </a:cubicBezTo>
                  <a:cubicBezTo>
                    <a:pt x="10" y="21"/>
                    <a:pt x="9" y="28"/>
                    <a:pt x="7" y="35"/>
                  </a:cubicBezTo>
                  <a:cubicBezTo>
                    <a:pt x="6" y="38"/>
                    <a:pt x="0" y="38"/>
                    <a:pt x="0" y="34"/>
                  </a:cubicBezTo>
                  <a:cubicBezTo>
                    <a:pt x="1" y="29"/>
                    <a:pt x="3" y="24"/>
                    <a:pt x="4" y="19"/>
                  </a:cubicBezTo>
                  <a:cubicBezTo>
                    <a:pt x="6" y="14"/>
                    <a:pt x="6" y="8"/>
                    <a:pt x="10" y="4"/>
                  </a:cubicBezTo>
                  <a:close/>
                </a:path>
              </a:pathLst>
            </a:custGeom>
            <a:grpFill/>
            <a:ln w="9525">
              <a:noFill/>
              <a:round/>
            </a:ln>
          </p:spPr>
          <p:txBody>
            <a:bodyPr wrap="square" lIns="91440" tIns="45720" rIns="91440" bIns="45720" anchor="ctr">
              <a:normAutofit/>
            </a:bodyPr>
            <a:lstStyle/>
            <a:p>
              <a:pPr algn="ctr"/>
              <a:endParaRPr/>
            </a:p>
          </p:txBody>
        </p:sp>
        <p:sp>
          <p:nvSpPr>
            <p:cNvPr id="65" name="ïṧ1ide">
              <a:extLst>
                <a:ext uri="{FF2B5EF4-FFF2-40B4-BE49-F238E27FC236}">
                  <a16:creationId xmlns:a16="http://schemas.microsoft.com/office/drawing/2014/main" id="{8691A3CD-EBB1-41A7-91E0-7F24E086E828}"/>
                </a:ext>
              </a:extLst>
            </p:cNvPr>
            <p:cNvSpPr/>
            <p:nvPr/>
          </p:nvSpPr>
          <p:spPr bwMode="auto">
            <a:xfrm>
              <a:off x="7059509" y="4835677"/>
              <a:ext cx="86031" cy="86031"/>
            </a:xfrm>
            <a:custGeom>
              <a:avLst/>
              <a:gdLst/>
              <a:ahLst/>
              <a:cxnLst>
                <a:cxn ang="0">
                  <a:pos x="9" y="2"/>
                </a:cxn>
                <a:cxn ang="0">
                  <a:pos x="19" y="11"/>
                </a:cxn>
                <a:cxn ang="0">
                  <a:pos x="4" y="15"/>
                </a:cxn>
                <a:cxn ang="0">
                  <a:pos x="9" y="2"/>
                </a:cxn>
              </a:cxnLst>
              <a:rect l="0" t="0" r="r" b="b"/>
              <a:pathLst>
                <a:path w="20" h="20">
                  <a:moveTo>
                    <a:pt x="9" y="2"/>
                  </a:moveTo>
                  <a:cubicBezTo>
                    <a:pt x="14" y="0"/>
                    <a:pt x="20" y="5"/>
                    <a:pt x="19" y="11"/>
                  </a:cubicBezTo>
                  <a:cubicBezTo>
                    <a:pt x="18" y="18"/>
                    <a:pt x="8" y="20"/>
                    <a:pt x="4" y="15"/>
                  </a:cubicBezTo>
                  <a:cubicBezTo>
                    <a:pt x="0" y="10"/>
                    <a:pt x="3"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66" name="íšlîḋê">
              <a:extLst>
                <a:ext uri="{FF2B5EF4-FFF2-40B4-BE49-F238E27FC236}">
                  <a16:creationId xmlns:a16="http://schemas.microsoft.com/office/drawing/2014/main" id="{357A6CDC-DEDA-43D7-AC22-450286B463C2}"/>
                </a:ext>
              </a:extLst>
            </p:cNvPr>
            <p:cNvSpPr/>
            <p:nvPr/>
          </p:nvSpPr>
          <p:spPr bwMode="auto">
            <a:xfrm>
              <a:off x="7007894" y="4915971"/>
              <a:ext cx="200736" cy="367056"/>
            </a:xfrm>
            <a:custGeom>
              <a:avLst/>
              <a:gdLst/>
              <a:ahLst/>
              <a:cxnLst>
                <a:cxn ang="0">
                  <a:pos x="9" y="4"/>
                </a:cxn>
                <a:cxn ang="0">
                  <a:pos x="25" y="2"/>
                </a:cxn>
                <a:cxn ang="0">
                  <a:pos x="36" y="6"/>
                </a:cxn>
                <a:cxn ang="0">
                  <a:pos x="42" y="22"/>
                </a:cxn>
                <a:cxn ang="0">
                  <a:pos x="45" y="37"/>
                </a:cxn>
                <a:cxn ang="0">
                  <a:pos x="39" y="35"/>
                </a:cxn>
                <a:cxn ang="0">
                  <a:pos x="32" y="15"/>
                </a:cxn>
                <a:cxn ang="0">
                  <a:pos x="30" y="12"/>
                </a:cxn>
                <a:cxn ang="0">
                  <a:pos x="41" y="52"/>
                </a:cxn>
                <a:cxn ang="0">
                  <a:pos x="32" y="52"/>
                </a:cxn>
                <a:cxn ang="0">
                  <a:pos x="32" y="80"/>
                </a:cxn>
                <a:cxn ang="0">
                  <a:pos x="28" y="84"/>
                </a:cxn>
                <a:cxn ang="0">
                  <a:pos x="24" y="80"/>
                </a:cxn>
                <a:cxn ang="0">
                  <a:pos x="24" y="52"/>
                </a:cxn>
                <a:cxn ang="0">
                  <a:pos x="22" y="52"/>
                </a:cxn>
                <a:cxn ang="0">
                  <a:pos x="21" y="81"/>
                </a:cxn>
                <a:cxn ang="0">
                  <a:pos x="14" y="81"/>
                </a:cxn>
                <a:cxn ang="0">
                  <a:pos x="14" y="52"/>
                </a:cxn>
                <a:cxn ang="0">
                  <a:pos x="4" y="52"/>
                </a:cxn>
                <a:cxn ang="0">
                  <a:pos x="14" y="13"/>
                </a:cxn>
                <a:cxn ang="0">
                  <a:pos x="12" y="14"/>
                </a:cxn>
                <a:cxn ang="0">
                  <a:pos x="6" y="35"/>
                </a:cxn>
                <a:cxn ang="0">
                  <a:pos x="0" y="34"/>
                </a:cxn>
                <a:cxn ang="0">
                  <a:pos x="4" y="19"/>
                </a:cxn>
                <a:cxn ang="0">
                  <a:pos x="9" y="4"/>
                </a:cxn>
              </a:cxnLst>
              <a:rect l="0" t="0" r="r" b="b"/>
              <a:pathLst>
                <a:path w="46" h="85">
                  <a:moveTo>
                    <a:pt x="9" y="4"/>
                  </a:moveTo>
                  <a:cubicBezTo>
                    <a:pt x="13" y="0"/>
                    <a:pt x="20" y="2"/>
                    <a:pt x="25" y="2"/>
                  </a:cubicBezTo>
                  <a:cubicBezTo>
                    <a:pt x="29" y="1"/>
                    <a:pt x="34" y="2"/>
                    <a:pt x="36" y="6"/>
                  </a:cubicBezTo>
                  <a:cubicBezTo>
                    <a:pt x="39" y="11"/>
                    <a:pt x="40" y="17"/>
                    <a:pt x="42" y="22"/>
                  </a:cubicBezTo>
                  <a:cubicBezTo>
                    <a:pt x="43" y="27"/>
                    <a:pt x="46" y="32"/>
                    <a:pt x="45" y="37"/>
                  </a:cubicBezTo>
                  <a:cubicBezTo>
                    <a:pt x="43" y="37"/>
                    <a:pt x="40" y="37"/>
                    <a:pt x="39" y="35"/>
                  </a:cubicBezTo>
                  <a:cubicBezTo>
                    <a:pt x="36" y="28"/>
                    <a:pt x="35" y="21"/>
                    <a:pt x="32" y="15"/>
                  </a:cubicBezTo>
                  <a:cubicBezTo>
                    <a:pt x="32" y="14"/>
                    <a:pt x="31" y="13"/>
                    <a:pt x="30" y="12"/>
                  </a:cubicBezTo>
                  <a:cubicBezTo>
                    <a:pt x="33" y="25"/>
                    <a:pt x="38" y="38"/>
                    <a:pt x="41" y="52"/>
                  </a:cubicBezTo>
                  <a:cubicBezTo>
                    <a:pt x="38" y="52"/>
                    <a:pt x="35" y="52"/>
                    <a:pt x="32" y="52"/>
                  </a:cubicBezTo>
                  <a:cubicBezTo>
                    <a:pt x="31" y="61"/>
                    <a:pt x="32" y="70"/>
                    <a:pt x="32" y="80"/>
                  </a:cubicBezTo>
                  <a:cubicBezTo>
                    <a:pt x="32" y="82"/>
                    <a:pt x="30" y="84"/>
                    <a:pt x="28" y="84"/>
                  </a:cubicBezTo>
                  <a:cubicBezTo>
                    <a:pt x="25" y="85"/>
                    <a:pt x="24" y="82"/>
                    <a:pt x="24" y="80"/>
                  </a:cubicBezTo>
                  <a:cubicBezTo>
                    <a:pt x="24" y="71"/>
                    <a:pt x="24" y="61"/>
                    <a:pt x="24" y="52"/>
                  </a:cubicBezTo>
                  <a:cubicBezTo>
                    <a:pt x="23" y="52"/>
                    <a:pt x="22" y="52"/>
                    <a:pt x="22" y="52"/>
                  </a:cubicBezTo>
                  <a:cubicBezTo>
                    <a:pt x="21" y="61"/>
                    <a:pt x="22" y="71"/>
                    <a:pt x="21" y="81"/>
                  </a:cubicBezTo>
                  <a:cubicBezTo>
                    <a:pt x="21" y="85"/>
                    <a:pt x="14" y="85"/>
                    <a:pt x="14" y="81"/>
                  </a:cubicBezTo>
                  <a:cubicBezTo>
                    <a:pt x="14" y="71"/>
                    <a:pt x="14" y="61"/>
                    <a:pt x="14" y="52"/>
                  </a:cubicBezTo>
                  <a:cubicBezTo>
                    <a:pt x="11" y="52"/>
                    <a:pt x="7" y="52"/>
                    <a:pt x="4" y="52"/>
                  </a:cubicBezTo>
                  <a:cubicBezTo>
                    <a:pt x="7" y="39"/>
                    <a:pt x="11" y="26"/>
                    <a:pt x="14" y="13"/>
                  </a:cubicBezTo>
                  <a:cubicBezTo>
                    <a:pt x="13" y="13"/>
                    <a:pt x="13" y="13"/>
                    <a:pt x="12" y="14"/>
                  </a:cubicBezTo>
                  <a:cubicBezTo>
                    <a:pt x="10" y="21"/>
                    <a:pt x="8" y="28"/>
                    <a:pt x="6" y="35"/>
                  </a:cubicBezTo>
                  <a:cubicBezTo>
                    <a:pt x="5" y="38"/>
                    <a:pt x="0" y="38"/>
                    <a:pt x="0" y="34"/>
                  </a:cubicBezTo>
                  <a:cubicBezTo>
                    <a:pt x="0" y="29"/>
                    <a:pt x="2" y="24"/>
                    <a:pt x="4" y="19"/>
                  </a:cubicBezTo>
                  <a:cubicBezTo>
                    <a:pt x="5" y="14"/>
                    <a:pt x="6" y="8"/>
                    <a:pt x="9" y="4"/>
                  </a:cubicBezTo>
                  <a:close/>
                </a:path>
              </a:pathLst>
            </a:custGeom>
            <a:grpFill/>
            <a:ln w="9525">
              <a:noFill/>
              <a:round/>
            </a:ln>
          </p:spPr>
          <p:txBody>
            <a:bodyPr wrap="square" lIns="91440" tIns="45720" rIns="91440" bIns="45720" anchor="ctr">
              <a:normAutofit/>
            </a:bodyPr>
            <a:lstStyle/>
            <a:p>
              <a:pPr algn="ctr"/>
              <a:endParaRPr/>
            </a:p>
          </p:txBody>
        </p:sp>
        <p:sp>
          <p:nvSpPr>
            <p:cNvPr id="67" name="ïṧļiďê">
              <a:extLst>
                <a:ext uri="{FF2B5EF4-FFF2-40B4-BE49-F238E27FC236}">
                  <a16:creationId xmlns:a16="http://schemas.microsoft.com/office/drawing/2014/main" id="{29FA5FF3-BB02-4C0C-AE15-2BCFE9E79B0D}"/>
                </a:ext>
              </a:extLst>
            </p:cNvPr>
            <p:cNvSpPr/>
            <p:nvPr/>
          </p:nvSpPr>
          <p:spPr bwMode="auto">
            <a:xfrm>
              <a:off x="7271716" y="4835677"/>
              <a:ext cx="86031" cy="86031"/>
            </a:xfrm>
            <a:custGeom>
              <a:avLst/>
              <a:gdLst/>
              <a:ahLst/>
              <a:cxnLst>
                <a:cxn ang="0">
                  <a:pos x="9" y="2"/>
                </a:cxn>
                <a:cxn ang="0">
                  <a:pos x="19" y="11"/>
                </a:cxn>
                <a:cxn ang="0">
                  <a:pos x="4" y="15"/>
                </a:cxn>
                <a:cxn ang="0">
                  <a:pos x="9" y="2"/>
                </a:cxn>
              </a:cxnLst>
              <a:rect l="0" t="0" r="r" b="b"/>
              <a:pathLst>
                <a:path w="20" h="20">
                  <a:moveTo>
                    <a:pt x="9" y="2"/>
                  </a:moveTo>
                  <a:cubicBezTo>
                    <a:pt x="15" y="0"/>
                    <a:pt x="20" y="5"/>
                    <a:pt x="19" y="11"/>
                  </a:cubicBezTo>
                  <a:cubicBezTo>
                    <a:pt x="19" y="18"/>
                    <a:pt x="8" y="20"/>
                    <a:pt x="4" y="15"/>
                  </a:cubicBezTo>
                  <a:cubicBezTo>
                    <a:pt x="0" y="10"/>
                    <a:pt x="4"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68" name="ïṧḻîḓè">
              <a:extLst>
                <a:ext uri="{FF2B5EF4-FFF2-40B4-BE49-F238E27FC236}">
                  <a16:creationId xmlns:a16="http://schemas.microsoft.com/office/drawing/2014/main" id="{98227108-DC95-4A0F-9D55-07CFF5377521}"/>
                </a:ext>
              </a:extLst>
            </p:cNvPr>
            <p:cNvSpPr/>
            <p:nvPr/>
          </p:nvSpPr>
          <p:spPr bwMode="auto">
            <a:xfrm>
              <a:off x="7220097" y="4915971"/>
              <a:ext cx="194999" cy="367056"/>
            </a:xfrm>
            <a:custGeom>
              <a:avLst/>
              <a:gdLst/>
              <a:ahLst/>
              <a:cxnLst>
                <a:cxn ang="0">
                  <a:pos x="10" y="4"/>
                </a:cxn>
                <a:cxn ang="0">
                  <a:pos x="25" y="2"/>
                </a:cxn>
                <a:cxn ang="0">
                  <a:pos x="37" y="6"/>
                </a:cxn>
                <a:cxn ang="0">
                  <a:pos x="43" y="22"/>
                </a:cxn>
                <a:cxn ang="0">
                  <a:pos x="45" y="37"/>
                </a:cxn>
                <a:cxn ang="0">
                  <a:pos x="39" y="35"/>
                </a:cxn>
                <a:cxn ang="0">
                  <a:pos x="33" y="15"/>
                </a:cxn>
                <a:cxn ang="0">
                  <a:pos x="31" y="12"/>
                </a:cxn>
                <a:cxn ang="0">
                  <a:pos x="42" y="52"/>
                </a:cxn>
                <a:cxn ang="0">
                  <a:pos x="32" y="52"/>
                </a:cxn>
                <a:cxn ang="0">
                  <a:pos x="32" y="80"/>
                </a:cxn>
                <a:cxn ang="0">
                  <a:pos x="28" y="84"/>
                </a:cxn>
                <a:cxn ang="0">
                  <a:pos x="24" y="80"/>
                </a:cxn>
                <a:cxn ang="0">
                  <a:pos x="24" y="52"/>
                </a:cxn>
                <a:cxn ang="0">
                  <a:pos x="22" y="52"/>
                </a:cxn>
                <a:cxn ang="0">
                  <a:pos x="22" y="81"/>
                </a:cxn>
                <a:cxn ang="0">
                  <a:pos x="15" y="81"/>
                </a:cxn>
                <a:cxn ang="0">
                  <a:pos x="14" y="52"/>
                </a:cxn>
                <a:cxn ang="0">
                  <a:pos x="5" y="52"/>
                </a:cxn>
                <a:cxn ang="0">
                  <a:pos x="14" y="13"/>
                </a:cxn>
                <a:cxn ang="0">
                  <a:pos x="13" y="14"/>
                </a:cxn>
                <a:cxn ang="0">
                  <a:pos x="7" y="35"/>
                </a:cxn>
                <a:cxn ang="0">
                  <a:pos x="0" y="34"/>
                </a:cxn>
                <a:cxn ang="0">
                  <a:pos x="4" y="19"/>
                </a:cxn>
                <a:cxn ang="0">
                  <a:pos x="10" y="4"/>
                </a:cxn>
              </a:cxnLst>
              <a:rect l="0" t="0" r="r" b="b"/>
              <a:pathLst>
                <a:path w="46" h="85">
                  <a:moveTo>
                    <a:pt x="10" y="4"/>
                  </a:moveTo>
                  <a:cubicBezTo>
                    <a:pt x="14" y="0"/>
                    <a:pt x="20" y="2"/>
                    <a:pt x="25" y="2"/>
                  </a:cubicBezTo>
                  <a:cubicBezTo>
                    <a:pt x="29" y="1"/>
                    <a:pt x="34" y="2"/>
                    <a:pt x="37" y="6"/>
                  </a:cubicBezTo>
                  <a:cubicBezTo>
                    <a:pt x="40" y="11"/>
                    <a:pt x="41" y="17"/>
                    <a:pt x="43" y="22"/>
                  </a:cubicBezTo>
                  <a:cubicBezTo>
                    <a:pt x="44" y="27"/>
                    <a:pt x="46" y="32"/>
                    <a:pt x="45" y="37"/>
                  </a:cubicBezTo>
                  <a:cubicBezTo>
                    <a:pt x="43" y="37"/>
                    <a:pt x="40" y="37"/>
                    <a:pt x="39" y="35"/>
                  </a:cubicBezTo>
                  <a:cubicBezTo>
                    <a:pt x="37" y="28"/>
                    <a:pt x="35" y="21"/>
                    <a:pt x="33" y="15"/>
                  </a:cubicBezTo>
                  <a:cubicBezTo>
                    <a:pt x="33" y="14"/>
                    <a:pt x="32" y="13"/>
                    <a:pt x="31" y="12"/>
                  </a:cubicBezTo>
                  <a:cubicBezTo>
                    <a:pt x="34" y="25"/>
                    <a:pt x="38" y="38"/>
                    <a:pt x="42" y="52"/>
                  </a:cubicBezTo>
                  <a:cubicBezTo>
                    <a:pt x="39" y="52"/>
                    <a:pt x="35" y="52"/>
                    <a:pt x="32" y="52"/>
                  </a:cubicBezTo>
                  <a:cubicBezTo>
                    <a:pt x="32" y="61"/>
                    <a:pt x="32" y="70"/>
                    <a:pt x="32" y="80"/>
                  </a:cubicBezTo>
                  <a:cubicBezTo>
                    <a:pt x="32" y="82"/>
                    <a:pt x="31" y="84"/>
                    <a:pt x="28" y="84"/>
                  </a:cubicBezTo>
                  <a:cubicBezTo>
                    <a:pt x="26" y="85"/>
                    <a:pt x="24" y="82"/>
                    <a:pt x="24" y="80"/>
                  </a:cubicBezTo>
                  <a:cubicBezTo>
                    <a:pt x="24" y="71"/>
                    <a:pt x="25" y="61"/>
                    <a:pt x="24" y="52"/>
                  </a:cubicBezTo>
                  <a:cubicBezTo>
                    <a:pt x="24" y="52"/>
                    <a:pt x="23" y="52"/>
                    <a:pt x="22" y="52"/>
                  </a:cubicBezTo>
                  <a:cubicBezTo>
                    <a:pt x="22" y="61"/>
                    <a:pt x="22" y="71"/>
                    <a:pt x="22" y="81"/>
                  </a:cubicBezTo>
                  <a:cubicBezTo>
                    <a:pt x="22" y="85"/>
                    <a:pt x="15" y="85"/>
                    <a:pt x="15" y="81"/>
                  </a:cubicBezTo>
                  <a:cubicBezTo>
                    <a:pt x="14" y="71"/>
                    <a:pt x="15" y="61"/>
                    <a:pt x="14" y="52"/>
                  </a:cubicBezTo>
                  <a:cubicBezTo>
                    <a:pt x="11" y="52"/>
                    <a:pt x="8" y="52"/>
                    <a:pt x="5" y="52"/>
                  </a:cubicBezTo>
                  <a:cubicBezTo>
                    <a:pt x="8" y="39"/>
                    <a:pt x="11" y="26"/>
                    <a:pt x="14" y="13"/>
                  </a:cubicBezTo>
                  <a:cubicBezTo>
                    <a:pt x="14" y="13"/>
                    <a:pt x="13" y="13"/>
                    <a:pt x="13" y="14"/>
                  </a:cubicBezTo>
                  <a:cubicBezTo>
                    <a:pt x="10" y="21"/>
                    <a:pt x="9" y="28"/>
                    <a:pt x="7" y="35"/>
                  </a:cubicBezTo>
                  <a:cubicBezTo>
                    <a:pt x="6" y="38"/>
                    <a:pt x="0" y="38"/>
                    <a:pt x="0" y="34"/>
                  </a:cubicBezTo>
                  <a:cubicBezTo>
                    <a:pt x="1" y="29"/>
                    <a:pt x="3" y="24"/>
                    <a:pt x="4" y="19"/>
                  </a:cubicBezTo>
                  <a:cubicBezTo>
                    <a:pt x="6" y="14"/>
                    <a:pt x="6" y="8"/>
                    <a:pt x="10" y="4"/>
                  </a:cubicBezTo>
                  <a:close/>
                </a:path>
              </a:pathLst>
            </a:custGeom>
            <a:grpFill/>
            <a:ln w="9525">
              <a:noFill/>
              <a:round/>
            </a:ln>
          </p:spPr>
          <p:txBody>
            <a:bodyPr wrap="square" lIns="91440" tIns="45720" rIns="91440" bIns="45720" anchor="ctr">
              <a:normAutofit/>
            </a:bodyPr>
            <a:lstStyle/>
            <a:p>
              <a:pPr algn="ctr"/>
              <a:endParaRPr/>
            </a:p>
          </p:txBody>
        </p:sp>
        <p:sp>
          <p:nvSpPr>
            <p:cNvPr id="69" name="íṣļidê">
              <a:extLst>
                <a:ext uri="{FF2B5EF4-FFF2-40B4-BE49-F238E27FC236}">
                  <a16:creationId xmlns:a16="http://schemas.microsoft.com/office/drawing/2014/main" id="{5630922D-6496-4561-A0EC-4BF06214BEAE}"/>
                </a:ext>
              </a:extLst>
            </p:cNvPr>
            <p:cNvSpPr/>
            <p:nvPr/>
          </p:nvSpPr>
          <p:spPr bwMode="auto">
            <a:xfrm>
              <a:off x="7483918" y="4835677"/>
              <a:ext cx="86031" cy="86031"/>
            </a:xfrm>
            <a:custGeom>
              <a:avLst/>
              <a:gdLst/>
              <a:ahLst/>
              <a:cxnLst>
                <a:cxn ang="0">
                  <a:pos x="9" y="2"/>
                </a:cxn>
                <a:cxn ang="0">
                  <a:pos x="19" y="11"/>
                </a:cxn>
                <a:cxn ang="0">
                  <a:pos x="4" y="15"/>
                </a:cxn>
                <a:cxn ang="0">
                  <a:pos x="9" y="2"/>
                </a:cxn>
              </a:cxnLst>
              <a:rect l="0" t="0" r="r" b="b"/>
              <a:pathLst>
                <a:path w="20" h="20">
                  <a:moveTo>
                    <a:pt x="9" y="2"/>
                  </a:moveTo>
                  <a:cubicBezTo>
                    <a:pt x="14" y="0"/>
                    <a:pt x="20" y="5"/>
                    <a:pt x="19" y="11"/>
                  </a:cubicBezTo>
                  <a:cubicBezTo>
                    <a:pt x="18" y="18"/>
                    <a:pt x="8" y="20"/>
                    <a:pt x="4" y="15"/>
                  </a:cubicBezTo>
                  <a:cubicBezTo>
                    <a:pt x="0" y="10"/>
                    <a:pt x="3"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70" name="iṧļïḑe">
              <a:extLst>
                <a:ext uri="{FF2B5EF4-FFF2-40B4-BE49-F238E27FC236}">
                  <a16:creationId xmlns:a16="http://schemas.microsoft.com/office/drawing/2014/main" id="{F6A4BBB7-84C6-44B3-8FF8-327A9BDC7E66}"/>
                </a:ext>
              </a:extLst>
            </p:cNvPr>
            <p:cNvSpPr/>
            <p:nvPr/>
          </p:nvSpPr>
          <p:spPr bwMode="auto">
            <a:xfrm>
              <a:off x="7432303" y="4915971"/>
              <a:ext cx="200736" cy="367056"/>
            </a:xfrm>
            <a:custGeom>
              <a:avLst/>
              <a:gdLst/>
              <a:ahLst/>
              <a:cxnLst>
                <a:cxn ang="0">
                  <a:pos x="9" y="4"/>
                </a:cxn>
                <a:cxn ang="0">
                  <a:pos x="25" y="2"/>
                </a:cxn>
                <a:cxn ang="0">
                  <a:pos x="36" y="6"/>
                </a:cxn>
                <a:cxn ang="0">
                  <a:pos x="42" y="22"/>
                </a:cxn>
                <a:cxn ang="0">
                  <a:pos x="45" y="37"/>
                </a:cxn>
                <a:cxn ang="0">
                  <a:pos x="39" y="35"/>
                </a:cxn>
                <a:cxn ang="0">
                  <a:pos x="32" y="15"/>
                </a:cxn>
                <a:cxn ang="0">
                  <a:pos x="30" y="12"/>
                </a:cxn>
                <a:cxn ang="0">
                  <a:pos x="41" y="52"/>
                </a:cxn>
                <a:cxn ang="0">
                  <a:pos x="32" y="52"/>
                </a:cxn>
                <a:cxn ang="0">
                  <a:pos x="32" y="80"/>
                </a:cxn>
                <a:cxn ang="0">
                  <a:pos x="28" y="84"/>
                </a:cxn>
                <a:cxn ang="0">
                  <a:pos x="24" y="80"/>
                </a:cxn>
                <a:cxn ang="0">
                  <a:pos x="24" y="52"/>
                </a:cxn>
                <a:cxn ang="0">
                  <a:pos x="22" y="52"/>
                </a:cxn>
                <a:cxn ang="0">
                  <a:pos x="21" y="81"/>
                </a:cxn>
                <a:cxn ang="0">
                  <a:pos x="14" y="81"/>
                </a:cxn>
                <a:cxn ang="0">
                  <a:pos x="14" y="52"/>
                </a:cxn>
                <a:cxn ang="0">
                  <a:pos x="4" y="52"/>
                </a:cxn>
                <a:cxn ang="0">
                  <a:pos x="14" y="13"/>
                </a:cxn>
                <a:cxn ang="0">
                  <a:pos x="12" y="14"/>
                </a:cxn>
                <a:cxn ang="0">
                  <a:pos x="6" y="35"/>
                </a:cxn>
                <a:cxn ang="0">
                  <a:pos x="0" y="34"/>
                </a:cxn>
                <a:cxn ang="0">
                  <a:pos x="4" y="19"/>
                </a:cxn>
                <a:cxn ang="0">
                  <a:pos x="9" y="4"/>
                </a:cxn>
              </a:cxnLst>
              <a:rect l="0" t="0" r="r" b="b"/>
              <a:pathLst>
                <a:path w="46" h="85">
                  <a:moveTo>
                    <a:pt x="9" y="4"/>
                  </a:moveTo>
                  <a:cubicBezTo>
                    <a:pt x="13" y="0"/>
                    <a:pt x="20" y="2"/>
                    <a:pt x="25" y="2"/>
                  </a:cubicBezTo>
                  <a:cubicBezTo>
                    <a:pt x="29" y="1"/>
                    <a:pt x="34" y="2"/>
                    <a:pt x="36" y="6"/>
                  </a:cubicBezTo>
                  <a:cubicBezTo>
                    <a:pt x="40" y="11"/>
                    <a:pt x="40" y="17"/>
                    <a:pt x="42" y="22"/>
                  </a:cubicBezTo>
                  <a:cubicBezTo>
                    <a:pt x="43" y="27"/>
                    <a:pt x="46" y="32"/>
                    <a:pt x="45" y="37"/>
                  </a:cubicBezTo>
                  <a:cubicBezTo>
                    <a:pt x="43" y="37"/>
                    <a:pt x="40" y="37"/>
                    <a:pt x="39" y="35"/>
                  </a:cubicBezTo>
                  <a:cubicBezTo>
                    <a:pt x="36" y="28"/>
                    <a:pt x="35" y="21"/>
                    <a:pt x="32" y="15"/>
                  </a:cubicBezTo>
                  <a:cubicBezTo>
                    <a:pt x="32" y="14"/>
                    <a:pt x="31" y="13"/>
                    <a:pt x="30" y="12"/>
                  </a:cubicBezTo>
                  <a:cubicBezTo>
                    <a:pt x="33" y="25"/>
                    <a:pt x="38" y="38"/>
                    <a:pt x="41" y="52"/>
                  </a:cubicBezTo>
                  <a:cubicBezTo>
                    <a:pt x="38" y="52"/>
                    <a:pt x="35" y="52"/>
                    <a:pt x="32" y="52"/>
                  </a:cubicBezTo>
                  <a:cubicBezTo>
                    <a:pt x="31" y="61"/>
                    <a:pt x="32" y="70"/>
                    <a:pt x="32" y="80"/>
                  </a:cubicBezTo>
                  <a:cubicBezTo>
                    <a:pt x="32" y="82"/>
                    <a:pt x="30" y="84"/>
                    <a:pt x="28" y="84"/>
                  </a:cubicBezTo>
                  <a:cubicBezTo>
                    <a:pt x="25" y="85"/>
                    <a:pt x="24" y="82"/>
                    <a:pt x="24" y="80"/>
                  </a:cubicBezTo>
                  <a:cubicBezTo>
                    <a:pt x="24" y="71"/>
                    <a:pt x="24" y="61"/>
                    <a:pt x="24" y="52"/>
                  </a:cubicBezTo>
                  <a:cubicBezTo>
                    <a:pt x="23" y="52"/>
                    <a:pt x="22" y="52"/>
                    <a:pt x="22" y="52"/>
                  </a:cubicBezTo>
                  <a:cubicBezTo>
                    <a:pt x="21" y="61"/>
                    <a:pt x="22" y="71"/>
                    <a:pt x="21" y="81"/>
                  </a:cubicBezTo>
                  <a:cubicBezTo>
                    <a:pt x="21" y="85"/>
                    <a:pt x="14" y="85"/>
                    <a:pt x="14" y="81"/>
                  </a:cubicBezTo>
                  <a:cubicBezTo>
                    <a:pt x="14" y="71"/>
                    <a:pt x="14" y="61"/>
                    <a:pt x="14" y="52"/>
                  </a:cubicBezTo>
                  <a:cubicBezTo>
                    <a:pt x="11" y="52"/>
                    <a:pt x="7" y="52"/>
                    <a:pt x="4" y="52"/>
                  </a:cubicBezTo>
                  <a:cubicBezTo>
                    <a:pt x="7" y="39"/>
                    <a:pt x="11" y="26"/>
                    <a:pt x="14" y="13"/>
                  </a:cubicBezTo>
                  <a:cubicBezTo>
                    <a:pt x="14" y="13"/>
                    <a:pt x="13" y="13"/>
                    <a:pt x="12" y="14"/>
                  </a:cubicBezTo>
                  <a:cubicBezTo>
                    <a:pt x="10" y="21"/>
                    <a:pt x="8" y="28"/>
                    <a:pt x="6" y="35"/>
                  </a:cubicBezTo>
                  <a:cubicBezTo>
                    <a:pt x="5" y="38"/>
                    <a:pt x="0" y="38"/>
                    <a:pt x="0" y="34"/>
                  </a:cubicBezTo>
                  <a:cubicBezTo>
                    <a:pt x="0" y="29"/>
                    <a:pt x="2" y="24"/>
                    <a:pt x="4" y="19"/>
                  </a:cubicBezTo>
                  <a:cubicBezTo>
                    <a:pt x="5" y="14"/>
                    <a:pt x="6" y="8"/>
                    <a:pt x="9" y="4"/>
                  </a:cubicBezTo>
                  <a:close/>
                </a:path>
              </a:pathLst>
            </a:custGeom>
            <a:grpFill/>
            <a:ln w="9525">
              <a:noFill/>
              <a:round/>
            </a:ln>
          </p:spPr>
          <p:txBody>
            <a:bodyPr wrap="square" lIns="91440" tIns="45720" rIns="91440" bIns="45720" anchor="ctr">
              <a:normAutofit/>
            </a:bodyPr>
            <a:lstStyle/>
            <a:p>
              <a:pPr algn="ctr"/>
              <a:endParaRPr/>
            </a:p>
          </p:txBody>
        </p:sp>
        <p:sp>
          <p:nvSpPr>
            <p:cNvPr id="71" name="iṡľîdè">
              <a:extLst>
                <a:ext uri="{FF2B5EF4-FFF2-40B4-BE49-F238E27FC236}">
                  <a16:creationId xmlns:a16="http://schemas.microsoft.com/office/drawing/2014/main" id="{9BB685EE-FC2D-4069-9DB1-0395FC7961BE}"/>
                </a:ext>
              </a:extLst>
            </p:cNvPr>
            <p:cNvSpPr/>
            <p:nvPr/>
          </p:nvSpPr>
          <p:spPr bwMode="auto">
            <a:xfrm>
              <a:off x="7696126" y="4835677"/>
              <a:ext cx="86031" cy="86031"/>
            </a:xfrm>
            <a:custGeom>
              <a:avLst/>
              <a:gdLst/>
              <a:ahLst/>
              <a:cxnLst>
                <a:cxn ang="0">
                  <a:pos x="9" y="2"/>
                </a:cxn>
                <a:cxn ang="0">
                  <a:pos x="19" y="11"/>
                </a:cxn>
                <a:cxn ang="0">
                  <a:pos x="4" y="15"/>
                </a:cxn>
                <a:cxn ang="0">
                  <a:pos x="9" y="2"/>
                </a:cxn>
              </a:cxnLst>
              <a:rect l="0" t="0" r="r" b="b"/>
              <a:pathLst>
                <a:path w="20" h="20">
                  <a:moveTo>
                    <a:pt x="9" y="2"/>
                  </a:moveTo>
                  <a:cubicBezTo>
                    <a:pt x="15" y="0"/>
                    <a:pt x="20" y="5"/>
                    <a:pt x="19" y="11"/>
                  </a:cubicBezTo>
                  <a:cubicBezTo>
                    <a:pt x="19" y="18"/>
                    <a:pt x="8" y="20"/>
                    <a:pt x="4" y="15"/>
                  </a:cubicBezTo>
                  <a:cubicBezTo>
                    <a:pt x="0" y="10"/>
                    <a:pt x="4"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72" name="îṥlidé">
              <a:extLst>
                <a:ext uri="{FF2B5EF4-FFF2-40B4-BE49-F238E27FC236}">
                  <a16:creationId xmlns:a16="http://schemas.microsoft.com/office/drawing/2014/main" id="{EEEED761-F69B-481A-8911-16BA9074F9CB}"/>
                </a:ext>
              </a:extLst>
            </p:cNvPr>
            <p:cNvSpPr/>
            <p:nvPr/>
          </p:nvSpPr>
          <p:spPr bwMode="auto">
            <a:xfrm>
              <a:off x="7644506" y="4915971"/>
              <a:ext cx="200736" cy="367056"/>
            </a:xfrm>
            <a:custGeom>
              <a:avLst/>
              <a:gdLst/>
              <a:ahLst/>
              <a:cxnLst>
                <a:cxn ang="0">
                  <a:pos x="10" y="4"/>
                </a:cxn>
                <a:cxn ang="0">
                  <a:pos x="25" y="2"/>
                </a:cxn>
                <a:cxn ang="0">
                  <a:pos x="37" y="6"/>
                </a:cxn>
                <a:cxn ang="0">
                  <a:pos x="43" y="22"/>
                </a:cxn>
                <a:cxn ang="0">
                  <a:pos x="45" y="37"/>
                </a:cxn>
                <a:cxn ang="0">
                  <a:pos x="39" y="35"/>
                </a:cxn>
                <a:cxn ang="0">
                  <a:pos x="33" y="15"/>
                </a:cxn>
                <a:cxn ang="0">
                  <a:pos x="31" y="12"/>
                </a:cxn>
                <a:cxn ang="0">
                  <a:pos x="42" y="52"/>
                </a:cxn>
                <a:cxn ang="0">
                  <a:pos x="32" y="52"/>
                </a:cxn>
                <a:cxn ang="0">
                  <a:pos x="32" y="80"/>
                </a:cxn>
                <a:cxn ang="0">
                  <a:pos x="28" y="84"/>
                </a:cxn>
                <a:cxn ang="0">
                  <a:pos x="25" y="80"/>
                </a:cxn>
                <a:cxn ang="0">
                  <a:pos x="24" y="52"/>
                </a:cxn>
                <a:cxn ang="0">
                  <a:pos x="22" y="52"/>
                </a:cxn>
                <a:cxn ang="0">
                  <a:pos x="22" y="81"/>
                </a:cxn>
                <a:cxn ang="0">
                  <a:pos x="15" y="81"/>
                </a:cxn>
                <a:cxn ang="0">
                  <a:pos x="14" y="52"/>
                </a:cxn>
                <a:cxn ang="0">
                  <a:pos x="5" y="52"/>
                </a:cxn>
                <a:cxn ang="0">
                  <a:pos x="14" y="13"/>
                </a:cxn>
                <a:cxn ang="0">
                  <a:pos x="13" y="14"/>
                </a:cxn>
                <a:cxn ang="0">
                  <a:pos x="7" y="35"/>
                </a:cxn>
                <a:cxn ang="0">
                  <a:pos x="0" y="34"/>
                </a:cxn>
                <a:cxn ang="0">
                  <a:pos x="4" y="19"/>
                </a:cxn>
                <a:cxn ang="0">
                  <a:pos x="10" y="4"/>
                </a:cxn>
              </a:cxnLst>
              <a:rect l="0" t="0" r="r" b="b"/>
              <a:pathLst>
                <a:path w="46" h="85">
                  <a:moveTo>
                    <a:pt x="10" y="4"/>
                  </a:moveTo>
                  <a:cubicBezTo>
                    <a:pt x="14" y="0"/>
                    <a:pt x="20" y="2"/>
                    <a:pt x="25" y="2"/>
                  </a:cubicBezTo>
                  <a:cubicBezTo>
                    <a:pt x="29" y="1"/>
                    <a:pt x="34" y="2"/>
                    <a:pt x="37" y="6"/>
                  </a:cubicBezTo>
                  <a:cubicBezTo>
                    <a:pt x="40" y="11"/>
                    <a:pt x="41" y="17"/>
                    <a:pt x="43" y="22"/>
                  </a:cubicBezTo>
                  <a:cubicBezTo>
                    <a:pt x="44" y="27"/>
                    <a:pt x="46" y="32"/>
                    <a:pt x="45" y="37"/>
                  </a:cubicBezTo>
                  <a:cubicBezTo>
                    <a:pt x="43" y="37"/>
                    <a:pt x="40" y="37"/>
                    <a:pt x="39" y="35"/>
                  </a:cubicBezTo>
                  <a:cubicBezTo>
                    <a:pt x="37" y="28"/>
                    <a:pt x="35" y="21"/>
                    <a:pt x="33" y="15"/>
                  </a:cubicBezTo>
                  <a:cubicBezTo>
                    <a:pt x="33" y="14"/>
                    <a:pt x="32" y="13"/>
                    <a:pt x="31" y="12"/>
                  </a:cubicBezTo>
                  <a:cubicBezTo>
                    <a:pt x="34" y="25"/>
                    <a:pt x="38" y="38"/>
                    <a:pt x="42" y="52"/>
                  </a:cubicBezTo>
                  <a:cubicBezTo>
                    <a:pt x="39" y="52"/>
                    <a:pt x="35" y="52"/>
                    <a:pt x="32" y="52"/>
                  </a:cubicBezTo>
                  <a:cubicBezTo>
                    <a:pt x="32" y="61"/>
                    <a:pt x="32" y="70"/>
                    <a:pt x="32" y="80"/>
                  </a:cubicBezTo>
                  <a:cubicBezTo>
                    <a:pt x="32" y="82"/>
                    <a:pt x="31" y="84"/>
                    <a:pt x="28" y="84"/>
                  </a:cubicBezTo>
                  <a:cubicBezTo>
                    <a:pt x="26" y="85"/>
                    <a:pt x="24" y="82"/>
                    <a:pt x="25" y="80"/>
                  </a:cubicBezTo>
                  <a:cubicBezTo>
                    <a:pt x="24" y="71"/>
                    <a:pt x="25" y="61"/>
                    <a:pt x="24" y="52"/>
                  </a:cubicBezTo>
                  <a:cubicBezTo>
                    <a:pt x="24" y="52"/>
                    <a:pt x="23" y="52"/>
                    <a:pt x="22" y="52"/>
                  </a:cubicBezTo>
                  <a:cubicBezTo>
                    <a:pt x="22" y="61"/>
                    <a:pt x="22" y="71"/>
                    <a:pt x="22" y="81"/>
                  </a:cubicBezTo>
                  <a:cubicBezTo>
                    <a:pt x="22" y="85"/>
                    <a:pt x="15" y="85"/>
                    <a:pt x="15" y="81"/>
                  </a:cubicBezTo>
                  <a:cubicBezTo>
                    <a:pt x="14" y="71"/>
                    <a:pt x="15" y="61"/>
                    <a:pt x="14" y="52"/>
                  </a:cubicBezTo>
                  <a:cubicBezTo>
                    <a:pt x="11" y="52"/>
                    <a:pt x="8" y="52"/>
                    <a:pt x="5" y="52"/>
                  </a:cubicBezTo>
                  <a:cubicBezTo>
                    <a:pt x="8" y="39"/>
                    <a:pt x="11" y="26"/>
                    <a:pt x="14" y="13"/>
                  </a:cubicBezTo>
                  <a:cubicBezTo>
                    <a:pt x="14" y="13"/>
                    <a:pt x="13" y="13"/>
                    <a:pt x="13" y="14"/>
                  </a:cubicBezTo>
                  <a:cubicBezTo>
                    <a:pt x="10" y="21"/>
                    <a:pt x="9" y="28"/>
                    <a:pt x="7" y="35"/>
                  </a:cubicBezTo>
                  <a:cubicBezTo>
                    <a:pt x="6" y="38"/>
                    <a:pt x="0" y="38"/>
                    <a:pt x="0" y="34"/>
                  </a:cubicBezTo>
                  <a:cubicBezTo>
                    <a:pt x="1" y="29"/>
                    <a:pt x="3" y="24"/>
                    <a:pt x="4" y="19"/>
                  </a:cubicBezTo>
                  <a:cubicBezTo>
                    <a:pt x="6" y="14"/>
                    <a:pt x="6" y="8"/>
                    <a:pt x="10" y="4"/>
                  </a:cubicBezTo>
                  <a:close/>
                </a:path>
              </a:pathLst>
            </a:custGeom>
            <a:grpFill/>
            <a:ln w="9525">
              <a:noFill/>
              <a:round/>
            </a:ln>
          </p:spPr>
          <p:txBody>
            <a:bodyPr wrap="square" lIns="91440" tIns="45720" rIns="91440" bIns="45720" anchor="ctr">
              <a:normAutofit/>
            </a:bodyPr>
            <a:lstStyle/>
            <a:p>
              <a:pPr algn="ctr"/>
              <a:endParaRPr/>
            </a:p>
          </p:txBody>
        </p:sp>
        <p:sp>
          <p:nvSpPr>
            <p:cNvPr id="73" name="îṧľîḍé">
              <a:extLst>
                <a:ext uri="{FF2B5EF4-FFF2-40B4-BE49-F238E27FC236}">
                  <a16:creationId xmlns:a16="http://schemas.microsoft.com/office/drawing/2014/main" id="{B1B2B4BC-7B06-4A00-A970-8898F79E32C2}"/>
                </a:ext>
              </a:extLst>
            </p:cNvPr>
            <p:cNvSpPr/>
            <p:nvPr/>
          </p:nvSpPr>
          <p:spPr bwMode="auto">
            <a:xfrm>
              <a:off x="7914065" y="4835677"/>
              <a:ext cx="86031" cy="86031"/>
            </a:xfrm>
            <a:custGeom>
              <a:avLst/>
              <a:gdLst/>
              <a:ahLst/>
              <a:cxnLst>
                <a:cxn ang="0">
                  <a:pos x="9" y="2"/>
                </a:cxn>
                <a:cxn ang="0">
                  <a:pos x="19" y="11"/>
                </a:cxn>
                <a:cxn ang="0">
                  <a:pos x="4" y="15"/>
                </a:cxn>
                <a:cxn ang="0">
                  <a:pos x="9" y="2"/>
                </a:cxn>
              </a:cxnLst>
              <a:rect l="0" t="0" r="r" b="b"/>
              <a:pathLst>
                <a:path w="20" h="20">
                  <a:moveTo>
                    <a:pt x="9" y="2"/>
                  </a:moveTo>
                  <a:cubicBezTo>
                    <a:pt x="14" y="0"/>
                    <a:pt x="20" y="5"/>
                    <a:pt x="19" y="11"/>
                  </a:cubicBezTo>
                  <a:cubicBezTo>
                    <a:pt x="18" y="18"/>
                    <a:pt x="8" y="20"/>
                    <a:pt x="4" y="15"/>
                  </a:cubicBezTo>
                  <a:cubicBezTo>
                    <a:pt x="0" y="10"/>
                    <a:pt x="3"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74" name="î$1ïḑè">
              <a:extLst>
                <a:ext uri="{FF2B5EF4-FFF2-40B4-BE49-F238E27FC236}">
                  <a16:creationId xmlns:a16="http://schemas.microsoft.com/office/drawing/2014/main" id="{78990368-700C-4044-9897-D874A2E21A9F}"/>
                </a:ext>
              </a:extLst>
            </p:cNvPr>
            <p:cNvSpPr/>
            <p:nvPr/>
          </p:nvSpPr>
          <p:spPr bwMode="auto">
            <a:xfrm>
              <a:off x="7862446" y="4915971"/>
              <a:ext cx="194999" cy="367056"/>
            </a:xfrm>
            <a:custGeom>
              <a:avLst/>
              <a:gdLst/>
              <a:ahLst/>
              <a:cxnLst>
                <a:cxn ang="0">
                  <a:pos x="9" y="4"/>
                </a:cxn>
                <a:cxn ang="0">
                  <a:pos x="25" y="2"/>
                </a:cxn>
                <a:cxn ang="0">
                  <a:pos x="36" y="6"/>
                </a:cxn>
                <a:cxn ang="0">
                  <a:pos x="42" y="22"/>
                </a:cxn>
                <a:cxn ang="0">
                  <a:pos x="45" y="37"/>
                </a:cxn>
                <a:cxn ang="0">
                  <a:pos x="39" y="35"/>
                </a:cxn>
                <a:cxn ang="0">
                  <a:pos x="32" y="15"/>
                </a:cxn>
                <a:cxn ang="0">
                  <a:pos x="30" y="12"/>
                </a:cxn>
                <a:cxn ang="0">
                  <a:pos x="41" y="52"/>
                </a:cxn>
                <a:cxn ang="0">
                  <a:pos x="32" y="52"/>
                </a:cxn>
                <a:cxn ang="0">
                  <a:pos x="32" y="80"/>
                </a:cxn>
                <a:cxn ang="0">
                  <a:pos x="28" y="84"/>
                </a:cxn>
                <a:cxn ang="0">
                  <a:pos x="24" y="80"/>
                </a:cxn>
                <a:cxn ang="0">
                  <a:pos x="24" y="52"/>
                </a:cxn>
                <a:cxn ang="0">
                  <a:pos x="22" y="52"/>
                </a:cxn>
                <a:cxn ang="0">
                  <a:pos x="21" y="81"/>
                </a:cxn>
                <a:cxn ang="0">
                  <a:pos x="14" y="81"/>
                </a:cxn>
                <a:cxn ang="0">
                  <a:pos x="14" y="52"/>
                </a:cxn>
                <a:cxn ang="0">
                  <a:pos x="4" y="52"/>
                </a:cxn>
                <a:cxn ang="0">
                  <a:pos x="14" y="13"/>
                </a:cxn>
                <a:cxn ang="0">
                  <a:pos x="12" y="14"/>
                </a:cxn>
                <a:cxn ang="0">
                  <a:pos x="6" y="35"/>
                </a:cxn>
                <a:cxn ang="0">
                  <a:pos x="0" y="34"/>
                </a:cxn>
                <a:cxn ang="0">
                  <a:pos x="4" y="19"/>
                </a:cxn>
                <a:cxn ang="0">
                  <a:pos x="9" y="4"/>
                </a:cxn>
              </a:cxnLst>
              <a:rect l="0" t="0" r="r" b="b"/>
              <a:pathLst>
                <a:path w="46" h="85">
                  <a:moveTo>
                    <a:pt x="9" y="4"/>
                  </a:moveTo>
                  <a:cubicBezTo>
                    <a:pt x="13" y="0"/>
                    <a:pt x="20" y="2"/>
                    <a:pt x="25" y="2"/>
                  </a:cubicBezTo>
                  <a:cubicBezTo>
                    <a:pt x="29" y="1"/>
                    <a:pt x="34" y="2"/>
                    <a:pt x="36" y="6"/>
                  </a:cubicBezTo>
                  <a:cubicBezTo>
                    <a:pt x="40" y="11"/>
                    <a:pt x="40" y="17"/>
                    <a:pt x="42" y="22"/>
                  </a:cubicBezTo>
                  <a:cubicBezTo>
                    <a:pt x="43" y="27"/>
                    <a:pt x="46" y="32"/>
                    <a:pt x="45" y="37"/>
                  </a:cubicBezTo>
                  <a:cubicBezTo>
                    <a:pt x="43" y="37"/>
                    <a:pt x="40" y="37"/>
                    <a:pt x="39" y="35"/>
                  </a:cubicBezTo>
                  <a:cubicBezTo>
                    <a:pt x="36" y="28"/>
                    <a:pt x="35" y="21"/>
                    <a:pt x="32" y="15"/>
                  </a:cubicBezTo>
                  <a:cubicBezTo>
                    <a:pt x="32" y="14"/>
                    <a:pt x="31" y="13"/>
                    <a:pt x="30" y="12"/>
                  </a:cubicBezTo>
                  <a:cubicBezTo>
                    <a:pt x="33" y="25"/>
                    <a:pt x="38" y="38"/>
                    <a:pt x="41" y="52"/>
                  </a:cubicBezTo>
                  <a:cubicBezTo>
                    <a:pt x="38" y="52"/>
                    <a:pt x="35" y="52"/>
                    <a:pt x="32" y="52"/>
                  </a:cubicBezTo>
                  <a:cubicBezTo>
                    <a:pt x="31" y="61"/>
                    <a:pt x="32" y="70"/>
                    <a:pt x="32" y="80"/>
                  </a:cubicBezTo>
                  <a:cubicBezTo>
                    <a:pt x="32" y="82"/>
                    <a:pt x="30" y="84"/>
                    <a:pt x="28" y="84"/>
                  </a:cubicBezTo>
                  <a:cubicBezTo>
                    <a:pt x="25" y="85"/>
                    <a:pt x="24" y="82"/>
                    <a:pt x="24" y="80"/>
                  </a:cubicBezTo>
                  <a:cubicBezTo>
                    <a:pt x="24" y="71"/>
                    <a:pt x="24" y="61"/>
                    <a:pt x="24" y="52"/>
                  </a:cubicBezTo>
                  <a:cubicBezTo>
                    <a:pt x="23" y="52"/>
                    <a:pt x="22" y="52"/>
                    <a:pt x="22" y="52"/>
                  </a:cubicBezTo>
                  <a:cubicBezTo>
                    <a:pt x="21" y="61"/>
                    <a:pt x="22" y="71"/>
                    <a:pt x="21" y="81"/>
                  </a:cubicBezTo>
                  <a:cubicBezTo>
                    <a:pt x="21" y="85"/>
                    <a:pt x="14" y="85"/>
                    <a:pt x="14" y="81"/>
                  </a:cubicBezTo>
                  <a:cubicBezTo>
                    <a:pt x="14" y="71"/>
                    <a:pt x="14" y="61"/>
                    <a:pt x="14" y="52"/>
                  </a:cubicBezTo>
                  <a:cubicBezTo>
                    <a:pt x="11" y="52"/>
                    <a:pt x="7" y="52"/>
                    <a:pt x="4" y="52"/>
                  </a:cubicBezTo>
                  <a:cubicBezTo>
                    <a:pt x="7" y="39"/>
                    <a:pt x="11" y="26"/>
                    <a:pt x="14" y="13"/>
                  </a:cubicBezTo>
                  <a:cubicBezTo>
                    <a:pt x="14" y="13"/>
                    <a:pt x="13" y="13"/>
                    <a:pt x="12" y="14"/>
                  </a:cubicBezTo>
                  <a:cubicBezTo>
                    <a:pt x="10" y="21"/>
                    <a:pt x="8" y="28"/>
                    <a:pt x="6" y="35"/>
                  </a:cubicBezTo>
                  <a:cubicBezTo>
                    <a:pt x="5" y="38"/>
                    <a:pt x="0" y="38"/>
                    <a:pt x="0" y="34"/>
                  </a:cubicBezTo>
                  <a:cubicBezTo>
                    <a:pt x="0" y="29"/>
                    <a:pt x="2" y="24"/>
                    <a:pt x="4" y="19"/>
                  </a:cubicBezTo>
                  <a:cubicBezTo>
                    <a:pt x="5" y="14"/>
                    <a:pt x="6" y="8"/>
                    <a:pt x="9" y="4"/>
                  </a:cubicBezTo>
                  <a:close/>
                </a:path>
              </a:pathLst>
            </a:custGeom>
            <a:grpFill/>
            <a:ln w="9525">
              <a:noFill/>
              <a:round/>
            </a:ln>
          </p:spPr>
          <p:txBody>
            <a:bodyPr wrap="square" lIns="91440" tIns="45720" rIns="91440" bIns="45720" anchor="ctr">
              <a:normAutofit/>
            </a:bodyPr>
            <a:lstStyle/>
            <a:p>
              <a:pPr algn="ctr"/>
              <a:endParaRPr/>
            </a:p>
          </p:txBody>
        </p:sp>
        <p:sp>
          <p:nvSpPr>
            <p:cNvPr id="75" name="í$ḷíḍè">
              <a:extLst>
                <a:ext uri="{FF2B5EF4-FFF2-40B4-BE49-F238E27FC236}">
                  <a16:creationId xmlns:a16="http://schemas.microsoft.com/office/drawing/2014/main" id="{E6F132A9-1CB6-480C-84C0-E79E92E482F0}"/>
                </a:ext>
              </a:extLst>
            </p:cNvPr>
            <p:cNvSpPr/>
            <p:nvPr/>
          </p:nvSpPr>
          <p:spPr bwMode="auto">
            <a:xfrm>
              <a:off x="8120533" y="4835677"/>
              <a:ext cx="86031" cy="86031"/>
            </a:xfrm>
            <a:custGeom>
              <a:avLst/>
              <a:gdLst/>
              <a:ahLst/>
              <a:cxnLst>
                <a:cxn ang="0">
                  <a:pos x="9" y="2"/>
                </a:cxn>
                <a:cxn ang="0">
                  <a:pos x="19" y="11"/>
                </a:cxn>
                <a:cxn ang="0">
                  <a:pos x="4" y="15"/>
                </a:cxn>
                <a:cxn ang="0">
                  <a:pos x="9" y="2"/>
                </a:cxn>
              </a:cxnLst>
              <a:rect l="0" t="0" r="r" b="b"/>
              <a:pathLst>
                <a:path w="20" h="20">
                  <a:moveTo>
                    <a:pt x="9" y="2"/>
                  </a:moveTo>
                  <a:cubicBezTo>
                    <a:pt x="15" y="0"/>
                    <a:pt x="20" y="5"/>
                    <a:pt x="19" y="11"/>
                  </a:cubicBezTo>
                  <a:cubicBezTo>
                    <a:pt x="19" y="18"/>
                    <a:pt x="8" y="20"/>
                    <a:pt x="4" y="15"/>
                  </a:cubicBezTo>
                  <a:cubicBezTo>
                    <a:pt x="0" y="10"/>
                    <a:pt x="4" y="3"/>
                    <a:pt x="9" y="2"/>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76" name="iSlíďé">
              <a:extLst>
                <a:ext uri="{FF2B5EF4-FFF2-40B4-BE49-F238E27FC236}">
                  <a16:creationId xmlns:a16="http://schemas.microsoft.com/office/drawing/2014/main" id="{08BF745E-377A-4513-ACE0-6C208635EDB7}"/>
                </a:ext>
              </a:extLst>
            </p:cNvPr>
            <p:cNvSpPr/>
            <p:nvPr/>
          </p:nvSpPr>
          <p:spPr bwMode="auto">
            <a:xfrm>
              <a:off x="8068915" y="4915971"/>
              <a:ext cx="200736" cy="367056"/>
            </a:xfrm>
            <a:custGeom>
              <a:avLst/>
              <a:gdLst/>
              <a:ahLst/>
              <a:cxnLst>
                <a:cxn ang="0">
                  <a:pos x="10" y="4"/>
                </a:cxn>
                <a:cxn ang="0">
                  <a:pos x="25" y="2"/>
                </a:cxn>
                <a:cxn ang="0">
                  <a:pos x="37" y="6"/>
                </a:cxn>
                <a:cxn ang="0">
                  <a:pos x="43" y="22"/>
                </a:cxn>
                <a:cxn ang="0">
                  <a:pos x="45" y="37"/>
                </a:cxn>
                <a:cxn ang="0">
                  <a:pos x="39" y="35"/>
                </a:cxn>
                <a:cxn ang="0">
                  <a:pos x="33" y="15"/>
                </a:cxn>
                <a:cxn ang="0">
                  <a:pos x="31" y="12"/>
                </a:cxn>
                <a:cxn ang="0">
                  <a:pos x="42" y="52"/>
                </a:cxn>
                <a:cxn ang="0">
                  <a:pos x="32" y="52"/>
                </a:cxn>
                <a:cxn ang="0">
                  <a:pos x="32" y="80"/>
                </a:cxn>
                <a:cxn ang="0">
                  <a:pos x="28" y="84"/>
                </a:cxn>
                <a:cxn ang="0">
                  <a:pos x="25" y="80"/>
                </a:cxn>
                <a:cxn ang="0">
                  <a:pos x="24" y="52"/>
                </a:cxn>
                <a:cxn ang="0">
                  <a:pos x="22" y="52"/>
                </a:cxn>
                <a:cxn ang="0">
                  <a:pos x="22" y="81"/>
                </a:cxn>
                <a:cxn ang="0">
                  <a:pos x="15" y="81"/>
                </a:cxn>
                <a:cxn ang="0">
                  <a:pos x="14" y="52"/>
                </a:cxn>
                <a:cxn ang="0">
                  <a:pos x="5" y="52"/>
                </a:cxn>
                <a:cxn ang="0">
                  <a:pos x="14" y="13"/>
                </a:cxn>
                <a:cxn ang="0">
                  <a:pos x="13" y="14"/>
                </a:cxn>
                <a:cxn ang="0">
                  <a:pos x="7" y="35"/>
                </a:cxn>
                <a:cxn ang="0">
                  <a:pos x="0" y="34"/>
                </a:cxn>
                <a:cxn ang="0">
                  <a:pos x="4" y="19"/>
                </a:cxn>
                <a:cxn ang="0">
                  <a:pos x="10" y="4"/>
                </a:cxn>
              </a:cxnLst>
              <a:rect l="0" t="0" r="r" b="b"/>
              <a:pathLst>
                <a:path w="46" h="85">
                  <a:moveTo>
                    <a:pt x="10" y="4"/>
                  </a:moveTo>
                  <a:cubicBezTo>
                    <a:pt x="14" y="0"/>
                    <a:pt x="20" y="2"/>
                    <a:pt x="25" y="2"/>
                  </a:cubicBezTo>
                  <a:cubicBezTo>
                    <a:pt x="29" y="1"/>
                    <a:pt x="34" y="2"/>
                    <a:pt x="37" y="6"/>
                  </a:cubicBezTo>
                  <a:cubicBezTo>
                    <a:pt x="40" y="11"/>
                    <a:pt x="41" y="17"/>
                    <a:pt x="43" y="22"/>
                  </a:cubicBezTo>
                  <a:cubicBezTo>
                    <a:pt x="44" y="27"/>
                    <a:pt x="46" y="32"/>
                    <a:pt x="45" y="37"/>
                  </a:cubicBezTo>
                  <a:cubicBezTo>
                    <a:pt x="43" y="37"/>
                    <a:pt x="40" y="37"/>
                    <a:pt x="39" y="35"/>
                  </a:cubicBezTo>
                  <a:cubicBezTo>
                    <a:pt x="37" y="28"/>
                    <a:pt x="35" y="21"/>
                    <a:pt x="33" y="15"/>
                  </a:cubicBezTo>
                  <a:cubicBezTo>
                    <a:pt x="33" y="14"/>
                    <a:pt x="32" y="13"/>
                    <a:pt x="31" y="12"/>
                  </a:cubicBezTo>
                  <a:cubicBezTo>
                    <a:pt x="34" y="25"/>
                    <a:pt x="38" y="38"/>
                    <a:pt x="42" y="52"/>
                  </a:cubicBezTo>
                  <a:cubicBezTo>
                    <a:pt x="39" y="52"/>
                    <a:pt x="35" y="52"/>
                    <a:pt x="32" y="52"/>
                  </a:cubicBezTo>
                  <a:cubicBezTo>
                    <a:pt x="32" y="61"/>
                    <a:pt x="32" y="70"/>
                    <a:pt x="32" y="80"/>
                  </a:cubicBezTo>
                  <a:cubicBezTo>
                    <a:pt x="32" y="82"/>
                    <a:pt x="31" y="84"/>
                    <a:pt x="28" y="84"/>
                  </a:cubicBezTo>
                  <a:cubicBezTo>
                    <a:pt x="26" y="85"/>
                    <a:pt x="24" y="82"/>
                    <a:pt x="25" y="80"/>
                  </a:cubicBezTo>
                  <a:cubicBezTo>
                    <a:pt x="24" y="71"/>
                    <a:pt x="25" y="61"/>
                    <a:pt x="24" y="52"/>
                  </a:cubicBezTo>
                  <a:cubicBezTo>
                    <a:pt x="24" y="52"/>
                    <a:pt x="23" y="52"/>
                    <a:pt x="22" y="52"/>
                  </a:cubicBezTo>
                  <a:cubicBezTo>
                    <a:pt x="22" y="61"/>
                    <a:pt x="22" y="71"/>
                    <a:pt x="22" y="81"/>
                  </a:cubicBezTo>
                  <a:cubicBezTo>
                    <a:pt x="22" y="85"/>
                    <a:pt x="15" y="85"/>
                    <a:pt x="15" y="81"/>
                  </a:cubicBezTo>
                  <a:cubicBezTo>
                    <a:pt x="14" y="71"/>
                    <a:pt x="15" y="61"/>
                    <a:pt x="14" y="52"/>
                  </a:cubicBezTo>
                  <a:cubicBezTo>
                    <a:pt x="11" y="52"/>
                    <a:pt x="8" y="52"/>
                    <a:pt x="5" y="52"/>
                  </a:cubicBezTo>
                  <a:cubicBezTo>
                    <a:pt x="8" y="39"/>
                    <a:pt x="11" y="26"/>
                    <a:pt x="14" y="13"/>
                  </a:cubicBezTo>
                  <a:cubicBezTo>
                    <a:pt x="14" y="13"/>
                    <a:pt x="13" y="13"/>
                    <a:pt x="13" y="14"/>
                  </a:cubicBezTo>
                  <a:cubicBezTo>
                    <a:pt x="10" y="21"/>
                    <a:pt x="9" y="28"/>
                    <a:pt x="7" y="35"/>
                  </a:cubicBezTo>
                  <a:cubicBezTo>
                    <a:pt x="6" y="38"/>
                    <a:pt x="0" y="38"/>
                    <a:pt x="0" y="34"/>
                  </a:cubicBezTo>
                  <a:cubicBezTo>
                    <a:pt x="1" y="29"/>
                    <a:pt x="3" y="24"/>
                    <a:pt x="4" y="19"/>
                  </a:cubicBezTo>
                  <a:cubicBezTo>
                    <a:pt x="6" y="14"/>
                    <a:pt x="6" y="8"/>
                    <a:pt x="10" y="4"/>
                  </a:cubicBezTo>
                  <a:close/>
                </a:path>
              </a:pathLst>
            </a:custGeom>
            <a:grpFill/>
            <a:ln w="9525">
              <a:noFill/>
              <a:round/>
            </a:ln>
          </p:spPr>
          <p:txBody>
            <a:bodyPr wrap="square" lIns="91440" tIns="45720" rIns="91440" bIns="45720" anchor="ctr">
              <a:normAutofit/>
            </a:bodyPr>
            <a:lstStyle/>
            <a:p>
              <a:pPr algn="ctr"/>
              <a:endParaRPr/>
            </a:p>
          </p:txBody>
        </p:sp>
      </p:grpSp>
      <p:grpSp>
        <p:nvGrpSpPr>
          <p:cNvPr id="33" name="iṥļïdè">
            <a:extLst>
              <a:ext uri="{FF2B5EF4-FFF2-40B4-BE49-F238E27FC236}">
                <a16:creationId xmlns:a16="http://schemas.microsoft.com/office/drawing/2014/main" id="{82EFEED5-3537-49D9-99E7-5B9D58ACF210}"/>
              </a:ext>
            </a:extLst>
          </p:cNvPr>
          <p:cNvGrpSpPr/>
          <p:nvPr/>
        </p:nvGrpSpPr>
        <p:grpSpPr>
          <a:xfrm>
            <a:off x="6783683" y="5381663"/>
            <a:ext cx="1806603" cy="298233"/>
            <a:chOff x="6629368" y="5357584"/>
            <a:chExt cx="1806603" cy="298233"/>
          </a:xfrm>
          <a:solidFill>
            <a:schemeClr val="accent3"/>
          </a:solidFill>
        </p:grpSpPr>
        <p:sp>
          <p:nvSpPr>
            <p:cNvPr id="37" name="íṡḷíḓe">
              <a:extLst>
                <a:ext uri="{FF2B5EF4-FFF2-40B4-BE49-F238E27FC236}">
                  <a16:creationId xmlns:a16="http://schemas.microsoft.com/office/drawing/2014/main" id="{E404E813-1DA0-485D-A19A-D07E3A362944}"/>
                </a:ext>
              </a:extLst>
            </p:cNvPr>
            <p:cNvSpPr/>
            <p:nvPr/>
          </p:nvSpPr>
          <p:spPr bwMode="auto">
            <a:xfrm>
              <a:off x="6663779" y="5357584"/>
              <a:ext cx="51619" cy="57353"/>
            </a:xfrm>
            <a:custGeom>
              <a:avLst/>
              <a:gdLst/>
              <a:ahLst/>
              <a:cxnLst>
                <a:cxn ang="0">
                  <a:pos x="6" y="1"/>
                </a:cxn>
                <a:cxn ang="0">
                  <a:pos x="12" y="7"/>
                </a:cxn>
                <a:cxn ang="0">
                  <a:pos x="2" y="10"/>
                </a:cxn>
                <a:cxn ang="0">
                  <a:pos x="6" y="1"/>
                </a:cxn>
              </a:cxnLst>
              <a:rect l="0" t="0" r="r" b="b"/>
              <a:pathLst>
                <a:path w="13" h="13">
                  <a:moveTo>
                    <a:pt x="6" y="1"/>
                  </a:moveTo>
                  <a:cubicBezTo>
                    <a:pt x="9" y="0"/>
                    <a:pt x="13" y="4"/>
                    <a:pt x="12" y="7"/>
                  </a:cubicBezTo>
                  <a:cubicBezTo>
                    <a:pt x="12" y="12"/>
                    <a:pt x="5" y="13"/>
                    <a:pt x="2"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38" name="ïśļiḑè">
              <a:extLst>
                <a:ext uri="{FF2B5EF4-FFF2-40B4-BE49-F238E27FC236}">
                  <a16:creationId xmlns:a16="http://schemas.microsoft.com/office/drawing/2014/main" id="{3973AF6F-1F37-44B3-8259-6673D947FE01}"/>
                </a:ext>
              </a:extLst>
            </p:cNvPr>
            <p:cNvSpPr/>
            <p:nvPr/>
          </p:nvSpPr>
          <p:spPr bwMode="auto">
            <a:xfrm>
              <a:off x="6629368" y="5414936"/>
              <a:ext cx="126175" cy="240881"/>
            </a:xfrm>
            <a:custGeom>
              <a:avLst/>
              <a:gdLst/>
              <a:ahLst/>
              <a:cxnLst>
                <a:cxn ang="0">
                  <a:pos x="6" y="2"/>
                </a:cxn>
                <a:cxn ang="0">
                  <a:pos x="16" y="0"/>
                </a:cxn>
                <a:cxn ang="0">
                  <a:pos x="24" y="3"/>
                </a:cxn>
                <a:cxn ang="0">
                  <a:pos x="28" y="14"/>
                </a:cxn>
                <a:cxn ang="0">
                  <a:pos x="30" y="24"/>
                </a:cxn>
                <a:cxn ang="0">
                  <a:pos x="26" y="22"/>
                </a:cxn>
                <a:cxn ang="0">
                  <a:pos x="21" y="9"/>
                </a:cxn>
                <a:cxn ang="0">
                  <a:pos x="20" y="7"/>
                </a:cxn>
                <a:cxn ang="0">
                  <a:pos x="27" y="33"/>
                </a:cxn>
                <a:cxn ang="0">
                  <a:pos x="21" y="33"/>
                </a:cxn>
                <a:cxn ang="0">
                  <a:pos x="21" y="52"/>
                </a:cxn>
                <a:cxn ang="0">
                  <a:pos x="18"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2" y="12"/>
                </a:cxn>
                <a:cxn ang="0">
                  <a:pos x="6" y="2"/>
                </a:cxn>
              </a:cxnLst>
              <a:rect l="0" t="0" r="r" b="b"/>
              <a:pathLst>
                <a:path w="30" h="56">
                  <a:moveTo>
                    <a:pt x="6" y="2"/>
                  </a:moveTo>
                  <a:cubicBezTo>
                    <a:pt x="9" y="0"/>
                    <a:pt x="13" y="1"/>
                    <a:pt x="16" y="0"/>
                  </a:cubicBezTo>
                  <a:cubicBezTo>
                    <a:pt x="19" y="0"/>
                    <a:pt x="22" y="1"/>
                    <a:pt x="24" y="3"/>
                  </a:cubicBezTo>
                  <a:cubicBezTo>
                    <a:pt x="26" y="7"/>
                    <a:pt x="27" y="10"/>
                    <a:pt x="28" y="14"/>
                  </a:cubicBezTo>
                  <a:cubicBezTo>
                    <a:pt x="29" y="17"/>
                    <a:pt x="30" y="20"/>
                    <a:pt x="30" y="24"/>
                  </a:cubicBezTo>
                  <a:cubicBezTo>
                    <a:pt x="28" y="24"/>
                    <a:pt x="26" y="24"/>
                    <a:pt x="26" y="22"/>
                  </a:cubicBezTo>
                  <a:cubicBezTo>
                    <a:pt x="24" y="18"/>
                    <a:pt x="23" y="13"/>
                    <a:pt x="21" y="9"/>
                  </a:cubicBezTo>
                  <a:cubicBezTo>
                    <a:pt x="21" y="8"/>
                    <a:pt x="21" y="8"/>
                    <a:pt x="20" y="7"/>
                  </a:cubicBezTo>
                  <a:cubicBezTo>
                    <a:pt x="22" y="16"/>
                    <a:pt x="25" y="25"/>
                    <a:pt x="27" y="33"/>
                  </a:cubicBezTo>
                  <a:cubicBezTo>
                    <a:pt x="25" y="33"/>
                    <a:pt x="23" y="33"/>
                    <a:pt x="21" y="33"/>
                  </a:cubicBezTo>
                  <a:cubicBezTo>
                    <a:pt x="21" y="40"/>
                    <a:pt x="21" y="46"/>
                    <a:pt x="21" y="52"/>
                  </a:cubicBezTo>
                  <a:cubicBezTo>
                    <a:pt x="21" y="53"/>
                    <a:pt x="20" y="55"/>
                    <a:pt x="18" y="55"/>
                  </a:cubicBezTo>
                  <a:cubicBezTo>
                    <a:pt x="17" y="55"/>
                    <a:pt x="16" y="54"/>
                    <a:pt x="16" y="52"/>
                  </a:cubicBezTo>
                  <a:cubicBezTo>
                    <a:pt x="16" y="46"/>
                    <a:pt x="16" y="40"/>
                    <a:pt x="16" y="33"/>
                  </a:cubicBezTo>
                  <a:cubicBezTo>
                    <a:pt x="15" y="33"/>
                    <a:pt x="15" y="33"/>
                    <a:pt x="14" y="33"/>
                  </a:cubicBezTo>
                  <a:cubicBezTo>
                    <a:pt x="14" y="40"/>
                    <a:pt x="14" y="46"/>
                    <a:pt x="14" y="53"/>
                  </a:cubicBezTo>
                  <a:cubicBezTo>
                    <a:pt x="14" y="56"/>
                    <a:pt x="10" y="56"/>
                    <a:pt x="9" y="53"/>
                  </a:cubicBezTo>
                  <a:cubicBezTo>
                    <a:pt x="9" y="46"/>
                    <a:pt x="9" y="40"/>
                    <a:pt x="9" y="33"/>
                  </a:cubicBezTo>
                  <a:cubicBezTo>
                    <a:pt x="7" y="33"/>
                    <a:pt x="5" y="33"/>
                    <a:pt x="3" y="33"/>
                  </a:cubicBezTo>
                  <a:cubicBezTo>
                    <a:pt x="5" y="25"/>
                    <a:pt x="7" y="16"/>
                    <a:pt x="9" y="8"/>
                  </a:cubicBezTo>
                  <a:cubicBezTo>
                    <a:pt x="9" y="8"/>
                    <a:pt x="8" y="8"/>
                    <a:pt x="8" y="8"/>
                  </a:cubicBezTo>
                  <a:cubicBezTo>
                    <a:pt x="7" y="13"/>
                    <a:pt x="6" y="18"/>
                    <a:pt x="4" y="22"/>
                  </a:cubicBezTo>
                  <a:cubicBezTo>
                    <a:pt x="4" y="25"/>
                    <a:pt x="0" y="24"/>
                    <a:pt x="0" y="22"/>
                  </a:cubicBezTo>
                  <a:cubicBezTo>
                    <a:pt x="0" y="19"/>
                    <a:pt x="2" y="15"/>
                    <a:pt x="2" y="12"/>
                  </a:cubicBezTo>
                  <a:cubicBezTo>
                    <a:pt x="4"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39" name="íṩlidè">
              <a:extLst>
                <a:ext uri="{FF2B5EF4-FFF2-40B4-BE49-F238E27FC236}">
                  <a16:creationId xmlns:a16="http://schemas.microsoft.com/office/drawing/2014/main" id="{4C75339F-0B4B-4E49-B90A-2E527686F8BA}"/>
                </a:ext>
              </a:extLst>
            </p:cNvPr>
            <p:cNvSpPr/>
            <p:nvPr/>
          </p:nvSpPr>
          <p:spPr bwMode="auto">
            <a:xfrm>
              <a:off x="6801425" y="5357584"/>
              <a:ext cx="51619" cy="57353"/>
            </a:xfrm>
            <a:custGeom>
              <a:avLst/>
              <a:gdLst/>
              <a:ahLst/>
              <a:cxnLst>
                <a:cxn ang="0">
                  <a:pos x="6" y="1"/>
                </a:cxn>
                <a:cxn ang="0">
                  <a:pos x="13" y="7"/>
                </a:cxn>
                <a:cxn ang="0">
                  <a:pos x="3" y="10"/>
                </a:cxn>
                <a:cxn ang="0">
                  <a:pos x="6" y="1"/>
                </a:cxn>
              </a:cxnLst>
              <a:rect l="0" t="0" r="r" b="b"/>
              <a:pathLst>
                <a:path w="13" h="13">
                  <a:moveTo>
                    <a:pt x="6" y="1"/>
                  </a:moveTo>
                  <a:cubicBezTo>
                    <a:pt x="10" y="0"/>
                    <a:pt x="13" y="4"/>
                    <a:pt x="13" y="7"/>
                  </a:cubicBezTo>
                  <a:cubicBezTo>
                    <a:pt x="12" y="12"/>
                    <a:pt x="5" y="13"/>
                    <a:pt x="3" y="10"/>
                  </a:cubicBezTo>
                  <a:cubicBezTo>
                    <a:pt x="0" y="7"/>
                    <a:pt x="3"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40" name="iṡḷiḋê">
              <a:extLst>
                <a:ext uri="{FF2B5EF4-FFF2-40B4-BE49-F238E27FC236}">
                  <a16:creationId xmlns:a16="http://schemas.microsoft.com/office/drawing/2014/main" id="{A43D63CA-7F83-4F2E-999C-A59A56466DDE}"/>
                </a:ext>
              </a:extLst>
            </p:cNvPr>
            <p:cNvSpPr/>
            <p:nvPr/>
          </p:nvSpPr>
          <p:spPr bwMode="auto">
            <a:xfrm>
              <a:off x="6767014" y="5414936"/>
              <a:ext cx="131912" cy="240881"/>
            </a:xfrm>
            <a:custGeom>
              <a:avLst/>
              <a:gdLst/>
              <a:ahLst/>
              <a:cxnLst>
                <a:cxn ang="0">
                  <a:pos x="7" y="2"/>
                </a:cxn>
                <a:cxn ang="0">
                  <a:pos x="17" y="0"/>
                </a:cxn>
                <a:cxn ang="0">
                  <a:pos x="25" y="3"/>
                </a:cxn>
                <a:cxn ang="0">
                  <a:pos x="28" y="14"/>
                </a:cxn>
                <a:cxn ang="0">
                  <a:pos x="30" y="24"/>
                </a:cxn>
                <a:cxn ang="0">
                  <a:pos x="26" y="22"/>
                </a:cxn>
                <a:cxn ang="0">
                  <a:pos x="22" y="9"/>
                </a:cxn>
                <a:cxn ang="0">
                  <a:pos x="21" y="7"/>
                </a:cxn>
                <a:cxn ang="0">
                  <a:pos x="28" y="33"/>
                </a:cxn>
                <a:cxn ang="0">
                  <a:pos x="21" y="33"/>
                </a:cxn>
                <a:cxn ang="0">
                  <a:pos x="21" y="52"/>
                </a:cxn>
                <a:cxn ang="0">
                  <a:pos x="19" y="55"/>
                </a:cxn>
                <a:cxn ang="0">
                  <a:pos x="16" y="52"/>
                </a:cxn>
                <a:cxn ang="0">
                  <a:pos x="16" y="33"/>
                </a:cxn>
                <a:cxn ang="0">
                  <a:pos x="15" y="33"/>
                </a:cxn>
                <a:cxn ang="0">
                  <a:pos x="15" y="53"/>
                </a:cxn>
                <a:cxn ang="0">
                  <a:pos x="10" y="53"/>
                </a:cxn>
                <a:cxn ang="0">
                  <a:pos x="10" y="33"/>
                </a:cxn>
                <a:cxn ang="0">
                  <a:pos x="3" y="33"/>
                </a:cxn>
                <a:cxn ang="0">
                  <a:pos x="10" y="8"/>
                </a:cxn>
                <a:cxn ang="0">
                  <a:pos x="9" y="8"/>
                </a:cxn>
                <a:cxn ang="0">
                  <a:pos x="5" y="22"/>
                </a:cxn>
                <a:cxn ang="0">
                  <a:pos x="0" y="22"/>
                </a:cxn>
                <a:cxn ang="0">
                  <a:pos x="3" y="12"/>
                </a:cxn>
                <a:cxn ang="0">
                  <a:pos x="7" y="2"/>
                </a:cxn>
              </a:cxnLst>
              <a:rect l="0" t="0" r="r" b="b"/>
              <a:pathLst>
                <a:path w="31" h="56">
                  <a:moveTo>
                    <a:pt x="7" y="2"/>
                  </a:moveTo>
                  <a:cubicBezTo>
                    <a:pt x="9" y="0"/>
                    <a:pt x="13" y="1"/>
                    <a:pt x="17" y="0"/>
                  </a:cubicBezTo>
                  <a:cubicBezTo>
                    <a:pt x="20" y="0"/>
                    <a:pt x="23" y="1"/>
                    <a:pt x="25" y="3"/>
                  </a:cubicBezTo>
                  <a:cubicBezTo>
                    <a:pt x="27" y="7"/>
                    <a:pt x="27" y="10"/>
                    <a:pt x="28" y="14"/>
                  </a:cubicBezTo>
                  <a:cubicBezTo>
                    <a:pt x="29" y="17"/>
                    <a:pt x="31" y="20"/>
                    <a:pt x="30" y="24"/>
                  </a:cubicBezTo>
                  <a:cubicBezTo>
                    <a:pt x="29" y="24"/>
                    <a:pt x="27" y="24"/>
                    <a:pt x="26" y="22"/>
                  </a:cubicBezTo>
                  <a:cubicBezTo>
                    <a:pt x="25" y="18"/>
                    <a:pt x="24" y="13"/>
                    <a:pt x="22" y="9"/>
                  </a:cubicBezTo>
                  <a:cubicBezTo>
                    <a:pt x="22" y="8"/>
                    <a:pt x="21" y="8"/>
                    <a:pt x="21" y="7"/>
                  </a:cubicBezTo>
                  <a:cubicBezTo>
                    <a:pt x="23" y="16"/>
                    <a:pt x="26" y="25"/>
                    <a:pt x="28" y="33"/>
                  </a:cubicBezTo>
                  <a:cubicBezTo>
                    <a:pt x="26" y="33"/>
                    <a:pt x="24" y="33"/>
                    <a:pt x="21" y="33"/>
                  </a:cubicBezTo>
                  <a:cubicBezTo>
                    <a:pt x="21" y="40"/>
                    <a:pt x="22" y="46"/>
                    <a:pt x="21" y="52"/>
                  </a:cubicBezTo>
                  <a:cubicBezTo>
                    <a:pt x="21" y="53"/>
                    <a:pt x="20" y="55"/>
                    <a:pt x="19" y="55"/>
                  </a:cubicBezTo>
                  <a:cubicBezTo>
                    <a:pt x="17" y="55"/>
                    <a:pt x="16" y="54"/>
                    <a:pt x="16" y="52"/>
                  </a:cubicBezTo>
                  <a:cubicBezTo>
                    <a:pt x="16" y="46"/>
                    <a:pt x="16" y="40"/>
                    <a:pt x="16" y="33"/>
                  </a:cubicBezTo>
                  <a:cubicBezTo>
                    <a:pt x="16" y="33"/>
                    <a:pt x="15" y="33"/>
                    <a:pt x="15" y="33"/>
                  </a:cubicBezTo>
                  <a:cubicBezTo>
                    <a:pt x="15" y="40"/>
                    <a:pt x="15" y="46"/>
                    <a:pt x="15" y="53"/>
                  </a:cubicBezTo>
                  <a:cubicBezTo>
                    <a:pt x="15" y="56"/>
                    <a:pt x="10" y="56"/>
                    <a:pt x="10" y="53"/>
                  </a:cubicBezTo>
                  <a:cubicBezTo>
                    <a:pt x="10" y="46"/>
                    <a:pt x="10" y="40"/>
                    <a:pt x="10" y="33"/>
                  </a:cubicBezTo>
                  <a:cubicBezTo>
                    <a:pt x="8" y="33"/>
                    <a:pt x="5" y="33"/>
                    <a:pt x="3" y="33"/>
                  </a:cubicBezTo>
                  <a:cubicBezTo>
                    <a:pt x="5" y="25"/>
                    <a:pt x="8" y="16"/>
                    <a:pt x="10" y="8"/>
                  </a:cubicBezTo>
                  <a:cubicBezTo>
                    <a:pt x="10" y="8"/>
                    <a:pt x="9" y="8"/>
                    <a:pt x="9" y="8"/>
                  </a:cubicBezTo>
                  <a:cubicBezTo>
                    <a:pt x="7" y="13"/>
                    <a:pt x="6" y="18"/>
                    <a:pt x="5" y="22"/>
                  </a:cubicBezTo>
                  <a:cubicBezTo>
                    <a:pt x="4" y="25"/>
                    <a:pt x="0" y="24"/>
                    <a:pt x="0" y="22"/>
                  </a:cubicBezTo>
                  <a:cubicBezTo>
                    <a:pt x="1" y="19"/>
                    <a:pt x="2" y="15"/>
                    <a:pt x="3" y="12"/>
                  </a:cubicBezTo>
                  <a:cubicBezTo>
                    <a:pt x="4" y="9"/>
                    <a:pt x="4" y="5"/>
                    <a:pt x="7"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41" name="ïślïde">
              <a:extLst>
                <a:ext uri="{FF2B5EF4-FFF2-40B4-BE49-F238E27FC236}">
                  <a16:creationId xmlns:a16="http://schemas.microsoft.com/office/drawing/2014/main" id="{41DAE46F-C082-4D7E-B442-536EC4562108}"/>
                </a:ext>
              </a:extLst>
            </p:cNvPr>
            <p:cNvSpPr/>
            <p:nvPr/>
          </p:nvSpPr>
          <p:spPr bwMode="auto">
            <a:xfrm>
              <a:off x="6939071" y="5357584"/>
              <a:ext cx="57353" cy="57353"/>
            </a:xfrm>
            <a:custGeom>
              <a:avLst/>
              <a:gdLst/>
              <a:ahLst/>
              <a:cxnLst>
                <a:cxn ang="0">
                  <a:pos x="6" y="1"/>
                </a:cxn>
                <a:cxn ang="0">
                  <a:pos x="12" y="7"/>
                </a:cxn>
                <a:cxn ang="0">
                  <a:pos x="3" y="10"/>
                </a:cxn>
                <a:cxn ang="0">
                  <a:pos x="6" y="1"/>
                </a:cxn>
              </a:cxnLst>
              <a:rect l="0" t="0" r="r" b="b"/>
              <a:pathLst>
                <a:path w="13" h="13">
                  <a:moveTo>
                    <a:pt x="6" y="1"/>
                  </a:moveTo>
                  <a:cubicBezTo>
                    <a:pt x="9" y="0"/>
                    <a:pt x="13" y="4"/>
                    <a:pt x="12" y="7"/>
                  </a:cubicBezTo>
                  <a:cubicBezTo>
                    <a:pt x="12" y="12"/>
                    <a:pt x="5" y="13"/>
                    <a:pt x="3"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42" name="ísḻïḋe">
              <a:extLst>
                <a:ext uri="{FF2B5EF4-FFF2-40B4-BE49-F238E27FC236}">
                  <a16:creationId xmlns:a16="http://schemas.microsoft.com/office/drawing/2014/main" id="{1A04168F-2751-42DB-942F-427734D10658}"/>
                </a:ext>
              </a:extLst>
            </p:cNvPr>
            <p:cNvSpPr/>
            <p:nvPr/>
          </p:nvSpPr>
          <p:spPr bwMode="auto">
            <a:xfrm>
              <a:off x="6904659" y="5414936"/>
              <a:ext cx="131912" cy="240881"/>
            </a:xfrm>
            <a:custGeom>
              <a:avLst/>
              <a:gdLst/>
              <a:ahLst/>
              <a:cxnLst>
                <a:cxn ang="0">
                  <a:pos x="6" y="2"/>
                </a:cxn>
                <a:cxn ang="0">
                  <a:pos x="16" y="0"/>
                </a:cxn>
                <a:cxn ang="0">
                  <a:pos x="24" y="3"/>
                </a:cxn>
                <a:cxn ang="0">
                  <a:pos x="28" y="14"/>
                </a:cxn>
                <a:cxn ang="0">
                  <a:pos x="30" y="24"/>
                </a:cxn>
                <a:cxn ang="0">
                  <a:pos x="26" y="22"/>
                </a:cxn>
                <a:cxn ang="0">
                  <a:pos x="22" y="9"/>
                </a:cxn>
                <a:cxn ang="0">
                  <a:pos x="20" y="7"/>
                </a:cxn>
                <a:cxn ang="0">
                  <a:pos x="28" y="33"/>
                </a:cxn>
                <a:cxn ang="0">
                  <a:pos x="21" y="33"/>
                </a:cxn>
                <a:cxn ang="0">
                  <a:pos x="21" y="52"/>
                </a:cxn>
                <a:cxn ang="0">
                  <a:pos x="19"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3" y="12"/>
                </a:cxn>
                <a:cxn ang="0">
                  <a:pos x="6" y="2"/>
                </a:cxn>
              </a:cxnLst>
              <a:rect l="0" t="0" r="r" b="b"/>
              <a:pathLst>
                <a:path w="30" h="56">
                  <a:moveTo>
                    <a:pt x="6" y="2"/>
                  </a:moveTo>
                  <a:cubicBezTo>
                    <a:pt x="9" y="0"/>
                    <a:pt x="13" y="1"/>
                    <a:pt x="16" y="0"/>
                  </a:cubicBezTo>
                  <a:cubicBezTo>
                    <a:pt x="19" y="0"/>
                    <a:pt x="23" y="1"/>
                    <a:pt x="24" y="3"/>
                  </a:cubicBezTo>
                  <a:cubicBezTo>
                    <a:pt x="26" y="7"/>
                    <a:pt x="27" y="10"/>
                    <a:pt x="28" y="14"/>
                  </a:cubicBezTo>
                  <a:cubicBezTo>
                    <a:pt x="29" y="17"/>
                    <a:pt x="30" y="20"/>
                    <a:pt x="30" y="24"/>
                  </a:cubicBezTo>
                  <a:cubicBezTo>
                    <a:pt x="28" y="24"/>
                    <a:pt x="27" y="24"/>
                    <a:pt x="26" y="22"/>
                  </a:cubicBezTo>
                  <a:cubicBezTo>
                    <a:pt x="24" y="18"/>
                    <a:pt x="23" y="13"/>
                    <a:pt x="22" y="9"/>
                  </a:cubicBezTo>
                  <a:cubicBezTo>
                    <a:pt x="21" y="8"/>
                    <a:pt x="21" y="8"/>
                    <a:pt x="20" y="7"/>
                  </a:cubicBezTo>
                  <a:cubicBezTo>
                    <a:pt x="22" y="16"/>
                    <a:pt x="25" y="25"/>
                    <a:pt x="28" y="33"/>
                  </a:cubicBezTo>
                  <a:cubicBezTo>
                    <a:pt x="25" y="33"/>
                    <a:pt x="23" y="33"/>
                    <a:pt x="21" y="33"/>
                  </a:cubicBezTo>
                  <a:cubicBezTo>
                    <a:pt x="21" y="40"/>
                    <a:pt x="21" y="46"/>
                    <a:pt x="21" y="52"/>
                  </a:cubicBezTo>
                  <a:cubicBezTo>
                    <a:pt x="21" y="53"/>
                    <a:pt x="20" y="55"/>
                    <a:pt x="19" y="55"/>
                  </a:cubicBezTo>
                  <a:cubicBezTo>
                    <a:pt x="17" y="55"/>
                    <a:pt x="16" y="54"/>
                    <a:pt x="16" y="52"/>
                  </a:cubicBezTo>
                  <a:cubicBezTo>
                    <a:pt x="16" y="46"/>
                    <a:pt x="16" y="40"/>
                    <a:pt x="16" y="33"/>
                  </a:cubicBezTo>
                  <a:cubicBezTo>
                    <a:pt x="16" y="33"/>
                    <a:pt x="15" y="33"/>
                    <a:pt x="14" y="33"/>
                  </a:cubicBezTo>
                  <a:cubicBezTo>
                    <a:pt x="14" y="40"/>
                    <a:pt x="15" y="46"/>
                    <a:pt x="14" y="53"/>
                  </a:cubicBezTo>
                  <a:cubicBezTo>
                    <a:pt x="14" y="56"/>
                    <a:pt x="10" y="56"/>
                    <a:pt x="9" y="53"/>
                  </a:cubicBezTo>
                  <a:cubicBezTo>
                    <a:pt x="9" y="46"/>
                    <a:pt x="9" y="40"/>
                    <a:pt x="9" y="33"/>
                  </a:cubicBezTo>
                  <a:cubicBezTo>
                    <a:pt x="7" y="33"/>
                    <a:pt x="5" y="33"/>
                    <a:pt x="3" y="33"/>
                  </a:cubicBezTo>
                  <a:cubicBezTo>
                    <a:pt x="5" y="25"/>
                    <a:pt x="7" y="16"/>
                    <a:pt x="9" y="8"/>
                  </a:cubicBezTo>
                  <a:cubicBezTo>
                    <a:pt x="9" y="8"/>
                    <a:pt x="9" y="8"/>
                    <a:pt x="8" y="8"/>
                  </a:cubicBezTo>
                  <a:cubicBezTo>
                    <a:pt x="7" y="13"/>
                    <a:pt x="6" y="18"/>
                    <a:pt x="4" y="22"/>
                  </a:cubicBezTo>
                  <a:cubicBezTo>
                    <a:pt x="4" y="25"/>
                    <a:pt x="0" y="24"/>
                    <a:pt x="0" y="22"/>
                  </a:cubicBezTo>
                  <a:cubicBezTo>
                    <a:pt x="0" y="19"/>
                    <a:pt x="2" y="15"/>
                    <a:pt x="3" y="12"/>
                  </a:cubicBezTo>
                  <a:cubicBezTo>
                    <a:pt x="4"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43" name="ï$ľïḓè">
              <a:extLst>
                <a:ext uri="{FF2B5EF4-FFF2-40B4-BE49-F238E27FC236}">
                  <a16:creationId xmlns:a16="http://schemas.microsoft.com/office/drawing/2014/main" id="{8B51694D-B2C2-46BD-8267-5E28764B25A2}"/>
                </a:ext>
              </a:extLst>
            </p:cNvPr>
            <p:cNvSpPr/>
            <p:nvPr/>
          </p:nvSpPr>
          <p:spPr bwMode="auto">
            <a:xfrm>
              <a:off x="7082451" y="5357584"/>
              <a:ext cx="57353" cy="57353"/>
            </a:xfrm>
            <a:custGeom>
              <a:avLst/>
              <a:gdLst/>
              <a:ahLst/>
              <a:cxnLst>
                <a:cxn ang="0">
                  <a:pos x="5" y="1"/>
                </a:cxn>
                <a:cxn ang="0">
                  <a:pos x="12" y="7"/>
                </a:cxn>
                <a:cxn ang="0">
                  <a:pos x="2" y="10"/>
                </a:cxn>
                <a:cxn ang="0">
                  <a:pos x="5" y="1"/>
                </a:cxn>
              </a:cxnLst>
              <a:rect l="0" t="0" r="r" b="b"/>
              <a:pathLst>
                <a:path w="13" h="13">
                  <a:moveTo>
                    <a:pt x="5" y="1"/>
                  </a:moveTo>
                  <a:cubicBezTo>
                    <a:pt x="9" y="0"/>
                    <a:pt x="13" y="4"/>
                    <a:pt x="12" y="7"/>
                  </a:cubicBezTo>
                  <a:cubicBezTo>
                    <a:pt x="12" y="12"/>
                    <a:pt x="5" y="13"/>
                    <a:pt x="2" y="10"/>
                  </a:cubicBezTo>
                  <a:cubicBezTo>
                    <a:pt x="0" y="7"/>
                    <a:pt x="2" y="2"/>
                    <a:pt x="5"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44" name="ïṡļíďê">
              <a:extLst>
                <a:ext uri="{FF2B5EF4-FFF2-40B4-BE49-F238E27FC236}">
                  <a16:creationId xmlns:a16="http://schemas.microsoft.com/office/drawing/2014/main" id="{55D0D6B2-74C2-4CB6-8DD6-6A8CEA909869}"/>
                </a:ext>
              </a:extLst>
            </p:cNvPr>
            <p:cNvSpPr/>
            <p:nvPr/>
          </p:nvSpPr>
          <p:spPr bwMode="auto">
            <a:xfrm>
              <a:off x="7048039" y="5414936"/>
              <a:ext cx="131912" cy="240881"/>
            </a:xfrm>
            <a:custGeom>
              <a:avLst/>
              <a:gdLst/>
              <a:ahLst/>
              <a:cxnLst>
                <a:cxn ang="0">
                  <a:pos x="6" y="2"/>
                </a:cxn>
                <a:cxn ang="0">
                  <a:pos x="16" y="0"/>
                </a:cxn>
                <a:cxn ang="0">
                  <a:pos x="24" y="3"/>
                </a:cxn>
                <a:cxn ang="0">
                  <a:pos x="28" y="14"/>
                </a:cxn>
                <a:cxn ang="0">
                  <a:pos x="29" y="24"/>
                </a:cxn>
                <a:cxn ang="0">
                  <a:pos x="25" y="22"/>
                </a:cxn>
                <a:cxn ang="0">
                  <a:pos x="21" y="9"/>
                </a:cxn>
                <a:cxn ang="0">
                  <a:pos x="20" y="7"/>
                </a:cxn>
                <a:cxn ang="0">
                  <a:pos x="27" y="33"/>
                </a:cxn>
                <a:cxn ang="0">
                  <a:pos x="21" y="33"/>
                </a:cxn>
                <a:cxn ang="0">
                  <a:pos x="21" y="52"/>
                </a:cxn>
                <a:cxn ang="0">
                  <a:pos x="18"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2" y="12"/>
                </a:cxn>
                <a:cxn ang="0">
                  <a:pos x="6" y="2"/>
                </a:cxn>
              </a:cxnLst>
              <a:rect l="0" t="0" r="r" b="b"/>
              <a:pathLst>
                <a:path w="30" h="56">
                  <a:moveTo>
                    <a:pt x="6" y="2"/>
                  </a:moveTo>
                  <a:cubicBezTo>
                    <a:pt x="9" y="0"/>
                    <a:pt x="13" y="1"/>
                    <a:pt x="16" y="0"/>
                  </a:cubicBezTo>
                  <a:cubicBezTo>
                    <a:pt x="19" y="0"/>
                    <a:pt x="22" y="1"/>
                    <a:pt x="24" y="3"/>
                  </a:cubicBezTo>
                  <a:cubicBezTo>
                    <a:pt x="26" y="7"/>
                    <a:pt x="26" y="10"/>
                    <a:pt x="28" y="14"/>
                  </a:cubicBezTo>
                  <a:cubicBezTo>
                    <a:pt x="28" y="17"/>
                    <a:pt x="30" y="20"/>
                    <a:pt x="29" y="24"/>
                  </a:cubicBezTo>
                  <a:cubicBezTo>
                    <a:pt x="28" y="24"/>
                    <a:pt x="26" y="24"/>
                    <a:pt x="25" y="22"/>
                  </a:cubicBezTo>
                  <a:cubicBezTo>
                    <a:pt x="24" y="18"/>
                    <a:pt x="23" y="13"/>
                    <a:pt x="21" y="9"/>
                  </a:cubicBezTo>
                  <a:cubicBezTo>
                    <a:pt x="21" y="8"/>
                    <a:pt x="20" y="8"/>
                    <a:pt x="20" y="7"/>
                  </a:cubicBezTo>
                  <a:cubicBezTo>
                    <a:pt x="22" y="16"/>
                    <a:pt x="25" y="25"/>
                    <a:pt x="27" y="33"/>
                  </a:cubicBezTo>
                  <a:cubicBezTo>
                    <a:pt x="25" y="33"/>
                    <a:pt x="23" y="33"/>
                    <a:pt x="21" y="33"/>
                  </a:cubicBezTo>
                  <a:cubicBezTo>
                    <a:pt x="21" y="40"/>
                    <a:pt x="21" y="46"/>
                    <a:pt x="21" y="52"/>
                  </a:cubicBezTo>
                  <a:cubicBezTo>
                    <a:pt x="21" y="53"/>
                    <a:pt x="20" y="55"/>
                    <a:pt x="18" y="55"/>
                  </a:cubicBezTo>
                  <a:cubicBezTo>
                    <a:pt x="17" y="55"/>
                    <a:pt x="15" y="54"/>
                    <a:pt x="16" y="52"/>
                  </a:cubicBezTo>
                  <a:cubicBezTo>
                    <a:pt x="16" y="46"/>
                    <a:pt x="16" y="40"/>
                    <a:pt x="16" y="33"/>
                  </a:cubicBezTo>
                  <a:cubicBezTo>
                    <a:pt x="15" y="33"/>
                    <a:pt x="14" y="33"/>
                    <a:pt x="14" y="33"/>
                  </a:cubicBezTo>
                  <a:cubicBezTo>
                    <a:pt x="14" y="40"/>
                    <a:pt x="14" y="46"/>
                    <a:pt x="14" y="53"/>
                  </a:cubicBezTo>
                  <a:cubicBezTo>
                    <a:pt x="14" y="56"/>
                    <a:pt x="9" y="56"/>
                    <a:pt x="9" y="53"/>
                  </a:cubicBezTo>
                  <a:cubicBezTo>
                    <a:pt x="9" y="46"/>
                    <a:pt x="9" y="40"/>
                    <a:pt x="9" y="33"/>
                  </a:cubicBezTo>
                  <a:cubicBezTo>
                    <a:pt x="7" y="33"/>
                    <a:pt x="5" y="33"/>
                    <a:pt x="3" y="33"/>
                  </a:cubicBezTo>
                  <a:cubicBezTo>
                    <a:pt x="5" y="25"/>
                    <a:pt x="7" y="16"/>
                    <a:pt x="9" y="8"/>
                  </a:cubicBezTo>
                  <a:cubicBezTo>
                    <a:pt x="9" y="8"/>
                    <a:pt x="8" y="8"/>
                    <a:pt x="8" y="8"/>
                  </a:cubicBezTo>
                  <a:cubicBezTo>
                    <a:pt x="6" y="13"/>
                    <a:pt x="5" y="18"/>
                    <a:pt x="4" y="22"/>
                  </a:cubicBezTo>
                  <a:cubicBezTo>
                    <a:pt x="3" y="25"/>
                    <a:pt x="0" y="24"/>
                    <a:pt x="0" y="22"/>
                  </a:cubicBezTo>
                  <a:cubicBezTo>
                    <a:pt x="0" y="19"/>
                    <a:pt x="1" y="15"/>
                    <a:pt x="2" y="12"/>
                  </a:cubicBezTo>
                  <a:cubicBezTo>
                    <a:pt x="3"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45" name="isḻïḍé">
              <a:extLst>
                <a:ext uri="{FF2B5EF4-FFF2-40B4-BE49-F238E27FC236}">
                  <a16:creationId xmlns:a16="http://schemas.microsoft.com/office/drawing/2014/main" id="{7FEEF5FD-624E-4936-BB0E-A2484A5B9BCB}"/>
                </a:ext>
              </a:extLst>
            </p:cNvPr>
            <p:cNvSpPr/>
            <p:nvPr/>
          </p:nvSpPr>
          <p:spPr bwMode="auto">
            <a:xfrm>
              <a:off x="7220097" y="5357584"/>
              <a:ext cx="57353" cy="57353"/>
            </a:xfrm>
            <a:custGeom>
              <a:avLst/>
              <a:gdLst/>
              <a:ahLst/>
              <a:cxnLst>
                <a:cxn ang="0">
                  <a:pos x="6" y="1"/>
                </a:cxn>
                <a:cxn ang="0">
                  <a:pos x="13" y="7"/>
                </a:cxn>
                <a:cxn ang="0">
                  <a:pos x="3" y="10"/>
                </a:cxn>
                <a:cxn ang="0">
                  <a:pos x="6" y="1"/>
                </a:cxn>
              </a:cxnLst>
              <a:rect l="0" t="0" r="r" b="b"/>
              <a:pathLst>
                <a:path w="13" h="13">
                  <a:moveTo>
                    <a:pt x="6" y="1"/>
                  </a:moveTo>
                  <a:cubicBezTo>
                    <a:pt x="10" y="0"/>
                    <a:pt x="13" y="4"/>
                    <a:pt x="13" y="7"/>
                  </a:cubicBezTo>
                  <a:cubicBezTo>
                    <a:pt x="12" y="12"/>
                    <a:pt x="5" y="13"/>
                    <a:pt x="3"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46" name="ïṡlïḓè">
              <a:extLst>
                <a:ext uri="{FF2B5EF4-FFF2-40B4-BE49-F238E27FC236}">
                  <a16:creationId xmlns:a16="http://schemas.microsoft.com/office/drawing/2014/main" id="{6C51EFD4-31AF-47E5-9D4D-BB2225436FA9}"/>
                </a:ext>
              </a:extLst>
            </p:cNvPr>
            <p:cNvSpPr/>
            <p:nvPr/>
          </p:nvSpPr>
          <p:spPr bwMode="auto">
            <a:xfrm>
              <a:off x="7185686" y="5414936"/>
              <a:ext cx="131912" cy="240881"/>
            </a:xfrm>
            <a:custGeom>
              <a:avLst/>
              <a:gdLst/>
              <a:ahLst/>
              <a:cxnLst>
                <a:cxn ang="0">
                  <a:pos x="7" y="2"/>
                </a:cxn>
                <a:cxn ang="0">
                  <a:pos x="17" y="0"/>
                </a:cxn>
                <a:cxn ang="0">
                  <a:pos x="24" y="3"/>
                </a:cxn>
                <a:cxn ang="0">
                  <a:pos x="28" y="14"/>
                </a:cxn>
                <a:cxn ang="0">
                  <a:pos x="30" y="24"/>
                </a:cxn>
                <a:cxn ang="0">
                  <a:pos x="26" y="22"/>
                </a:cxn>
                <a:cxn ang="0">
                  <a:pos x="22" y="9"/>
                </a:cxn>
                <a:cxn ang="0">
                  <a:pos x="20" y="7"/>
                </a:cxn>
                <a:cxn ang="0">
                  <a:pos x="28" y="33"/>
                </a:cxn>
                <a:cxn ang="0">
                  <a:pos x="21" y="33"/>
                </a:cxn>
                <a:cxn ang="0">
                  <a:pos x="21" y="52"/>
                </a:cxn>
                <a:cxn ang="0">
                  <a:pos x="19" y="55"/>
                </a:cxn>
                <a:cxn ang="0">
                  <a:pos x="16" y="52"/>
                </a:cxn>
                <a:cxn ang="0">
                  <a:pos x="16" y="33"/>
                </a:cxn>
                <a:cxn ang="0">
                  <a:pos x="15" y="33"/>
                </a:cxn>
                <a:cxn ang="0">
                  <a:pos x="15" y="53"/>
                </a:cxn>
                <a:cxn ang="0">
                  <a:pos x="10" y="53"/>
                </a:cxn>
                <a:cxn ang="0">
                  <a:pos x="10" y="33"/>
                </a:cxn>
                <a:cxn ang="0">
                  <a:pos x="3" y="33"/>
                </a:cxn>
                <a:cxn ang="0">
                  <a:pos x="10" y="8"/>
                </a:cxn>
                <a:cxn ang="0">
                  <a:pos x="9" y="8"/>
                </a:cxn>
                <a:cxn ang="0">
                  <a:pos x="4" y="22"/>
                </a:cxn>
                <a:cxn ang="0">
                  <a:pos x="0" y="22"/>
                </a:cxn>
                <a:cxn ang="0">
                  <a:pos x="3" y="12"/>
                </a:cxn>
                <a:cxn ang="0">
                  <a:pos x="7" y="2"/>
                </a:cxn>
              </a:cxnLst>
              <a:rect l="0" t="0" r="r" b="b"/>
              <a:pathLst>
                <a:path w="31" h="56">
                  <a:moveTo>
                    <a:pt x="7" y="2"/>
                  </a:moveTo>
                  <a:cubicBezTo>
                    <a:pt x="9" y="0"/>
                    <a:pt x="13" y="1"/>
                    <a:pt x="17" y="0"/>
                  </a:cubicBezTo>
                  <a:cubicBezTo>
                    <a:pt x="19" y="0"/>
                    <a:pt x="23" y="1"/>
                    <a:pt x="24" y="3"/>
                  </a:cubicBezTo>
                  <a:cubicBezTo>
                    <a:pt x="26" y="7"/>
                    <a:pt x="27" y="10"/>
                    <a:pt x="28" y="14"/>
                  </a:cubicBezTo>
                  <a:cubicBezTo>
                    <a:pt x="29" y="17"/>
                    <a:pt x="31" y="20"/>
                    <a:pt x="30" y="24"/>
                  </a:cubicBezTo>
                  <a:cubicBezTo>
                    <a:pt x="29" y="24"/>
                    <a:pt x="27" y="24"/>
                    <a:pt x="26" y="22"/>
                  </a:cubicBezTo>
                  <a:cubicBezTo>
                    <a:pt x="24" y="18"/>
                    <a:pt x="23" y="13"/>
                    <a:pt x="22" y="9"/>
                  </a:cubicBezTo>
                  <a:cubicBezTo>
                    <a:pt x="22" y="8"/>
                    <a:pt x="21" y="8"/>
                    <a:pt x="20" y="7"/>
                  </a:cubicBezTo>
                  <a:cubicBezTo>
                    <a:pt x="22" y="16"/>
                    <a:pt x="25" y="25"/>
                    <a:pt x="28" y="33"/>
                  </a:cubicBezTo>
                  <a:cubicBezTo>
                    <a:pt x="26" y="33"/>
                    <a:pt x="23" y="33"/>
                    <a:pt x="21" y="33"/>
                  </a:cubicBezTo>
                  <a:cubicBezTo>
                    <a:pt x="21" y="40"/>
                    <a:pt x="21" y="46"/>
                    <a:pt x="21" y="52"/>
                  </a:cubicBezTo>
                  <a:cubicBezTo>
                    <a:pt x="21" y="53"/>
                    <a:pt x="20" y="55"/>
                    <a:pt x="19" y="55"/>
                  </a:cubicBezTo>
                  <a:cubicBezTo>
                    <a:pt x="17" y="55"/>
                    <a:pt x="16" y="54"/>
                    <a:pt x="16" y="52"/>
                  </a:cubicBezTo>
                  <a:cubicBezTo>
                    <a:pt x="16" y="46"/>
                    <a:pt x="16" y="40"/>
                    <a:pt x="16" y="33"/>
                  </a:cubicBezTo>
                  <a:cubicBezTo>
                    <a:pt x="16" y="33"/>
                    <a:pt x="15" y="33"/>
                    <a:pt x="15" y="33"/>
                  </a:cubicBezTo>
                  <a:cubicBezTo>
                    <a:pt x="15" y="40"/>
                    <a:pt x="15" y="46"/>
                    <a:pt x="15" y="53"/>
                  </a:cubicBezTo>
                  <a:cubicBezTo>
                    <a:pt x="14" y="56"/>
                    <a:pt x="10" y="56"/>
                    <a:pt x="10" y="53"/>
                  </a:cubicBezTo>
                  <a:cubicBezTo>
                    <a:pt x="10" y="46"/>
                    <a:pt x="10" y="40"/>
                    <a:pt x="10" y="33"/>
                  </a:cubicBezTo>
                  <a:cubicBezTo>
                    <a:pt x="7" y="33"/>
                    <a:pt x="5" y="33"/>
                    <a:pt x="3" y="33"/>
                  </a:cubicBezTo>
                  <a:cubicBezTo>
                    <a:pt x="5" y="25"/>
                    <a:pt x="8" y="16"/>
                    <a:pt x="10" y="8"/>
                  </a:cubicBezTo>
                  <a:cubicBezTo>
                    <a:pt x="9" y="8"/>
                    <a:pt x="9" y="8"/>
                    <a:pt x="9" y="8"/>
                  </a:cubicBezTo>
                  <a:cubicBezTo>
                    <a:pt x="7" y="13"/>
                    <a:pt x="6" y="18"/>
                    <a:pt x="4" y="22"/>
                  </a:cubicBezTo>
                  <a:cubicBezTo>
                    <a:pt x="4" y="25"/>
                    <a:pt x="0" y="24"/>
                    <a:pt x="0" y="22"/>
                  </a:cubicBezTo>
                  <a:cubicBezTo>
                    <a:pt x="0" y="19"/>
                    <a:pt x="2" y="15"/>
                    <a:pt x="3" y="12"/>
                  </a:cubicBezTo>
                  <a:cubicBezTo>
                    <a:pt x="4" y="9"/>
                    <a:pt x="4" y="5"/>
                    <a:pt x="7"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47" name="ïslíḓé">
              <a:extLst>
                <a:ext uri="{FF2B5EF4-FFF2-40B4-BE49-F238E27FC236}">
                  <a16:creationId xmlns:a16="http://schemas.microsoft.com/office/drawing/2014/main" id="{7674B703-BFAA-4636-89C1-F9F649641422}"/>
                </a:ext>
              </a:extLst>
            </p:cNvPr>
            <p:cNvSpPr/>
            <p:nvPr/>
          </p:nvSpPr>
          <p:spPr bwMode="auto">
            <a:xfrm>
              <a:off x="7363480" y="5357584"/>
              <a:ext cx="51619" cy="57353"/>
            </a:xfrm>
            <a:custGeom>
              <a:avLst/>
              <a:gdLst/>
              <a:ahLst/>
              <a:cxnLst>
                <a:cxn ang="0">
                  <a:pos x="6" y="1"/>
                </a:cxn>
                <a:cxn ang="0">
                  <a:pos x="12" y="7"/>
                </a:cxn>
                <a:cxn ang="0">
                  <a:pos x="2" y="10"/>
                </a:cxn>
                <a:cxn ang="0">
                  <a:pos x="6" y="1"/>
                </a:cxn>
              </a:cxnLst>
              <a:rect l="0" t="0" r="r" b="b"/>
              <a:pathLst>
                <a:path w="13" h="13">
                  <a:moveTo>
                    <a:pt x="6" y="1"/>
                  </a:moveTo>
                  <a:cubicBezTo>
                    <a:pt x="9" y="0"/>
                    <a:pt x="13" y="4"/>
                    <a:pt x="12" y="7"/>
                  </a:cubicBezTo>
                  <a:cubicBezTo>
                    <a:pt x="12" y="12"/>
                    <a:pt x="5" y="13"/>
                    <a:pt x="2"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48" name="íṣliḋê">
              <a:extLst>
                <a:ext uri="{FF2B5EF4-FFF2-40B4-BE49-F238E27FC236}">
                  <a16:creationId xmlns:a16="http://schemas.microsoft.com/office/drawing/2014/main" id="{36111631-0EA5-46C8-B90A-0B75BD97A8CF}"/>
                </a:ext>
              </a:extLst>
            </p:cNvPr>
            <p:cNvSpPr/>
            <p:nvPr/>
          </p:nvSpPr>
          <p:spPr bwMode="auto">
            <a:xfrm>
              <a:off x="7329068" y="5414936"/>
              <a:ext cx="126175" cy="240881"/>
            </a:xfrm>
            <a:custGeom>
              <a:avLst/>
              <a:gdLst/>
              <a:ahLst/>
              <a:cxnLst>
                <a:cxn ang="0">
                  <a:pos x="6" y="2"/>
                </a:cxn>
                <a:cxn ang="0">
                  <a:pos x="16" y="0"/>
                </a:cxn>
                <a:cxn ang="0">
                  <a:pos x="24" y="3"/>
                </a:cxn>
                <a:cxn ang="0">
                  <a:pos x="28" y="14"/>
                </a:cxn>
                <a:cxn ang="0">
                  <a:pos x="30" y="24"/>
                </a:cxn>
                <a:cxn ang="0">
                  <a:pos x="26" y="22"/>
                </a:cxn>
                <a:cxn ang="0">
                  <a:pos x="21" y="9"/>
                </a:cxn>
                <a:cxn ang="0">
                  <a:pos x="20" y="7"/>
                </a:cxn>
                <a:cxn ang="0">
                  <a:pos x="27" y="33"/>
                </a:cxn>
                <a:cxn ang="0">
                  <a:pos x="21" y="33"/>
                </a:cxn>
                <a:cxn ang="0">
                  <a:pos x="21" y="52"/>
                </a:cxn>
                <a:cxn ang="0">
                  <a:pos x="18"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2" y="12"/>
                </a:cxn>
                <a:cxn ang="0">
                  <a:pos x="6" y="2"/>
                </a:cxn>
              </a:cxnLst>
              <a:rect l="0" t="0" r="r" b="b"/>
              <a:pathLst>
                <a:path w="30" h="56">
                  <a:moveTo>
                    <a:pt x="6" y="2"/>
                  </a:moveTo>
                  <a:cubicBezTo>
                    <a:pt x="9" y="0"/>
                    <a:pt x="13" y="1"/>
                    <a:pt x="16" y="0"/>
                  </a:cubicBezTo>
                  <a:cubicBezTo>
                    <a:pt x="19" y="0"/>
                    <a:pt x="22" y="1"/>
                    <a:pt x="24" y="3"/>
                  </a:cubicBezTo>
                  <a:cubicBezTo>
                    <a:pt x="26" y="7"/>
                    <a:pt x="27" y="10"/>
                    <a:pt x="28" y="14"/>
                  </a:cubicBezTo>
                  <a:cubicBezTo>
                    <a:pt x="29" y="17"/>
                    <a:pt x="30" y="20"/>
                    <a:pt x="30" y="24"/>
                  </a:cubicBezTo>
                  <a:cubicBezTo>
                    <a:pt x="28" y="24"/>
                    <a:pt x="26" y="24"/>
                    <a:pt x="26" y="22"/>
                  </a:cubicBezTo>
                  <a:cubicBezTo>
                    <a:pt x="24" y="18"/>
                    <a:pt x="23" y="13"/>
                    <a:pt x="21" y="9"/>
                  </a:cubicBezTo>
                  <a:cubicBezTo>
                    <a:pt x="21" y="8"/>
                    <a:pt x="21" y="8"/>
                    <a:pt x="20" y="7"/>
                  </a:cubicBezTo>
                  <a:cubicBezTo>
                    <a:pt x="22" y="16"/>
                    <a:pt x="25" y="25"/>
                    <a:pt x="27" y="33"/>
                  </a:cubicBezTo>
                  <a:cubicBezTo>
                    <a:pt x="25" y="33"/>
                    <a:pt x="23" y="33"/>
                    <a:pt x="21" y="33"/>
                  </a:cubicBezTo>
                  <a:cubicBezTo>
                    <a:pt x="21" y="40"/>
                    <a:pt x="21" y="46"/>
                    <a:pt x="21" y="52"/>
                  </a:cubicBezTo>
                  <a:cubicBezTo>
                    <a:pt x="21" y="53"/>
                    <a:pt x="20" y="55"/>
                    <a:pt x="18" y="55"/>
                  </a:cubicBezTo>
                  <a:cubicBezTo>
                    <a:pt x="17" y="55"/>
                    <a:pt x="16" y="54"/>
                    <a:pt x="16" y="52"/>
                  </a:cubicBezTo>
                  <a:cubicBezTo>
                    <a:pt x="16" y="46"/>
                    <a:pt x="16" y="40"/>
                    <a:pt x="16" y="33"/>
                  </a:cubicBezTo>
                  <a:cubicBezTo>
                    <a:pt x="15" y="33"/>
                    <a:pt x="15" y="33"/>
                    <a:pt x="14" y="33"/>
                  </a:cubicBezTo>
                  <a:cubicBezTo>
                    <a:pt x="14" y="40"/>
                    <a:pt x="14" y="46"/>
                    <a:pt x="14" y="53"/>
                  </a:cubicBezTo>
                  <a:cubicBezTo>
                    <a:pt x="14" y="56"/>
                    <a:pt x="10" y="56"/>
                    <a:pt x="9" y="53"/>
                  </a:cubicBezTo>
                  <a:cubicBezTo>
                    <a:pt x="9" y="46"/>
                    <a:pt x="9" y="40"/>
                    <a:pt x="9" y="33"/>
                  </a:cubicBezTo>
                  <a:cubicBezTo>
                    <a:pt x="7" y="33"/>
                    <a:pt x="5" y="33"/>
                    <a:pt x="3" y="33"/>
                  </a:cubicBezTo>
                  <a:cubicBezTo>
                    <a:pt x="5" y="25"/>
                    <a:pt x="7" y="16"/>
                    <a:pt x="9" y="8"/>
                  </a:cubicBezTo>
                  <a:cubicBezTo>
                    <a:pt x="9" y="8"/>
                    <a:pt x="8" y="8"/>
                    <a:pt x="8" y="8"/>
                  </a:cubicBezTo>
                  <a:cubicBezTo>
                    <a:pt x="7" y="13"/>
                    <a:pt x="6" y="18"/>
                    <a:pt x="4" y="22"/>
                  </a:cubicBezTo>
                  <a:cubicBezTo>
                    <a:pt x="4" y="25"/>
                    <a:pt x="0" y="24"/>
                    <a:pt x="0" y="22"/>
                  </a:cubicBezTo>
                  <a:cubicBezTo>
                    <a:pt x="0" y="19"/>
                    <a:pt x="2" y="15"/>
                    <a:pt x="2" y="12"/>
                  </a:cubicBezTo>
                  <a:cubicBezTo>
                    <a:pt x="4"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49" name="ïSļíḋê">
              <a:extLst>
                <a:ext uri="{FF2B5EF4-FFF2-40B4-BE49-F238E27FC236}">
                  <a16:creationId xmlns:a16="http://schemas.microsoft.com/office/drawing/2014/main" id="{7DF0849E-781D-4275-AC68-0BE4FC69E165}"/>
                </a:ext>
              </a:extLst>
            </p:cNvPr>
            <p:cNvSpPr/>
            <p:nvPr/>
          </p:nvSpPr>
          <p:spPr bwMode="auto">
            <a:xfrm>
              <a:off x="7501126" y="5357584"/>
              <a:ext cx="51619" cy="57353"/>
            </a:xfrm>
            <a:custGeom>
              <a:avLst/>
              <a:gdLst/>
              <a:ahLst/>
              <a:cxnLst>
                <a:cxn ang="0">
                  <a:pos x="6" y="1"/>
                </a:cxn>
                <a:cxn ang="0">
                  <a:pos x="13" y="7"/>
                </a:cxn>
                <a:cxn ang="0">
                  <a:pos x="3" y="10"/>
                </a:cxn>
                <a:cxn ang="0">
                  <a:pos x="6" y="1"/>
                </a:cxn>
              </a:cxnLst>
              <a:rect l="0" t="0" r="r" b="b"/>
              <a:pathLst>
                <a:path w="13" h="13">
                  <a:moveTo>
                    <a:pt x="6" y="1"/>
                  </a:moveTo>
                  <a:cubicBezTo>
                    <a:pt x="10" y="0"/>
                    <a:pt x="13" y="4"/>
                    <a:pt x="13" y="7"/>
                  </a:cubicBezTo>
                  <a:cubicBezTo>
                    <a:pt x="12" y="12"/>
                    <a:pt x="5" y="13"/>
                    <a:pt x="3" y="10"/>
                  </a:cubicBezTo>
                  <a:cubicBezTo>
                    <a:pt x="0" y="7"/>
                    <a:pt x="3"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50" name="íśľiḓê">
              <a:extLst>
                <a:ext uri="{FF2B5EF4-FFF2-40B4-BE49-F238E27FC236}">
                  <a16:creationId xmlns:a16="http://schemas.microsoft.com/office/drawing/2014/main" id="{EE8A8858-7E40-4F71-B29C-E1990611E516}"/>
                </a:ext>
              </a:extLst>
            </p:cNvPr>
            <p:cNvSpPr/>
            <p:nvPr/>
          </p:nvSpPr>
          <p:spPr bwMode="auto">
            <a:xfrm>
              <a:off x="7466714" y="5414936"/>
              <a:ext cx="131912" cy="240881"/>
            </a:xfrm>
            <a:custGeom>
              <a:avLst/>
              <a:gdLst/>
              <a:ahLst/>
              <a:cxnLst>
                <a:cxn ang="0">
                  <a:pos x="7" y="2"/>
                </a:cxn>
                <a:cxn ang="0">
                  <a:pos x="17" y="0"/>
                </a:cxn>
                <a:cxn ang="0">
                  <a:pos x="25" y="3"/>
                </a:cxn>
                <a:cxn ang="0">
                  <a:pos x="28" y="14"/>
                </a:cxn>
                <a:cxn ang="0">
                  <a:pos x="30" y="24"/>
                </a:cxn>
                <a:cxn ang="0">
                  <a:pos x="26" y="22"/>
                </a:cxn>
                <a:cxn ang="0">
                  <a:pos x="22" y="9"/>
                </a:cxn>
                <a:cxn ang="0">
                  <a:pos x="21" y="7"/>
                </a:cxn>
                <a:cxn ang="0">
                  <a:pos x="28" y="33"/>
                </a:cxn>
                <a:cxn ang="0">
                  <a:pos x="21" y="33"/>
                </a:cxn>
                <a:cxn ang="0">
                  <a:pos x="21" y="52"/>
                </a:cxn>
                <a:cxn ang="0">
                  <a:pos x="19" y="55"/>
                </a:cxn>
                <a:cxn ang="0">
                  <a:pos x="16" y="52"/>
                </a:cxn>
                <a:cxn ang="0">
                  <a:pos x="16" y="33"/>
                </a:cxn>
                <a:cxn ang="0">
                  <a:pos x="15" y="33"/>
                </a:cxn>
                <a:cxn ang="0">
                  <a:pos x="15" y="53"/>
                </a:cxn>
                <a:cxn ang="0">
                  <a:pos x="10" y="53"/>
                </a:cxn>
                <a:cxn ang="0">
                  <a:pos x="10" y="33"/>
                </a:cxn>
                <a:cxn ang="0">
                  <a:pos x="3" y="33"/>
                </a:cxn>
                <a:cxn ang="0">
                  <a:pos x="10" y="8"/>
                </a:cxn>
                <a:cxn ang="0">
                  <a:pos x="9" y="8"/>
                </a:cxn>
                <a:cxn ang="0">
                  <a:pos x="5" y="22"/>
                </a:cxn>
                <a:cxn ang="0">
                  <a:pos x="0" y="22"/>
                </a:cxn>
                <a:cxn ang="0">
                  <a:pos x="3" y="12"/>
                </a:cxn>
                <a:cxn ang="0">
                  <a:pos x="7" y="2"/>
                </a:cxn>
              </a:cxnLst>
              <a:rect l="0" t="0" r="r" b="b"/>
              <a:pathLst>
                <a:path w="31" h="56">
                  <a:moveTo>
                    <a:pt x="7" y="2"/>
                  </a:moveTo>
                  <a:cubicBezTo>
                    <a:pt x="9" y="0"/>
                    <a:pt x="13" y="1"/>
                    <a:pt x="17" y="0"/>
                  </a:cubicBezTo>
                  <a:cubicBezTo>
                    <a:pt x="20" y="0"/>
                    <a:pt x="23" y="1"/>
                    <a:pt x="25" y="3"/>
                  </a:cubicBezTo>
                  <a:cubicBezTo>
                    <a:pt x="27" y="7"/>
                    <a:pt x="27" y="10"/>
                    <a:pt x="28" y="14"/>
                  </a:cubicBezTo>
                  <a:cubicBezTo>
                    <a:pt x="29" y="17"/>
                    <a:pt x="31" y="20"/>
                    <a:pt x="30" y="24"/>
                  </a:cubicBezTo>
                  <a:cubicBezTo>
                    <a:pt x="29" y="24"/>
                    <a:pt x="27" y="24"/>
                    <a:pt x="26" y="22"/>
                  </a:cubicBezTo>
                  <a:cubicBezTo>
                    <a:pt x="25" y="18"/>
                    <a:pt x="24" y="13"/>
                    <a:pt x="22" y="9"/>
                  </a:cubicBezTo>
                  <a:cubicBezTo>
                    <a:pt x="22" y="8"/>
                    <a:pt x="21" y="8"/>
                    <a:pt x="21" y="7"/>
                  </a:cubicBezTo>
                  <a:cubicBezTo>
                    <a:pt x="23" y="16"/>
                    <a:pt x="26" y="25"/>
                    <a:pt x="28" y="33"/>
                  </a:cubicBezTo>
                  <a:cubicBezTo>
                    <a:pt x="26" y="33"/>
                    <a:pt x="24" y="33"/>
                    <a:pt x="21" y="33"/>
                  </a:cubicBezTo>
                  <a:cubicBezTo>
                    <a:pt x="21" y="40"/>
                    <a:pt x="22" y="46"/>
                    <a:pt x="21" y="52"/>
                  </a:cubicBezTo>
                  <a:cubicBezTo>
                    <a:pt x="21" y="53"/>
                    <a:pt x="20" y="55"/>
                    <a:pt x="19" y="55"/>
                  </a:cubicBezTo>
                  <a:cubicBezTo>
                    <a:pt x="17" y="55"/>
                    <a:pt x="16" y="54"/>
                    <a:pt x="16" y="52"/>
                  </a:cubicBezTo>
                  <a:cubicBezTo>
                    <a:pt x="16" y="46"/>
                    <a:pt x="17" y="40"/>
                    <a:pt x="16" y="33"/>
                  </a:cubicBezTo>
                  <a:cubicBezTo>
                    <a:pt x="16" y="33"/>
                    <a:pt x="15" y="33"/>
                    <a:pt x="15" y="33"/>
                  </a:cubicBezTo>
                  <a:cubicBezTo>
                    <a:pt x="15" y="40"/>
                    <a:pt x="15" y="46"/>
                    <a:pt x="15" y="53"/>
                  </a:cubicBezTo>
                  <a:cubicBezTo>
                    <a:pt x="15" y="56"/>
                    <a:pt x="10" y="56"/>
                    <a:pt x="10" y="53"/>
                  </a:cubicBezTo>
                  <a:cubicBezTo>
                    <a:pt x="10" y="46"/>
                    <a:pt x="10" y="40"/>
                    <a:pt x="10" y="33"/>
                  </a:cubicBezTo>
                  <a:cubicBezTo>
                    <a:pt x="8" y="33"/>
                    <a:pt x="5" y="33"/>
                    <a:pt x="3" y="33"/>
                  </a:cubicBezTo>
                  <a:cubicBezTo>
                    <a:pt x="5" y="25"/>
                    <a:pt x="8" y="16"/>
                    <a:pt x="10" y="8"/>
                  </a:cubicBezTo>
                  <a:cubicBezTo>
                    <a:pt x="10" y="8"/>
                    <a:pt x="9" y="8"/>
                    <a:pt x="9" y="8"/>
                  </a:cubicBezTo>
                  <a:cubicBezTo>
                    <a:pt x="7" y="13"/>
                    <a:pt x="6" y="18"/>
                    <a:pt x="5" y="22"/>
                  </a:cubicBezTo>
                  <a:cubicBezTo>
                    <a:pt x="4" y="25"/>
                    <a:pt x="0" y="24"/>
                    <a:pt x="0" y="22"/>
                  </a:cubicBezTo>
                  <a:cubicBezTo>
                    <a:pt x="1" y="19"/>
                    <a:pt x="2" y="15"/>
                    <a:pt x="3" y="12"/>
                  </a:cubicBezTo>
                  <a:cubicBezTo>
                    <a:pt x="4" y="9"/>
                    <a:pt x="4" y="5"/>
                    <a:pt x="7"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51" name="iṥḷídê">
              <a:extLst>
                <a:ext uri="{FF2B5EF4-FFF2-40B4-BE49-F238E27FC236}">
                  <a16:creationId xmlns:a16="http://schemas.microsoft.com/office/drawing/2014/main" id="{7A11B83F-50B7-493C-9A0E-B8EEBFAE747E}"/>
                </a:ext>
              </a:extLst>
            </p:cNvPr>
            <p:cNvSpPr/>
            <p:nvPr/>
          </p:nvSpPr>
          <p:spPr bwMode="auto">
            <a:xfrm>
              <a:off x="7638772" y="5357584"/>
              <a:ext cx="57353" cy="57353"/>
            </a:xfrm>
            <a:custGeom>
              <a:avLst/>
              <a:gdLst/>
              <a:ahLst/>
              <a:cxnLst>
                <a:cxn ang="0">
                  <a:pos x="6" y="1"/>
                </a:cxn>
                <a:cxn ang="0">
                  <a:pos x="12" y="7"/>
                </a:cxn>
                <a:cxn ang="0">
                  <a:pos x="3" y="10"/>
                </a:cxn>
                <a:cxn ang="0">
                  <a:pos x="6" y="1"/>
                </a:cxn>
              </a:cxnLst>
              <a:rect l="0" t="0" r="r" b="b"/>
              <a:pathLst>
                <a:path w="13" h="13">
                  <a:moveTo>
                    <a:pt x="6" y="1"/>
                  </a:moveTo>
                  <a:cubicBezTo>
                    <a:pt x="9" y="0"/>
                    <a:pt x="13" y="4"/>
                    <a:pt x="12" y="7"/>
                  </a:cubicBezTo>
                  <a:cubicBezTo>
                    <a:pt x="12" y="12"/>
                    <a:pt x="5" y="13"/>
                    <a:pt x="3"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52" name="ïSļïďé">
              <a:extLst>
                <a:ext uri="{FF2B5EF4-FFF2-40B4-BE49-F238E27FC236}">
                  <a16:creationId xmlns:a16="http://schemas.microsoft.com/office/drawing/2014/main" id="{2540930F-ABF1-43AD-963F-D172C4B6C81D}"/>
                </a:ext>
              </a:extLst>
            </p:cNvPr>
            <p:cNvSpPr/>
            <p:nvPr/>
          </p:nvSpPr>
          <p:spPr bwMode="auto">
            <a:xfrm>
              <a:off x="7604361" y="5414936"/>
              <a:ext cx="131912" cy="240881"/>
            </a:xfrm>
            <a:custGeom>
              <a:avLst/>
              <a:gdLst/>
              <a:ahLst/>
              <a:cxnLst>
                <a:cxn ang="0">
                  <a:pos x="6" y="2"/>
                </a:cxn>
                <a:cxn ang="0">
                  <a:pos x="16" y="0"/>
                </a:cxn>
                <a:cxn ang="0">
                  <a:pos x="24" y="3"/>
                </a:cxn>
                <a:cxn ang="0">
                  <a:pos x="28" y="14"/>
                </a:cxn>
                <a:cxn ang="0">
                  <a:pos x="30" y="24"/>
                </a:cxn>
                <a:cxn ang="0">
                  <a:pos x="26" y="22"/>
                </a:cxn>
                <a:cxn ang="0">
                  <a:pos x="22" y="9"/>
                </a:cxn>
                <a:cxn ang="0">
                  <a:pos x="20" y="7"/>
                </a:cxn>
                <a:cxn ang="0">
                  <a:pos x="28" y="33"/>
                </a:cxn>
                <a:cxn ang="0">
                  <a:pos x="21" y="33"/>
                </a:cxn>
                <a:cxn ang="0">
                  <a:pos x="21" y="52"/>
                </a:cxn>
                <a:cxn ang="0">
                  <a:pos x="19"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3" y="12"/>
                </a:cxn>
                <a:cxn ang="0">
                  <a:pos x="6" y="2"/>
                </a:cxn>
              </a:cxnLst>
              <a:rect l="0" t="0" r="r" b="b"/>
              <a:pathLst>
                <a:path w="30" h="56">
                  <a:moveTo>
                    <a:pt x="6" y="2"/>
                  </a:moveTo>
                  <a:cubicBezTo>
                    <a:pt x="9" y="0"/>
                    <a:pt x="13" y="1"/>
                    <a:pt x="16" y="0"/>
                  </a:cubicBezTo>
                  <a:cubicBezTo>
                    <a:pt x="19" y="0"/>
                    <a:pt x="23" y="1"/>
                    <a:pt x="24" y="3"/>
                  </a:cubicBezTo>
                  <a:cubicBezTo>
                    <a:pt x="26" y="7"/>
                    <a:pt x="27" y="10"/>
                    <a:pt x="28" y="14"/>
                  </a:cubicBezTo>
                  <a:cubicBezTo>
                    <a:pt x="29" y="17"/>
                    <a:pt x="30" y="20"/>
                    <a:pt x="30" y="24"/>
                  </a:cubicBezTo>
                  <a:cubicBezTo>
                    <a:pt x="28" y="24"/>
                    <a:pt x="27" y="24"/>
                    <a:pt x="26" y="22"/>
                  </a:cubicBezTo>
                  <a:cubicBezTo>
                    <a:pt x="24" y="18"/>
                    <a:pt x="23" y="13"/>
                    <a:pt x="22" y="9"/>
                  </a:cubicBezTo>
                  <a:cubicBezTo>
                    <a:pt x="21" y="8"/>
                    <a:pt x="21" y="8"/>
                    <a:pt x="20" y="7"/>
                  </a:cubicBezTo>
                  <a:cubicBezTo>
                    <a:pt x="22" y="16"/>
                    <a:pt x="25" y="25"/>
                    <a:pt x="28" y="33"/>
                  </a:cubicBezTo>
                  <a:cubicBezTo>
                    <a:pt x="25" y="33"/>
                    <a:pt x="23" y="33"/>
                    <a:pt x="21" y="33"/>
                  </a:cubicBezTo>
                  <a:cubicBezTo>
                    <a:pt x="21" y="40"/>
                    <a:pt x="21" y="46"/>
                    <a:pt x="21" y="52"/>
                  </a:cubicBezTo>
                  <a:cubicBezTo>
                    <a:pt x="21" y="53"/>
                    <a:pt x="20" y="55"/>
                    <a:pt x="19" y="55"/>
                  </a:cubicBezTo>
                  <a:cubicBezTo>
                    <a:pt x="17" y="55"/>
                    <a:pt x="16" y="54"/>
                    <a:pt x="16" y="52"/>
                  </a:cubicBezTo>
                  <a:cubicBezTo>
                    <a:pt x="16" y="46"/>
                    <a:pt x="16" y="40"/>
                    <a:pt x="16" y="33"/>
                  </a:cubicBezTo>
                  <a:cubicBezTo>
                    <a:pt x="16" y="33"/>
                    <a:pt x="15" y="33"/>
                    <a:pt x="14" y="33"/>
                  </a:cubicBezTo>
                  <a:cubicBezTo>
                    <a:pt x="14" y="40"/>
                    <a:pt x="15" y="46"/>
                    <a:pt x="14" y="53"/>
                  </a:cubicBezTo>
                  <a:cubicBezTo>
                    <a:pt x="14" y="56"/>
                    <a:pt x="10" y="56"/>
                    <a:pt x="9" y="53"/>
                  </a:cubicBezTo>
                  <a:cubicBezTo>
                    <a:pt x="9" y="46"/>
                    <a:pt x="9" y="40"/>
                    <a:pt x="9" y="33"/>
                  </a:cubicBezTo>
                  <a:cubicBezTo>
                    <a:pt x="7" y="33"/>
                    <a:pt x="5" y="33"/>
                    <a:pt x="3" y="33"/>
                  </a:cubicBezTo>
                  <a:cubicBezTo>
                    <a:pt x="5" y="25"/>
                    <a:pt x="7" y="16"/>
                    <a:pt x="9" y="8"/>
                  </a:cubicBezTo>
                  <a:cubicBezTo>
                    <a:pt x="9" y="8"/>
                    <a:pt x="9" y="8"/>
                    <a:pt x="8" y="8"/>
                  </a:cubicBezTo>
                  <a:cubicBezTo>
                    <a:pt x="7" y="13"/>
                    <a:pt x="6" y="18"/>
                    <a:pt x="4" y="22"/>
                  </a:cubicBezTo>
                  <a:cubicBezTo>
                    <a:pt x="4" y="25"/>
                    <a:pt x="0" y="24"/>
                    <a:pt x="0" y="22"/>
                  </a:cubicBezTo>
                  <a:cubicBezTo>
                    <a:pt x="0" y="19"/>
                    <a:pt x="2" y="15"/>
                    <a:pt x="3" y="12"/>
                  </a:cubicBezTo>
                  <a:cubicBezTo>
                    <a:pt x="4"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53" name="iṩļidè">
              <a:extLst>
                <a:ext uri="{FF2B5EF4-FFF2-40B4-BE49-F238E27FC236}">
                  <a16:creationId xmlns:a16="http://schemas.microsoft.com/office/drawing/2014/main" id="{079C4662-20CC-451D-825F-0B988247AA06}"/>
                </a:ext>
              </a:extLst>
            </p:cNvPr>
            <p:cNvSpPr/>
            <p:nvPr/>
          </p:nvSpPr>
          <p:spPr bwMode="auto">
            <a:xfrm>
              <a:off x="7782152" y="5357584"/>
              <a:ext cx="57353" cy="57353"/>
            </a:xfrm>
            <a:custGeom>
              <a:avLst/>
              <a:gdLst/>
              <a:ahLst/>
              <a:cxnLst>
                <a:cxn ang="0">
                  <a:pos x="5" y="1"/>
                </a:cxn>
                <a:cxn ang="0">
                  <a:pos x="12" y="7"/>
                </a:cxn>
                <a:cxn ang="0">
                  <a:pos x="2" y="10"/>
                </a:cxn>
                <a:cxn ang="0">
                  <a:pos x="5" y="1"/>
                </a:cxn>
              </a:cxnLst>
              <a:rect l="0" t="0" r="r" b="b"/>
              <a:pathLst>
                <a:path w="13" h="13">
                  <a:moveTo>
                    <a:pt x="5" y="1"/>
                  </a:moveTo>
                  <a:cubicBezTo>
                    <a:pt x="9" y="0"/>
                    <a:pt x="13" y="4"/>
                    <a:pt x="12" y="7"/>
                  </a:cubicBezTo>
                  <a:cubicBezTo>
                    <a:pt x="12" y="12"/>
                    <a:pt x="5" y="13"/>
                    <a:pt x="2" y="10"/>
                  </a:cubicBezTo>
                  <a:cubicBezTo>
                    <a:pt x="0" y="7"/>
                    <a:pt x="2" y="2"/>
                    <a:pt x="5"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54" name="ïşḻiďè">
              <a:extLst>
                <a:ext uri="{FF2B5EF4-FFF2-40B4-BE49-F238E27FC236}">
                  <a16:creationId xmlns:a16="http://schemas.microsoft.com/office/drawing/2014/main" id="{B37844DF-7830-40DD-852D-289A6972B062}"/>
                </a:ext>
              </a:extLst>
            </p:cNvPr>
            <p:cNvSpPr/>
            <p:nvPr/>
          </p:nvSpPr>
          <p:spPr bwMode="auto">
            <a:xfrm>
              <a:off x="7747741" y="5414936"/>
              <a:ext cx="131912" cy="240881"/>
            </a:xfrm>
            <a:custGeom>
              <a:avLst/>
              <a:gdLst/>
              <a:ahLst/>
              <a:cxnLst>
                <a:cxn ang="0">
                  <a:pos x="6" y="2"/>
                </a:cxn>
                <a:cxn ang="0">
                  <a:pos x="16" y="0"/>
                </a:cxn>
                <a:cxn ang="0">
                  <a:pos x="24" y="3"/>
                </a:cxn>
                <a:cxn ang="0">
                  <a:pos x="28" y="14"/>
                </a:cxn>
                <a:cxn ang="0">
                  <a:pos x="29" y="24"/>
                </a:cxn>
                <a:cxn ang="0">
                  <a:pos x="25" y="22"/>
                </a:cxn>
                <a:cxn ang="0">
                  <a:pos x="21" y="9"/>
                </a:cxn>
                <a:cxn ang="0">
                  <a:pos x="20" y="7"/>
                </a:cxn>
                <a:cxn ang="0">
                  <a:pos x="27" y="33"/>
                </a:cxn>
                <a:cxn ang="0">
                  <a:pos x="21" y="33"/>
                </a:cxn>
                <a:cxn ang="0">
                  <a:pos x="21" y="52"/>
                </a:cxn>
                <a:cxn ang="0">
                  <a:pos x="18"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2" y="12"/>
                </a:cxn>
                <a:cxn ang="0">
                  <a:pos x="6" y="2"/>
                </a:cxn>
              </a:cxnLst>
              <a:rect l="0" t="0" r="r" b="b"/>
              <a:pathLst>
                <a:path w="30" h="56">
                  <a:moveTo>
                    <a:pt x="6" y="2"/>
                  </a:moveTo>
                  <a:cubicBezTo>
                    <a:pt x="9" y="0"/>
                    <a:pt x="13" y="1"/>
                    <a:pt x="16" y="0"/>
                  </a:cubicBezTo>
                  <a:cubicBezTo>
                    <a:pt x="19" y="0"/>
                    <a:pt x="22" y="1"/>
                    <a:pt x="24" y="3"/>
                  </a:cubicBezTo>
                  <a:cubicBezTo>
                    <a:pt x="26" y="7"/>
                    <a:pt x="26" y="10"/>
                    <a:pt x="28" y="14"/>
                  </a:cubicBezTo>
                  <a:cubicBezTo>
                    <a:pt x="28" y="17"/>
                    <a:pt x="30" y="20"/>
                    <a:pt x="29" y="24"/>
                  </a:cubicBezTo>
                  <a:cubicBezTo>
                    <a:pt x="28" y="24"/>
                    <a:pt x="26" y="24"/>
                    <a:pt x="25" y="22"/>
                  </a:cubicBezTo>
                  <a:cubicBezTo>
                    <a:pt x="24" y="18"/>
                    <a:pt x="23" y="13"/>
                    <a:pt x="21" y="9"/>
                  </a:cubicBezTo>
                  <a:cubicBezTo>
                    <a:pt x="21" y="8"/>
                    <a:pt x="20" y="8"/>
                    <a:pt x="20" y="7"/>
                  </a:cubicBezTo>
                  <a:cubicBezTo>
                    <a:pt x="22" y="16"/>
                    <a:pt x="25" y="25"/>
                    <a:pt x="27" y="33"/>
                  </a:cubicBezTo>
                  <a:cubicBezTo>
                    <a:pt x="25" y="33"/>
                    <a:pt x="23" y="33"/>
                    <a:pt x="21" y="33"/>
                  </a:cubicBezTo>
                  <a:cubicBezTo>
                    <a:pt x="21" y="40"/>
                    <a:pt x="21" y="46"/>
                    <a:pt x="21" y="52"/>
                  </a:cubicBezTo>
                  <a:cubicBezTo>
                    <a:pt x="21" y="53"/>
                    <a:pt x="20" y="55"/>
                    <a:pt x="18" y="55"/>
                  </a:cubicBezTo>
                  <a:cubicBezTo>
                    <a:pt x="17" y="55"/>
                    <a:pt x="15" y="54"/>
                    <a:pt x="16" y="52"/>
                  </a:cubicBezTo>
                  <a:cubicBezTo>
                    <a:pt x="16" y="46"/>
                    <a:pt x="16" y="40"/>
                    <a:pt x="16" y="33"/>
                  </a:cubicBezTo>
                  <a:cubicBezTo>
                    <a:pt x="15" y="33"/>
                    <a:pt x="14" y="33"/>
                    <a:pt x="14" y="33"/>
                  </a:cubicBezTo>
                  <a:cubicBezTo>
                    <a:pt x="14" y="40"/>
                    <a:pt x="14" y="46"/>
                    <a:pt x="14" y="53"/>
                  </a:cubicBezTo>
                  <a:cubicBezTo>
                    <a:pt x="14" y="56"/>
                    <a:pt x="9" y="56"/>
                    <a:pt x="9" y="53"/>
                  </a:cubicBezTo>
                  <a:cubicBezTo>
                    <a:pt x="9" y="46"/>
                    <a:pt x="9" y="40"/>
                    <a:pt x="9" y="33"/>
                  </a:cubicBezTo>
                  <a:cubicBezTo>
                    <a:pt x="7" y="33"/>
                    <a:pt x="5" y="33"/>
                    <a:pt x="3" y="33"/>
                  </a:cubicBezTo>
                  <a:cubicBezTo>
                    <a:pt x="5" y="25"/>
                    <a:pt x="7" y="16"/>
                    <a:pt x="9" y="8"/>
                  </a:cubicBezTo>
                  <a:cubicBezTo>
                    <a:pt x="9" y="8"/>
                    <a:pt x="8" y="8"/>
                    <a:pt x="8" y="8"/>
                  </a:cubicBezTo>
                  <a:cubicBezTo>
                    <a:pt x="6" y="13"/>
                    <a:pt x="5" y="18"/>
                    <a:pt x="4" y="22"/>
                  </a:cubicBezTo>
                  <a:cubicBezTo>
                    <a:pt x="3" y="25"/>
                    <a:pt x="0" y="24"/>
                    <a:pt x="0" y="22"/>
                  </a:cubicBezTo>
                  <a:cubicBezTo>
                    <a:pt x="0" y="19"/>
                    <a:pt x="1" y="15"/>
                    <a:pt x="2" y="12"/>
                  </a:cubicBezTo>
                  <a:cubicBezTo>
                    <a:pt x="3"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55" name="iślíḍè">
              <a:extLst>
                <a:ext uri="{FF2B5EF4-FFF2-40B4-BE49-F238E27FC236}">
                  <a16:creationId xmlns:a16="http://schemas.microsoft.com/office/drawing/2014/main" id="{DE026769-A3E6-4B30-833F-FCEE3883128D}"/>
                </a:ext>
              </a:extLst>
            </p:cNvPr>
            <p:cNvSpPr/>
            <p:nvPr/>
          </p:nvSpPr>
          <p:spPr bwMode="auto">
            <a:xfrm>
              <a:off x="7919798" y="5357584"/>
              <a:ext cx="57353" cy="57353"/>
            </a:xfrm>
            <a:custGeom>
              <a:avLst/>
              <a:gdLst/>
              <a:ahLst/>
              <a:cxnLst>
                <a:cxn ang="0">
                  <a:pos x="6" y="1"/>
                </a:cxn>
                <a:cxn ang="0">
                  <a:pos x="13" y="7"/>
                </a:cxn>
                <a:cxn ang="0">
                  <a:pos x="3" y="10"/>
                </a:cxn>
                <a:cxn ang="0">
                  <a:pos x="6" y="1"/>
                </a:cxn>
              </a:cxnLst>
              <a:rect l="0" t="0" r="r" b="b"/>
              <a:pathLst>
                <a:path w="13" h="13">
                  <a:moveTo>
                    <a:pt x="6" y="1"/>
                  </a:moveTo>
                  <a:cubicBezTo>
                    <a:pt x="10" y="0"/>
                    <a:pt x="13" y="4"/>
                    <a:pt x="13" y="7"/>
                  </a:cubicBezTo>
                  <a:cubicBezTo>
                    <a:pt x="12" y="12"/>
                    <a:pt x="5" y="13"/>
                    <a:pt x="3"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56" name="iṧľíḋe">
              <a:extLst>
                <a:ext uri="{FF2B5EF4-FFF2-40B4-BE49-F238E27FC236}">
                  <a16:creationId xmlns:a16="http://schemas.microsoft.com/office/drawing/2014/main" id="{3AD9FECE-55DC-4DAB-88B5-78B6974552B2}"/>
                </a:ext>
              </a:extLst>
            </p:cNvPr>
            <p:cNvSpPr/>
            <p:nvPr/>
          </p:nvSpPr>
          <p:spPr bwMode="auto">
            <a:xfrm>
              <a:off x="7885387" y="5414936"/>
              <a:ext cx="131912" cy="240881"/>
            </a:xfrm>
            <a:custGeom>
              <a:avLst/>
              <a:gdLst/>
              <a:ahLst/>
              <a:cxnLst>
                <a:cxn ang="0">
                  <a:pos x="7" y="2"/>
                </a:cxn>
                <a:cxn ang="0">
                  <a:pos x="17" y="0"/>
                </a:cxn>
                <a:cxn ang="0">
                  <a:pos x="24" y="3"/>
                </a:cxn>
                <a:cxn ang="0">
                  <a:pos x="28" y="14"/>
                </a:cxn>
                <a:cxn ang="0">
                  <a:pos x="30" y="24"/>
                </a:cxn>
                <a:cxn ang="0">
                  <a:pos x="26" y="22"/>
                </a:cxn>
                <a:cxn ang="0">
                  <a:pos x="22" y="9"/>
                </a:cxn>
                <a:cxn ang="0">
                  <a:pos x="20" y="7"/>
                </a:cxn>
                <a:cxn ang="0">
                  <a:pos x="28" y="33"/>
                </a:cxn>
                <a:cxn ang="0">
                  <a:pos x="21" y="33"/>
                </a:cxn>
                <a:cxn ang="0">
                  <a:pos x="21" y="52"/>
                </a:cxn>
                <a:cxn ang="0">
                  <a:pos x="19" y="55"/>
                </a:cxn>
                <a:cxn ang="0">
                  <a:pos x="16" y="52"/>
                </a:cxn>
                <a:cxn ang="0">
                  <a:pos x="16" y="33"/>
                </a:cxn>
                <a:cxn ang="0">
                  <a:pos x="15" y="33"/>
                </a:cxn>
                <a:cxn ang="0">
                  <a:pos x="15" y="53"/>
                </a:cxn>
                <a:cxn ang="0">
                  <a:pos x="10" y="53"/>
                </a:cxn>
                <a:cxn ang="0">
                  <a:pos x="10" y="33"/>
                </a:cxn>
                <a:cxn ang="0">
                  <a:pos x="3" y="33"/>
                </a:cxn>
                <a:cxn ang="0">
                  <a:pos x="10" y="8"/>
                </a:cxn>
                <a:cxn ang="0">
                  <a:pos x="9" y="8"/>
                </a:cxn>
                <a:cxn ang="0">
                  <a:pos x="4" y="22"/>
                </a:cxn>
                <a:cxn ang="0">
                  <a:pos x="0" y="22"/>
                </a:cxn>
                <a:cxn ang="0">
                  <a:pos x="3" y="12"/>
                </a:cxn>
                <a:cxn ang="0">
                  <a:pos x="7" y="2"/>
                </a:cxn>
              </a:cxnLst>
              <a:rect l="0" t="0" r="r" b="b"/>
              <a:pathLst>
                <a:path w="31" h="56">
                  <a:moveTo>
                    <a:pt x="7" y="2"/>
                  </a:moveTo>
                  <a:cubicBezTo>
                    <a:pt x="9" y="0"/>
                    <a:pt x="13" y="1"/>
                    <a:pt x="17" y="0"/>
                  </a:cubicBezTo>
                  <a:cubicBezTo>
                    <a:pt x="19" y="0"/>
                    <a:pt x="23" y="1"/>
                    <a:pt x="24" y="3"/>
                  </a:cubicBezTo>
                  <a:cubicBezTo>
                    <a:pt x="26" y="7"/>
                    <a:pt x="27" y="10"/>
                    <a:pt x="28" y="14"/>
                  </a:cubicBezTo>
                  <a:cubicBezTo>
                    <a:pt x="29" y="17"/>
                    <a:pt x="31" y="20"/>
                    <a:pt x="30" y="24"/>
                  </a:cubicBezTo>
                  <a:cubicBezTo>
                    <a:pt x="29" y="24"/>
                    <a:pt x="27" y="24"/>
                    <a:pt x="26" y="22"/>
                  </a:cubicBezTo>
                  <a:cubicBezTo>
                    <a:pt x="24" y="18"/>
                    <a:pt x="23" y="13"/>
                    <a:pt x="22" y="9"/>
                  </a:cubicBezTo>
                  <a:cubicBezTo>
                    <a:pt x="22" y="8"/>
                    <a:pt x="21" y="8"/>
                    <a:pt x="20" y="7"/>
                  </a:cubicBezTo>
                  <a:cubicBezTo>
                    <a:pt x="22" y="16"/>
                    <a:pt x="25" y="25"/>
                    <a:pt x="28" y="33"/>
                  </a:cubicBezTo>
                  <a:cubicBezTo>
                    <a:pt x="26" y="33"/>
                    <a:pt x="23" y="33"/>
                    <a:pt x="21" y="33"/>
                  </a:cubicBezTo>
                  <a:cubicBezTo>
                    <a:pt x="21" y="40"/>
                    <a:pt x="21" y="46"/>
                    <a:pt x="21" y="52"/>
                  </a:cubicBezTo>
                  <a:cubicBezTo>
                    <a:pt x="21" y="53"/>
                    <a:pt x="20" y="55"/>
                    <a:pt x="19" y="55"/>
                  </a:cubicBezTo>
                  <a:cubicBezTo>
                    <a:pt x="17" y="55"/>
                    <a:pt x="16" y="54"/>
                    <a:pt x="16" y="52"/>
                  </a:cubicBezTo>
                  <a:cubicBezTo>
                    <a:pt x="16" y="46"/>
                    <a:pt x="16" y="40"/>
                    <a:pt x="16" y="33"/>
                  </a:cubicBezTo>
                  <a:cubicBezTo>
                    <a:pt x="16" y="33"/>
                    <a:pt x="15" y="33"/>
                    <a:pt x="15" y="33"/>
                  </a:cubicBezTo>
                  <a:cubicBezTo>
                    <a:pt x="15" y="40"/>
                    <a:pt x="15" y="46"/>
                    <a:pt x="15" y="53"/>
                  </a:cubicBezTo>
                  <a:cubicBezTo>
                    <a:pt x="14" y="56"/>
                    <a:pt x="10" y="56"/>
                    <a:pt x="10" y="53"/>
                  </a:cubicBezTo>
                  <a:cubicBezTo>
                    <a:pt x="10" y="46"/>
                    <a:pt x="10" y="40"/>
                    <a:pt x="10" y="33"/>
                  </a:cubicBezTo>
                  <a:cubicBezTo>
                    <a:pt x="7" y="33"/>
                    <a:pt x="5" y="33"/>
                    <a:pt x="3" y="33"/>
                  </a:cubicBezTo>
                  <a:cubicBezTo>
                    <a:pt x="5" y="25"/>
                    <a:pt x="8" y="16"/>
                    <a:pt x="10" y="8"/>
                  </a:cubicBezTo>
                  <a:cubicBezTo>
                    <a:pt x="9" y="8"/>
                    <a:pt x="9" y="8"/>
                    <a:pt x="9" y="8"/>
                  </a:cubicBezTo>
                  <a:cubicBezTo>
                    <a:pt x="7" y="13"/>
                    <a:pt x="6" y="18"/>
                    <a:pt x="4" y="22"/>
                  </a:cubicBezTo>
                  <a:cubicBezTo>
                    <a:pt x="4" y="25"/>
                    <a:pt x="0" y="24"/>
                    <a:pt x="0" y="22"/>
                  </a:cubicBezTo>
                  <a:cubicBezTo>
                    <a:pt x="0" y="19"/>
                    <a:pt x="2" y="15"/>
                    <a:pt x="3" y="12"/>
                  </a:cubicBezTo>
                  <a:cubicBezTo>
                    <a:pt x="4" y="9"/>
                    <a:pt x="4" y="5"/>
                    <a:pt x="7"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57" name="ïsļíḋe">
              <a:extLst>
                <a:ext uri="{FF2B5EF4-FFF2-40B4-BE49-F238E27FC236}">
                  <a16:creationId xmlns:a16="http://schemas.microsoft.com/office/drawing/2014/main" id="{D8B76817-3C18-4828-815E-E7C390991B78}"/>
                </a:ext>
              </a:extLst>
            </p:cNvPr>
            <p:cNvSpPr/>
            <p:nvPr/>
          </p:nvSpPr>
          <p:spPr bwMode="auto">
            <a:xfrm>
              <a:off x="8063181" y="5357584"/>
              <a:ext cx="57353" cy="57353"/>
            </a:xfrm>
            <a:custGeom>
              <a:avLst/>
              <a:gdLst/>
              <a:ahLst/>
              <a:cxnLst>
                <a:cxn ang="0">
                  <a:pos x="6" y="1"/>
                </a:cxn>
                <a:cxn ang="0">
                  <a:pos x="12" y="7"/>
                </a:cxn>
                <a:cxn ang="0">
                  <a:pos x="2" y="10"/>
                </a:cxn>
                <a:cxn ang="0">
                  <a:pos x="6" y="1"/>
                </a:cxn>
              </a:cxnLst>
              <a:rect l="0" t="0" r="r" b="b"/>
              <a:pathLst>
                <a:path w="13" h="13">
                  <a:moveTo>
                    <a:pt x="6" y="1"/>
                  </a:moveTo>
                  <a:cubicBezTo>
                    <a:pt x="9" y="0"/>
                    <a:pt x="13" y="4"/>
                    <a:pt x="12" y="7"/>
                  </a:cubicBezTo>
                  <a:cubicBezTo>
                    <a:pt x="12" y="12"/>
                    <a:pt x="5" y="13"/>
                    <a:pt x="2"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58" name="íş1ïḍé">
              <a:extLst>
                <a:ext uri="{FF2B5EF4-FFF2-40B4-BE49-F238E27FC236}">
                  <a16:creationId xmlns:a16="http://schemas.microsoft.com/office/drawing/2014/main" id="{D0C0B3B1-AC58-4FAD-832E-87DBB1C27688}"/>
                </a:ext>
              </a:extLst>
            </p:cNvPr>
            <p:cNvSpPr/>
            <p:nvPr/>
          </p:nvSpPr>
          <p:spPr bwMode="auto">
            <a:xfrm>
              <a:off x="8028770" y="5414936"/>
              <a:ext cx="126175" cy="240881"/>
            </a:xfrm>
            <a:custGeom>
              <a:avLst/>
              <a:gdLst/>
              <a:ahLst/>
              <a:cxnLst>
                <a:cxn ang="0">
                  <a:pos x="6" y="2"/>
                </a:cxn>
                <a:cxn ang="0">
                  <a:pos x="16" y="0"/>
                </a:cxn>
                <a:cxn ang="0">
                  <a:pos x="24" y="3"/>
                </a:cxn>
                <a:cxn ang="0">
                  <a:pos x="28" y="14"/>
                </a:cxn>
                <a:cxn ang="0">
                  <a:pos x="30" y="24"/>
                </a:cxn>
                <a:cxn ang="0">
                  <a:pos x="26" y="22"/>
                </a:cxn>
                <a:cxn ang="0">
                  <a:pos x="21" y="9"/>
                </a:cxn>
                <a:cxn ang="0">
                  <a:pos x="20" y="7"/>
                </a:cxn>
                <a:cxn ang="0">
                  <a:pos x="27" y="33"/>
                </a:cxn>
                <a:cxn ang="0">
                  <a:pos x="21" y="33"/>
                </a:cxn>
                <a:cxn ang="0">
                  <a:pos x="21" y="52"/>
                </a:cxn>
                <a:cxn ang="0">
                  <a:pos x="18" y="55"/>
                </a:cxn>
                <a:cxn ang="0">
                  <a:pos x="16" y="52"/>
                </a:cxn>
                <a:cxn ang="0">
                  <a:pos x="16" y="33"/>
                </a:cxn>
                <a:cxn ang="0">
                  <a:pos x="14" y="33"/>
                </a:cxn>
                <a:cxn ang="0">
                  <a:pos x="14" y="53"/>
                </a:cxn>
                <a:cxn ang="0">
                  <a:pos x="9" y="53"/>
                </a:cxn>
                <a:cxn ang="0">
                  <a:pos x="9" y="33"/>
                </a:cxn>
                <a:cxn ang="0">
                  <a:pos x="3" y="33"/>
                </a:cxn>
                <a:cxn ang="0">
                  <a:pos x="9" y="8"/>
                </a:cxn>
                <a:cxn ang="0">
                  <a:pos x="8" y="8"/>
                </a:cxn>
                <a:cxn ang="0">
                  <a:pos x="4" y="22"/>
                </a:cxn>
                <a:cxn ang="0">
                  <a:pos x="0" y="22"/>
                </a:cxn>
                <a:cxn ang="0">
                  <a:pos x="2" y="12"/>
                </a:cxn>
                <a:cxn ang="0">
                  <a:pos x="6" y="2"/>
                </a:cxn>
              </a:cxnLst>
              <a:rect l="0" t="0" r="r" b="b"/>
              <a:pathLst>
                <a:path w="30" h="56">
                  <a:moveTo>
                    <a:pt x="6" y="2"/>
                  </a:moveTo>
                  <a:cubicBezTo>
                    <a:pt x="9" y="0"/>
                    <a:pt x="13" y="1"/>
                    <a:pt x="16" y="0"/>
                  </a:cubicBezTo>
                  <a:cubicBezTo>
                    <a:pt x="19" y="0"/>
                    <a:pt x="22" y="1"/>
                    <a:pt x="24" y="3"/>
                  </a:cubicBezTo>
                  <a:cubicBezTo>
                    <a:pt x="26" y="7"/>
                    <a:pt x="27" y="10"/>
                    <a:pt x="28" y="14"/>
                  </a:cubicBezTo>
                  <a:cubicBezTo>
                    <a:pt x="29" y="17"/>
                    <a:pt x="30" y="20"/>
                    <a:pt x="30" y="24"/>
                  </a:cubicBezTo>
                  <a:cubicBezTo>
                    <a:pt x="28" y="24"/>
                    <a:pt x="26" y="24"/>
                    <a:pt x="26" y="22"/>
                  </a:cubicBezTo>
                  <a:cubicBezTo>
                    <a:pt x="24" y="18"/>
                    <a:pt x="23" y="13"/>
                    <a:pt x="21" y="9"/>
                  </a:cubicBezTo>
                  <a:cubicBezTo>
                    <a:pt x="21" y="8"/>
                    <a:pt x="21" y="8"/>
                    <a:pt x="20" y="7"/>
                  </a:cubicBezTo>
                  <a:cubicBezTo>
                    <a:pt x="22" y="16"/>
                    <a:pt x="25" y="25"/>
                    <a:pt x="27" y="33"/>
                  </a:cubicBezTo>
                  <a:cubicBezTo>
                    <a:pt x="25" y="33"/>
                    <a:pt x="23" y="33"/>
                    <a:pt x="21" y="33"/>
                  </a:cubicBezTo>
                  <a:cubicBezTo>
                    <a:pt x="21" y="40"/>
                    <a:pt x="21" y="46"/>
                    <a:pt x="21" y="52"/>
                  </a:cubicBezTo>
                  <a:cubicBezTo>
                    <a:pt x="21" y="53"/>
                    <a:pt x="20" y="55"/>
                    <a:pt x="18" y="55"/>
                  </a:cubicBezTo>
                  <a:cubicBezTo>
                    <a:pt x="17" y="55"/>
                    <a:pt x="16" y="54"/>
                    <a:pt x="16" y="52"/>
                  </a:cubicBezTo>
                  <a:cubicBezTo>
                    <a:pt x="16" y="46"/>
                    <a:pt x="16" y="40"/>
                    <a:pt x="16" y="33"/>
                  </a:cubicBezTo>
                  <a:cubicBezTo>
                    <a:pt x="15" y="33"/>
                    <a:pt x="15" y="33"/>
                    <a:pt x="14" y="33"/>
                  </a:cubicBezTo>
                  <a:cubicBezTo>
                    <a:pt x="14" y="40"/>
                    <a:pt x="14" y="46"/>
                    <a:pt x="14" y="53"/>
                  </a:cubicBezTo>
                  <a:cubicBezTo>
                    <a:pt x="14" y="56"/>
                    <a:pt x="10" y="56"/>
                    <a:pt x="9" y="53"/>
                  </a:cubicBezTo>
                  <a:cubicBezTo>
                    <a:pt x="9" y="46"/>
                    <a:pt x="9" y="40"/>
                    <a:pt x="9" y="33"/>
                  </a:cubicBezTo>
                  <a:cubicBezTo>
                    <a:pt x="7" y="33"/>
                    <a:pt x="5" y="33"/>
                    <a:pt x="3" y="33"/>
                  </a:cubicBezTo>
                  <a:cubicBezTo>
                    <a:pt x="5" y="25"/>
                    <a:pt x="7" y="16"/>
                    <a:pt x="9" y="8"/>
                  </a:cubicBezTo>
                  <a:cubicBezTo>
                    <a:pt x="9" y="8"/>
                    <a:pt x="8" y="8"/>
                    <a:pt x="8" y="8"/>
                  </a:cubicBezTo>
                  <a:cubicBezTo>
                    <a:pt x="7" y="13"/>
                    <a:pt x="6" y="18"/>
                    <a:pt x="4" y="22"/>
                  </a:cubicBezTo>
                  <a:cubicBezTo>
                    <a:pt x="4" y="25"/>
                    <a:pt x="0" y="24"/>
                    <a:pt x="0" y="22"/>
                  </a:cubicBezTo>
                  <a:cubicBezTo>
                    <a:pt x="0" y="19"/>
                    <a:pt x="2" y="15"/>
                    <a:pt x="2" y="12"/>
                  </a:cubicBezTo>
                  <a:cubicBezTo>
                    <a:pt x="4"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59" name="iṡliḍê">
              <a:extLst>
                <a:ext uri="{FF2B5EF4-FFF2-40B4-BE49-F238E27FC236}">
                  <a16:creationId xmlns:a16="http://schemas.microsoft.com/office/drawing/2014/main" id="{4501D2E0-500B-473F-86A4-2AD736FC3396}"/>
                </a:ext>
              </a:extLst>
            </p:cNvPr>
            <p:cNvSpPr/>
            <p:nvPr/>
          </p:nvSpPr>
          <p:spPr bwMode="auto">
            <a:xfrm>
              <a:off x="8200827" y="5357584"/>
              <a:ext cx="57353" cy="57353"/>
            </a:xfrm>
            <a:custGeom>
              <a:avLst/>
              <a:gdLst/>
              <a:ahLst/>
              <a:cxnLst>
                <a:cxn ang="0">
                  <a:pos x="6" y="1"/>
                </a:cxn>
                <a:cxn ang="0">
                  <a:pos x="13" y="7"/>
                </a:cxn>
                <a:cxn ang="0">
                  <a:pos x="3" y="10"/>
                </a:cxn>
                <a:cxn ang="0">
                  <a:pos x="6" y="1"/>
                </a:cxn>
              </a:cxnLst>
              <a:rect l="0" t="0" r="r" b="b"/>
              <a:pathLst>
                <a:path w="13" h="13">
                  <a:moveTo>
                    <a:pt x="6" y="1"/>
                  </a:moveTo>
                  <a:cubicBezTo>
                    <a:pt x="10" y="0"/>
                    <a:pt x="13" y="4"/>
                    <a:pt x="13" y="7"/>
                  </a:cubicBezTo>
                  <a:cubicBezTo>
                    <a:pt x="12" y="12"/>
                    <a:pt x="5" y="13"/>
                    <a:pt x="3" y="10"/>
                  </a:cubicBezTo>
                  <a:cubicBezTo>
                    <a:pt x="0" y="7"/>
                    <a:pt x="3"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60" name="iSļíḋê">
              <a:extLst>
                <a:ext uri="{FF2B5EF4-FFF2-40B4-BE49-F238E27FC236}">
                  <a16:creationId xmlns:a16="http://schemas.microsoft.com/office/drawing/2014/main" id="{C2FAE6A9-A43F-4103-9CE5-81F8638AD37D}"/>
                </a:ext>
              </a:extLst>
            </p:cNvPr>
            <p:cNvSpPr/>
            <p:nvPr/>
          </p:nvSpPr>
          <p:spPr bwMode="auto">
            <a:xfrm>
              <a:off x="8166416" y="5414936"/>
              <a:ext cx="131912" cy="240881"/>
            </a:xfrm>
            <a:custGeom>
              <a:avLst/>
              <a:gdLst/>
              <a:ahLst/>
              <a:cxnLst>
                <a:cxn ang="0">
                  <a:pos x="7" y="2"/>
                </a:cxn>
                <a:cxn ang="0">
                  <a:pos x="17" y="0"/>
                </a:cxn>
                <a:cxn ang="0">
                  <a:pos x="25" y="3"/>
                </a:cxn>
                <a:cxn ang="0">
                  <a:pos x="28" y="14"/>
                </a:cxn>
                <a:cxn ang="0">
                  <a:pos x="30" y="24"/>
                </a:cxn>
                <a:cxn ang="0">
                  <a:pos x="26" y="22"/>
                </a:cxn>
                <a:cxn ang="0">
                  <a:pos x="22" y="9"/>
                </a:cxn>
                <a:cxn ang="0">
                  <a:pos x="21" y="7"/>
                </a:cxn>
                <a:cxn ang="0">
                  <a:pos x="28" y="33"/>
                </a:cxn>
                <a:cxn ang="0">
                  <a:pos x="21" y="33"/>
                </a:cxn>
                <a:cxn ang="0">
                  <a:pos x="21" y="52"/>
                </a:cxn>
                <a:cxn ang="0">
                  <a:pos x="19" y="55"/>
                </a:cxn>
                <a:cxn ang="0">
                  <a:pos x="16" y="52"/>
                </a:cxn>
                <a:cxn ang="0">
                  <a:pos x="16" y="33"/>
                </a:cxn>
                <a:cxn ang="0">
                  <a:pos x="15" y="33"/>
                </a:cxn>
                <a:cxn ang="0">
                  <a:pos x="15" y="53"/>
                </a:cxn>
                <a:cxn ang="0">
                  <a:pos x="10" y="53"/>
                </a:cxn>
                <a:cxn ang="0">
                  <a:pos x="10" y="33"/>
                </a:cxn>
                <a:cxn ang="0">
                  <a:pos x="3" y="33"/>
                </a:cxn>
                <a:cxn ang="0">
                  <a:pos x="10" y="8"/>
                </a:cxn>
                <a:cxn ang="0">
                  <a:pos x="9" y="8"/>
                </a:cxn>
                <a:cxn ang="0">
                  <a:pos x="5" y="22"/>
                </a:cxn>
                <a:cxn ang="0">
                  <a:pos x="0" y="22"/>
                </a:cxn>
                <a:cxn ang="0">
                  <a:pos x="3" y="12"/>
                </a:cxn>
                <a:cxn ang="0">
                  <a:pos x="7" y="2"/>
                </a:cxn>
              </a:cxnLst>
              <a:rect l="0" t="0" r="r" b="b"/>
              <a:pathLst>
                <a:path w="31" h="56">
                  <a:moveTo>
                    <a:pt x="7" y="2"/>
                  </a:moveTo>
                  <a:cubicBezTo>
                    <a:pt x="9" y="0"/>
                    <a:pt x="13" y="1"/>
                    <a:pt x="17" y="0"/>
                  </a:cubicBezTo>
                  <a:cubicBezTo>
                    <a:pt x="20" y="0"/>
                    <a:pt x="23" y="1"/>
                    <a:pt x="25" y="3"/>
                  </a:cubicBezTo>
                  <a:cubicBezTo>
                    <a:pt x="27" y="7"/>
                    <a:pt x="27" y="10"/>
                    <a:pt x="28" y="14"/>
                  </a:cubicBezTo>
                  <a:cubicBezTo>
                    <a:pt x="29" y="17"/>
                    <a:pt x="31" y="20"/>
                    <a:pt x="30" y="24"/>
                  </a:cubicBezTo>
                  <a:cubicBezTo>
                    <a:pt x="29" y="24"/>
                    <a:pt x="27" y="24"/>
                    <a:pt x="26" y="22"/>
                  </a:cubicBezTo>
                  <a:cubicBezTo>
                    <a:pt x="25" y="18"/>
                    <a:pt x="24" y="13"/>
                    <a:pt x="22" y="9"/>
                  </a:cubicBezTo>
                  <a:cubicBezTo>
                    <a:pt x="22" y="8"/>
                    <a:pt x="21" y="8"/>
                    <a:pt x="21" y="7"/>
                  </a:cubicBezTo>
                  <a:cubicBezTo>
                    <a:pt x="23" y="16"/>
                    <a:pt x="26" y="25"/>
                    <a:pt x="28" y="33"/>
                  </a:cubicBezTo>
                  <a:cubicBezTo>
                    <a:pt x="26" y="33"/>
                    <a:pt x="24" y="33"/>
                    <a:pt x="21" y="33"/>
                  </a:cubicBezTo>
                  <a:cubicBezTo>
                    <a:pt x="21" y="40"/>
                    <a:pt x="22" y="46"/>
                    <a:pt x="21" y="52"/>
                  </a:cubicBezTo>
                  <a:cubicBezTo>
                    <a:pt x="21" y="53"/>
                    <a:pt x="21" y="55"/>
                    <a:pt x="19" y="55"/>
                  </a:cubicBezTo>
                  <a:cubicBezTo>
                    <a:pt x="17" y="55"/>
                    <a:pt x="16" y="54"/>
                    <a:pt x="16" y="52"/>
                  </a:cubicBezTo>
                  <a:cubicBezTo>
                    <a:pt x="16" y="46"/>
                    <a:pt x="17" y="40"/>
                    <a:pt x="16" y="33"/>
                  </a:cubicBezTo>
                  <a:cubicBezTo>
                    <a:pt x="16" y="33"/>
                    <a:pt x="15" y="33"/>
                    <a:pt x="15" y="33"/>
                  </a:cubicBezTo>
                  <a:cubicBezTo>
                    <a:pt x="15" y="40"/>
                    <a:pt x="15" y="46"/>
                    <a:pt x="15" y="53"/>
                  </a:cubicBezTo>
                  <a:cubicBezTo>
                    <a:pt x="15" y="56"/>
                    <a:pt x="10" y="56"/>
                    <a:pt x="10" y="53"/>
                  </a:cubicBezTo>
                  <a:cubicBezTo>
                    <a:pt x="10" y="46"/>
                    <a:pt x="10" y="40"/>
                    <a:pt x="10" y="33"/>
                  </a:cubicBezTo>
                  <a:cubicBezTo>
                    <a:pt x="8" y="33"/>
                    <a:pt x="5" y="33"/>
                    <a:pt x="3" y="33"/>
                  </a:cubicBezTo>
                  <a:cubicBezTo>
                    <a:pt x="5" y="25"/>
                    <a:pt x="8" y="16"/>
                    <a:pt x="10" y="8"/>
                  </a:cubicBezTo>
                  <a:cubicBezTo>
                    <a:pt x="10" y="8"/>
                    <a:pt x="9" y="8"/>
                    <a:pt x="9" y="8"/>
                  </a:cubicBezTo>
                  <a:cubicBezTo>
                    <a:pt x="7" y="13"/>
                    <a:pt x="6" y="18"/>
                    <a:pt x="5" y="22"/>
                  </a:cubicBezTo>
                  <a:cubicBezTo>
                    <a:pt x="4" y="25"/>
                    <a:pt x="0" y="24"/>
                    <a:pt x="0" y="22"/>
                  </a:cubicBezTo>
                  <a:cubicBezTo>
                    <a:pt x="1" y="19"/>
                    <a:pt x="2" y="15"/>
                    <a:pt x="3" y="12"/>
                  </a:cubicBezTo>
                  <a:cubicBezTo>
                    <a:pt x="4" y="9"/>
                    <a:pt x="4" y="5"/>
                    <a:pt x="7" y="2"/>
                  </a:cubicBezTo>
                  <a:close/>
                </a:path>
              </a:pathLst>
            </a:custGeom>
            <a:grpFill/>
            <a:ln w="9525">
              <a:noFill/>
              <a:round/>
            </a:ln>
          </p:spPr>
          <p:txBody>
            <a:bodyPr wrap="square" lIns="91440" tIns="45720" rIns="91440" bIns="45720" anchor="ctr">
              <a:normAutofit fontScale="62500" lnSpcReduction="20000"/>
            </a:bodyPr>
            <a:lstStyle/>
            <a:p>
              <a:pPr algn="ctr"/>
              <a:endParaRPr/>
            </a:p>
          </p:txBody>
        </p:sp>
        <p:sp>
          <p:nvSpPr>
            <p:cNvPr id="61" name="îṥļiďe">
              <a:extLst>
                <a:ext uri="{FF2B5EF4-FFF2-40B4-BE49-F238E27FC236}">
                  <a16:creationId xmlns:a16="http://schemas.microsoft.com/office/drawing/2014/main" id="{DC9E4FA0-EF8A-4EC8-B237-FCC41E179958}"/>
                </a:ext>
              </a:extLst>
            </p:cNvPr>
            <p:cNvSpPr/>
            <p:nvPr/>
          </p:nvSpPr>
          <p:spPr bwMode="auto">
            <a:xfrm>
              <a:off x="8344207" y="5357584"/>
              <a:ext cx="51619" cy="57353"/>
            </a:xfrm>
            <a:custGeom>
              <a:avLst/>
              <a:gdLst/>
              <a:ahLst/>
              <a:cxnLst>
                <a:cxn ang="0">
                  <a:pos x="6" y="1"/>
                </a:cxn>
                <a:cxn ang="0">
                  <a:pos x="12" y="7"/>
                </a:cxn>
                <a:cxn ang="0">
                  <a:pos x="3" y="10"/>
                </a:cxn>
                <a:cxn ang="0">
                  <a:pos x="6" y="1"/>
                </a:cxn>
              </a:cxnLst>
              <a:rect l="0" t="0" r="r" b="b"/>
              <a:pathLst>
                <a:path w="13" h="13">
                  <a:moveTo>
                    <a:pt x="6" y="1"/>
                  </a:moveTo>
                  <a:cubicBezTo>
                    <a:pt x="9" y="0"/>
                    <a:pt x="13" y="4"/>
                    <a:pt x="12" y="7"/>
                  </a:cubicBezTo>
                  <a:cubicBezTo>
                    <a:pt x="12" y="12"/>
                    <a:pt x="5" y="13"/>
                    <a:pt x="3" y="10"/>
                  </a:cubicBezTo>
                  <a:cubicBezTo>
                    <a:pt x="0" y="7"/>
                    <a:pt x="2" y="2"/>
                    <a:pt x="6" y="1"/>
                  </a:cubicBezTo>
                  <a:close/>
                </a:path>
              </a:pathLst>
            </a:custGeom>
            <a:grpFill/>
            <a:ln w="9525">
              <a:noFill/>
              <a:round/>
            </a:ln>
          </p:spPr>
          <p:txBody>
            <a:bodyPr wrap="square" lIns="91440" tIns="45720" rIns="91440" bIns="45720" anchor="ctr">
              <a:normAutofit fontScale="25000" lnSpcReduction="20000"/>
            </a:bodyPr>
            <a:lstStyle/>
            <a:p>
              <a:pPr algn="ctr"/>
              <a:endParaRPr/>
            </a:p>
          </p:txBody>
        </p:sp>
        <p:sp>
          <p:nvSpPr>
            <p:cNvPr id="62" name="iṧlíḋê">
              <a:extLst>
                <a:ext uri="{FF2B5EF4-FFF2-40B4-BE49-F238E27FC236}">
                  <a16:creationId xmlns:a16="http://schemas.microsoft.com/office/drawing/2014/main" id="{CF39C535-2883-490D-AC3C-3BB704E75055}"/>
                </a:ext>
              </a:extLst>
            </p:cNvPr>
            <p:cNvSpPr/>
            <p:nvPr/>
          </p:nvSpPr>
          <p:spPr bwMode="auto">
            <a:xfrm>
              <a:off x="8309796" y="5414936"/>
              <a:ext cx="126175" cy="240881"/>
            </a:xfrm>
            <a:custGeom>
              <a:avLst/>
              <a:gdLst/>
              <a:ahLst/>
              <a:cxnLst>
                <a:cxn ang="0">
                  <a:pos x="6" y="2"/>
                </a:cxn>
                <a:cxn ang="0">
                  <a:pos x="16" y="0"/>
                </a:cxn>
                <a:cxn ang="0">
                  <a:pos x="24" y="3"/>
                </a:cxn>
                <a:cxn ang="0">
                  <a:pos x="28" y="14"/>
                </a:cxn>
                <a:cxn ang="0">
                  <a:pos x="30" y="24"/>
                </a:cxn>
                <a:cxn ang="0">
                  <a:pos x="26" y="22"/>
                </a:cxn>
                <a:cxn ang="0">
                  <a:pos x="22" y="9"/>
                </a:cxn>
                <a:cxn ang="0">
                  <a:pos x="20" y="7"/>
                </a:cxn>
                <a:cxn ang="0">
                  <a:pos x="28" y="33"/>
                </a:cxn>
                <a:cxn ang="0">
                  <a:pos x="21" y="33"/>
                </a:cxn>
                <a:cxn ang="0">
                  <a:pos x="21" y="52"/>
                </a:cxn>
                <a:cxn ang="0">
                  <a:pos x="19" y="55"/>
                </a:cxn>
                <a:cxn ang="0">
                  <a:pos x="16" y="52"/>
                </a:cxn>
                <a:cxn ang="0">
                  <a:pos x="16" y="33"/>
                </a:cxn>
                <a:cxn ang="0">
                  <a:pos x="14" y="33"/>
                </a:cxn>
                <a:cxn ang="0">
                  <a:pos x="14" y="53"/>
                </a:cxn>
                <a:cxn ang="0">
                  <a:pos x="10" y="53"/>
                </a:cxn>
                <a:cxn ang="0">
                  <a:pos x="9" y="33"/>
                </a:cxn>
                <a:cxn ang="0">
                  <a:pos x="3" y="33"/>
                </a:cxn>
                <a:cxn ang="0">
                  <a:pos x="9" y="8"/>
                </a:cxn>
                <a:cxn ang="0">
                  <a:pos x="8" y="8"/>
                </a:cxn>
                <a:cxn ang="0">
                  <a:pos x="4" y="22"/>
                </a:cxn>
                <a:cxn ang="0">
                  <a:pos x="0" y="22"/>
                </a:cxn>
                <a:cxn ang="0">
                  <a:pos x="3" y="12"/>
                </a:cxn>
                <a:cxn ang="0">
                  <a:pos x="6" y="2"/>
                </a:cxn>
              </a:cxnLst>
              <a:rect l="0" t="0" r="r" b="b"/>
              <a:pathLst>
                <a:path w="30" h="56">
                  <a:moveTo>
                    <a:pt x="6" y="2"/>
                  </a:moveTo>
                  <a:cubicBezTo>
                    <a:pt x="9" y="0"/>
                    <a:pt x="13" y="1"/>
                    <a:pt x="16" y="0"/>
                  </a:cubicBezTo>
                  <a:cubicBezTo>
                    <a:pt x="19" y="0"/>
                    <a:pt x="23" y="1"/>
                    <a:pt x="24" y="3"/>
                  </a:cubicBezTo>
                  <a:cubicBezTo>
                    <a:pt x="26" y="7"/>
                    <a:pt x="27" y="10"/>
                    <a:pt x="28" y="14"/>
                  </a:cubicBezTo>
                  <a:cubicBezTo>
                    <a:pt x="29" y="17"/>
                    <a:pt x="30" y="20"/>
                    <a:pt x="30" y="24"/>
                  </a:cubicBezTo>
                  <a:cubicBezTo>
                    <a:pt x="28" y="24"/>
                    <a:pt x="27" y="24"/>
                    <a:pt x="26" y="22"/>
                  </a:cubicBezTo>
                  <a:cubicBezTo>
                    <a:pt x="24" y="18"/>
                    <a:pt x="23" y="13"/>
                    <a:pt x="22" y="9"/>
                  </a:cubicBezTo>
                  <a:cubicBezTo>
                    <a:pt x="21" y="8"/>
                    <a:pt x="21" y="8"/>
                    <a:pt x="20" y="7"/>
                  </a:cubicBezTo>
                  <a:cubicBezTo>
                    <a:pt x="22" y="16"/>
                    <a:pt x="25" y="25"/>
                    <a:pt x="28" y="33"/>
                  </a:cubicBezTo>
                  <a:cubicBezTo>
                    <a:pt x="25" y="33"/>
                    <a:pt x="23" y="33"/>
                    <a:pt x="21" y="33"/>
                  </a:cubicBezTo>
                  <a:cubicBezTo>
                    <a:pt x="21" y="40"/>
                    <a:pt x="21" y="46"/>
                    <a:pt x="21" y="52"/>
                  </a:cubicBezTo>
                  <a:cubicBezTo>
                    <a:pt x="21" y="53"/>
                    <a:pt x="20" y="55"/>
                    <a:pt x="19" y="55"/>
                  </a:cubicBezTo>
                  <a:cubicBezTo>
                    <a:pt x="17" y="55"/>
                    <a:pt x="16" y="54"/>
                    <a:pt x="16" y="52"/>
                  </a:cubicBezTo>
                  <a:cubicBezTo>
                    <a:pt x="16" y="46"/>
                    <a:pt x="16" y="40"/>
                    <a:pt x="16" y="33"/>
                  </a:cubicBezTo>
                  <a:cubicBezTo>
                    <a:pt x="16" y="33"/>
                    <a:pt x="15" y="33"/>
                    <a:pt x="14" y="33"/>
                  </a:cubicBezTo>
                  <a:cubicBezTo>
                    <a:pt x="14" y="40"/>
                    <a:pt x="15" y="46"/>
                    <a:pt x="14" y="53"/>
                  </a:cubicBezTo>
                  <a:cubicBezTo>
                    <a:pt x="14" y="56"/>
                    <a:pt x="10" y="56"/>
                    <a:pt x="10" y="53"/>
                  </a:cubicBezTo>
                  <a:cubicBezTo>
                    <a:pt x="9" y="46"/>
                    <a:pt x="10" y="40"/>
                    <a:pt x="9" y="33"/>
                  </a:cubicBezTo>
                  <a:cubicBezTo>
                    <a:pt x="7" y="33"/>
                    <a:pt x="5" y="33"/>
                    <a:pt x="3" y="33"/>
                  </a:cubicBezTo>
                  <a:cubicBezTo>
                    <a:pt x="5" y="25"/>
                    <a:pt x="7" y="16"/>
                    <a:pt x="9" y="8"/>
                  </a:cubicBezTo>
                  <a:cubicBezTo>
                    <a:pt x="9" y="8"/>
                    <a:pt x="9" y="8"/>
                    <a:pt x="8" y="8"/>
                  </a:cubicBezTo>
                  <a:cubicBezTo>
                    <a:pt x="7" y="13"/>
                    <a:pt x="6" y="18"/>
                    <a:pt x="4" y="22"/>
                  </a:cubicBezTo>
                  <a:cubicBezTo>
                    <a:pt x="4" y="25"/>
                    <a:pt x="0" y="24"/>
                    <a:pt x="0" y="22"/>
                  </a:cubicBezTo>
                  <a:cubicBezTo>
                    <a:pt x="0" y="19"/>
                    <a:pt x="2" y="15"/>
                    <a:pt x="3" y="12"/>
                  </a:cubicBezTo>
                  <a:cubicBezTo>
                    <a:pt x="4" y="9"/>
                    <a:pt x="4" y="5"/>
                    <a:pt x="6" y="2"/>
                  </a:cubicBezTo>
                  <a:close/>
                </a:path>
              </a:pathLst>
            </a:custGeom>
            <a:grpFill/>
            <a:ln w="9525">
              <a:noFill/>
              <a:round/>
            </a:ln>
          </p:spPr>
          <p:txBody>
            <a:bodyPr wrap="square" lIns="91440" tIns="45720" rIns="91440" bIns="45720" anchor="ctr">
              <a:normAutofit fontScale="62500" lnSpcReduction="20000"/>
            </a:bodyPr>
            <a:lstStyle/>
            <a:p>
              <a:pPr algn="ctr"/>
              <a:endParaRPr/>
            </a:p>
          </p:txBody>
        </p:sp>
      </p:grpSp>
      <p:sp>
        <p:nvSpPr>
          <p:cNvPr id="34" name="1">
            <a:extLst>
              <a:ext uri="{FF2B5EF4-FFF2-40B4-BE49-F238E27FC236}">
                <a16:creationId xmlns:a16="http://schemas.microsoft.com/office/drawing/2014/main" id="{90A07461-03A1-4F43-9ED2-F211F7E48AEC}"/>
              </a:ext>
            </a:extLst>
          </p:cNvPr>
          <p:cNvSpPr/>
          <p:nvPr/>
        </p:nvSpPr>
        <p:spPr bwMode="auto">
          <a:xfrm>
            <a:off x="6473529" y="1920178"/>
            <a:ext cx="2416696" cy="582261"/>
          </a:xfrm>
          <a:prstGeom prst="roundRect">
            <a:avLst/>
          </a:prstGeom>
          <a:solidFill>
            <a:schemeClr val="accent3"/>
          </a:solidFill>
          <a:ln w="9525">
            <a:noFill/>
            <a:miter lim="800000"/>
          </a:ln>
        </p:spPr>
        <p:txBody>
          <a:bodyPr vert="horz" wrap="square" lIns="91440" tIns="45720" rIns="91440" bIns="45720" anchor="ctr" anchorCtr="1" compatLnSpc="1">
            <a:normAutofit/>
          </a:bodyPr>
          <a:lstStyle/>
          <a:p>
            <a:pPr algn="ctr"/>
            <a:r>
              <a:rPr lang="zh-CN" altLang="en-US" sz="2000" b="1" dirty="0">
                <a:solidFill>
                  <a:schemeClr val="bg1"/>
                </a:solidFill>
              </a:rPr>
              <a:t>请在此处输入标题</a:t>
            </a:r>
          </a:p>
        </p:txBody>
      </p:sp>
      <p:sp>
        <p:nvSpPr>
          <p:cNvPr id="35" name="三角形">
            <a:extLst>
              <a:ext uri="{FF2B5EF4-FFF2-40B4-BE49-F238E27FC236}">
                <a16:creationId xmlns:a16="http://schemas.microsoft.com/office/drawing/2014/main" id="{6A8CC2CA-077F-4509-98D3-A390318BDEA4}"/>
              </a:ext>
            </a:extLst>
          </p:cNvPr>
          <p:cNvSpPr/>
          <p:nvPr/>
        </p:nvSpPr>
        <p:spPr bwMode="auto">
          <a:xfrm>
            <a:off x="7479533" y="1781662"/>
            <a:ext cx="424410" cy="139411"/>
          </a:xfrm>
          <a:custGeom>
            <a:avLst/>
            <a:gdLst/>
            <a:ahLst/>
            <a:cxnLst>
              <a:cxn ang="0">
                <a:pos x="0" y="19"/>
              </a:cxn>
              <a:cxn ang="0">
                <a:pos x="74" y="19"/>
              </a:cxn>
              <a:cxn ang="0">
                <a:pos x="37" y="0"/>
              </a:cxn>
              <a:cxn ang="0">
                <a:pos x="0" y="19"/>
              </a:cxn>
            </a:cxnLst>
            <a:rect l="0" t="0" r="r" b="b"/>
            <a:pathLst>
              <a:path w="74" h="19">
                <a:moveTo>
                  <a:pt x="0" y="19"/>
                </a:moveTo>
                <a:lnTo>
                  <a:pt x="74" y="19"/>
                </a:lnTo>
                <a:lnTo>
                  <a:pt x="37" y="0"/>
                </a:lnTo>
                <a:lnTo>
                  <a:pt x="0" y="19"/>
                </a:lnTo>
                <a:close/>
              </a:path>
            </a:pathLst>
          </a:custGeom>
          <a:solidFill>
            <a:schemeClr val="accent3"/>
          </a:solidFill>
          <a:ln w="9525">
            <a:noFill/>
            <a:round/>
          </a:ln>
        </p:spPr>
        <p:txBody>
          <a:bodyPr wrap="square" lIns="91440" tIns="45720" rIns="91440" bIns="45720" anchor="ctr">
            <a:normAutofit fontScale="25000" lnSpcReduction="20000"/>
          </a:bodyPr>
          <a:lstStyle/>
          <a:p>
            <a:pPr algn="ctr"/>
            <a:endParaRPr/>
          </a:p>
        </p:txBody>
      </p:sp>
      <p:sp>
        <p:nvSpPr>
          <p:cNvPr id="271" name="矩形 270">
            <a:extLst>
              <a:ext uri="{FF2B5EF4-FFF2-40B4-BE49-F238E27FC236}">
                <a16:creationId xmlns:a16="http://schemas.microsoft.com/office/drawing/2014/main" id="{F605B9DF-47A4-4034-B4E2-E7E8054147D6}"/>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72" name="文本框 271">
            <a:extLst>
              <a:ext uri="{FF2B5EF4-FFF2-40B4-BE49-F238E27FC236}">
                <a16:creationId xmlns:a16="http://schemas.microsoft.com/office/drawing/2014/main" id="{D12DDE3D-EBF2-4864-9C30-9CCCB223FD80}"/>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273" name="文本框 71">
            <a:extLst>
              <a:ext uri="{FF2B5EF4-FFF2-40B4-BE49-F238E27FC236}">
                <a16:creationId xmlns:a16="http://schemas.microsoft.com/office/drawing/2014/main" id="{5E61EE1A-A7CB-42FC-88F1-8E6C81E2B772}"/>
              </a:ext>
            </a:extLst>
          </p:cNvPr>
          <p:cNvSpPr txBox="1">
            <a:spLocks noChangeArrowheads="1"/>
          </p:cNvSpPr>
          <p:nvPr/>
        </p:nvSpPr>
        <p:spPr bwMode="auto">
          <a:xfrm>
            <a:off x="4060824" y="1136092"/>
            <a:ext cx="10214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000" dirty="0">
                <a:solidFill>
                  <a:schemeClr val="accent1"/>
                </a:solidFill>
                <a:latin typeface="Impact" panose="020B0806030902050204" pitchFamily="34" charset="0"/>
              </a:rPr>
              <a:t>60</a:t>
            </a:r>
            <a:r>
              <a:rPr lang="en-US" altLang="zh-CN" sz="3200" dirty="0">
                <a:solidFill>
                  <a:schemeClr val="accent1"/>
                </a:solidFill>
                <a:latin typeface="Impact" panose="020B0806030902050204" pitchFamily="34" charset="0"/>
              </a:rPr>
              <a:t>%</a:t>
            </a:r>
            <a:endParaRPr lang="zh-CN" altLang="en-US" sz="5400" dirty="0">
              <a:solidFill>
                <a:schemeClr val="accent1"/>
              </a:solidFill>
              <a:latin typeface="Impact" panose="020B0806030902050204" pitchFamily="34" charset="0"/>
            </a:endParaRPr>
          </a:p>
        </p:txBody>
      </p:sp>
      <p:sp>
        <p:nvSpPr>
          <p:cNvPr id="274" name="文本框 71">
            <a:extLst>
              <a:ext uri="{FF2B5EF4-FFF2-40B4-BE49-F238E27FC236}">
                <a16:creationId xmlns:a16="http://schemas.microsoft.com/office/drawing/2014/main" id="{ABD3C3CB-C50C-49C3-BB55-57B7D30578D2}"/>
              </a:ext>
            </a:extLst>
          </p:cNvPr>
          <p:cNvSpPr txBox="1">
            <a:spLocks noChangeArrowheads="1"/>
          </p:cNvSpPr>
          <p:nvPr/>
        </p:nvSpPr>
        <p:spPr bwMode="auto">
          <a:xfrm>
            <a:off x="7252952" y="1136092"/>
            <a:ext cx="10214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000" dirty="0">
                <a:solidFill>
                  <a:schemeClr val="accent3"/>
                </a:solidFill>
                <a:latin typeface="Impact" panose="020B0806030902050204" pitchFamily="34" charset="0"/>
              </a:rPr>
              <a:t>40</a:t>
            </a:r>
            <a:r>
              <a:rPr lang="en-US" altLang="zh-CN" sz="3200" dirty="0">
                <a:solidFill>
                  <a:schemeClr val="accent3"/>
                </a:solidFill>
                <a:latin typeface="Impact" panose="020B0806030902050204" pitchFamily="34" charset="0"/>
              </a:rPr>
              <a:t>%</a:t>
            </a:r>
            <a:endParaRPr lang="zh-CN" altLang="en-US" sz="5400" dirty="0">
              <a:solidFill>
                <a:schemeClr val="accent3"/>
              </a:solidFill>
              <a:latin typeface="Impact" panose="020B0806030902050204" pitchFamily="34" charset="0"/>
            </a:endParaRPr>
          </a:p>
        </p:txBody>
      </p:sp>
      <p:sp>
        <p:nvSpPr>
          <p:cNvPr id="275" name="Rectangle 8">
            <a:extLst>
              <a:ext uri="{FF2B5EF4-FFF2-40B4-BE49-F238E27FC236}">
                <a16:creationId xmlns:a16="http://schemas.microsoft.com/office/drawing/2014/main" id="{17A7E206-D4DB-4753-B1FA-CFFAEEB864D7}"/>
              </a:ext>
            </a:extLst>
          </p:cNvPr>
          <p:cNvSpPr/>
          <p:nvPr/>
        </p:nvSpPr>
        <p:spPr>
          <a:xfrm>
            <a:off x="8822501" y="2738031"/>
            <a:ext cx="2322136" cy="2634183"/>
          </a:xfrm>
          <a:prstGeom prst="rect">
            <a:avLst/>
          </a:prstGeom>
        </p:spPr>
        <p:txBody>
          <a:bodyPr wrap="square" rIns="3600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6" name="Rectangle 8">
            <a:extLst>
              <a:ext uri="{FF2B5EF4-FFF2-40B4-BE49-F238E27FC236}">
                <a16:creationId xmlns:a16="http://schemas.microsoft.com/office/drawing/2014/main" id="{29B47A80-18F5-4D68-9A63-95EE495FE4D8}"/>
              </a:ext>
            </a:extLst>
          </p:cNvPr>
          <p:cNvSpPr/>
          <p:nvPr/>
        </p:nvSpPr>
        <p:spPr>
          <a:xfrm>
            <a:off x="761257" y="2747514"/>
            <a:ext cx="2475878" cy="2634183"/>
          </a:xfrm>
          <a:prstGeom prst="rect">
            <a:avLst/>
          </a:prstGeom>
        </p:spPr>
        <p:txBody>
          <a:bodyPr wrap="square" rIns="3600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B80D6787-811E-40ED-85E2-27E309B61698}"/>
              </a:ext>
            </a:extLst>
          </p:cNvPr>
          <p:cNvSpPr>
            <a:spLocks noGrp="1"/>
          </p:cNvSpPr>
          <p:nvPr>
            <p:ph type="sldNum" sz="quarter" idx="10"/>
          </p:nvPr>
        </p:nvSpPr>
        <p:spPr/>
        <p:txBody>
          <a:bodyPr/>
          <a:lstStyle/>
          <a:p>
            <a:fld id="{2C8C25D2-219D-4845-A292-353165FB2CC4}" type="slidenum">
              <a:rPr lang="zh-CN" altLang="en-US" smtClean="0"/>
              <a:pPr/>
              <a:t>11</a:t>
            </a:fld>
            <a:endParaRPr lang="zh-CN" altLang="en-US" dirty="0"/>
          </a:p>
        </p:txBody>
      </p:sp>
    </p:spTree>
    <p:extLst>
      <p:ext uri="{BB962C8B-B14F-4D97-AF65-F5344CB8AC3E}">
        <p14:creationId xmlns:p14="http://schemas.microsoft.com/office/powerpoint/2010/main" val="3611116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C8661239-3D77-41E6-99A5-9303C077FA72}"/>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7" name="文本框 26">
            <a:extLst>
              <a:ext uri="{FF2B5EF4-FFF2-40B4-BE49-F238E27FC236}">
                <a16:creationId xmlns:a16="http://schemas.microsoft.com/office/drawing/2014/main" id="{00A0D62C-3D7E-4F3B-BD1E-365919528D26}"/>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38" name="Rectangle 8">
            <a:extLst>
              <a:ext uri="{FF2B5EF4-FFF2-40B4-BE49-F238E27FC236}">
                <a16:creationId xmlns:a16="http://schemas.microsoft.com/office/drawing/2014/main" id="{579CBC2D-4BF7-44E7-ABEF-BA97D9A4363B}"/>
              </a:ext>
            </a:extLst>
          </p:cNvPr>
          <p:cNvSpPr/>
          <p:nvPr/>
        </p:nvSpPr>
        <p:spPr>
          <a:xfrm>
            <a:off x="1034780" y="4550448"/>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40" name="Rectangle 8">
            <a:extLst>
              <a:ext uri="{FF2B5EF4-FFF2-40B4-BE49-F238E27FC236}">
                <a16:creationId xmlns:a16="http://schemas.microsoft.com/office/drawing/2014/main" id="{2BEDA096-8FB0-422B-9809-C5F76F4468AC}"/>
              </a:ext>
            </a:extLst>
          </p:cNvPr>
          <p:cNvSpPr/>
          <p:nvPr/>
        </p:nvSpPr>
        <p:spPr>
          <a:xfrm>
            <a:off x="4649710" y="4550448"/>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42" name="Rectangle 8">
            <a:extLst>
              <a:ext uri="{FF2B5EF4-FFF2-40B4-BE49-F238E27FC236}">
                <a16:creationId xmlns:a16="http://schemas.microsoft.com/office/drawing/2014/main" id="{88FAB655-3AE3-45EA-928D-B49238E9AACA}"/>
              </a:ext>
            </a:extLst>
          </p:cNvPr>
          <p:cNvSpPr/>
          <p:nvPr/>
        </p:nvSpPr>
        <p:spPr>
          <a:xfrm>
            <a:off x="8177556" y="4550448"/>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2" name="灯片编号占位符 1">
            <a:extLst>
              <a:ext uri="{FF2B5EF4-FFF2-40B4-BE49-F238E27FC236}">
                <a16:creationId xmlns:a16="http://schemas.microsoft.com/office/drawing/2014/main" id="{84519D10-475B-46CA-B986-C54881B5B090}"/>
              </a:ext>
            </a:extLst>
          </p:cNvPr>
          <p:cNvSpPr>
            <a:spLocks noGrp="1"/>
          </p:cNvSpPr>
          <p:nvPr>
            <p:ph type="sldNum" sz="quarter" idx="10"/>
          </p:nvPr>
        </p:nvSpPr>
        <p:spPr/>
        <p:txBody>
          <a:bodyPr/>
          <a:lstStyle/>
          <a:p>
            <a:fld id="{2C8C25D2-219D-4845-A292-353165FB2CC4}" type="slidenum">
              <a:rPr lang="zh-CN" altLang="en-US" smtClean="0"/>
              <a:pPr/>
              <a:t>12</a:t>
            </a:fld>
            <a:endParaRPr lang="zh-CN" altLang="en-US" dirty="0"/>
          </a:p>
        </p:txBody>
      </p:sp>
      <p:graphicFrame>
        <p:nvGraphicFramePr>
          <p:cNvPr id="31" name="图表 30">
            <a:extLst>
              <a:ext uri="{FF2B5EF4-FFF2-40B4-BE49-F238E27FC236}">
                <a16:creationId xmlns:a16="http://schemas.microsoft.com/office/drawing/2014/main" id="{5A25F059-D979-44A4-A09C-77DFB7363571}"/>
              </a:ext>
            </a:extLst>
          </p:cNvPr>
          <p:cNvGraphicFramePr/>
          <p:nvPr>
            <p:extLst>
              <p:ext uri="{D42A27DB-BD31-4B8C-83A1-F6EECF244321}">
                <p14:modId xmlns:p14="http://schemas.microsoft.com/office/powerpoint/2010/main" val="3163960363"/>
              </p:ext>
            </p:extLst>
          </p:nvPr>
        </p:nvGraphicFramePr>
        <p:xfrm>
          <a:off x="1221070" y="1198738"/>
          <a:ext cx="2700000" cy="2700000"/>
        </p:xfrm>
        <a:graphic>
          <a:graphicData uri="http://schemas.openxmlformats.org/drawingml/2006/chart">
            <c:chart xmlns:c="http://schemas.openxmlformats.org/drawingml/2006/chart" xmlns:r="http://schemas.openxmlformats.org/officeDocument/2006/relationships" r:id="rId2"/>
          </a:graphicData>
        </a:graphic>
      </p:graphicFrame>
      <p:sp>
        <p:nvSpPr>
          <p:cNvPr id="37" name="等腰三角形 36">
            <a:extLst>
              <a:ext uri="{FF2B5EF4-FFF2-40B4-BE49-F238E27FC236}">
                <a16:creationId xmlns:a16="http://schemas.microsoft.com/office/drawing/2014/main" id="{7AF4BB94-E450-49B0-877A-9BE7D399EFE0}"/>
              </a:ext>
            </a:extLst>
          </p:cNvPr>
          <p:cNvSpPr/>
          <p:nvPr/>
        </p:nvSpPr>
        <p:spPr>
          <a:xfrm rot="12629938" flipH="1">
            <a:off x="4204186" y="2522651"/>
            <a:ext cx="210851" cy="181768"/>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44" name="等腰三角形 43">
            <a:extLst>
              <a:ext uri="{FF2B5EF4-FFF2-40B4-BE49-F238E27FC236}">
                <a16:creationId xmlns:a16="http://schemas.microsoft.com/office/drawing/2014/main" id="{CA898B78-B960-4A71-A132-F17DE4EB4192}"/>
              </a:ext>
            </a:extLst>
          </p:cNvPr>
          <p:cNvSpPr/>
          <p:nvPr/>
        </p:nvSpPr>
        <p:spPr>
          <a:xfrm rot="12629938" flipH="1">
            <a:off x="7733418" y="2522651"/>
            <a:ext cx="210851" cy="181768"/>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45" name="文本框 44">
            <a:extLst>
              <a:ext uri="{FF2B5EF4-FFF2-40B4-BE49-F238E27FC236}">
                <a16:creationId xmlns:a16="http://schemas.microsoft.com/office/drawing/2014/main" id="{083DB96D-D84F-4E23-B22E-A6B93111FA24}"/>
              </a:ext>
            </a:extLst>
          </p:cNvPr>
          <p:cNvSpPr txBox="1"/>
          <p:nvPr/>
        </p:nvSpPr>
        <p:spPr>
          <a:xfrm>
            <a:off x="1822703" y="4043395"/>
            <a:ext cx="1316734" cy="400110"/>
          </a:xfrm>
          <a:prstGeom prst="rect">
            <a:avLst/>
          </a:prstGeom>
          <a:solidFill>
            <a:schemeClr val="accent1"/>
          </a:solidFill>
        </p:spPr>
        <p:txBody>
          <a:bodyPr wrap="none" lIns="144000" rIns="144000" rtlCol="0">
            <a:spAutoFit/>
            <a:scene3d>
              <a:camera prst="orthographicFront"/>
              <a:lightRig rig="threePt" dir="t"/>
            </a:scene3d>
            <a:sp3d contourW="12700"/>
          </a:bodyPr>
          <a:lstStyle/>
          <a:p>
            <a:pPr algn="ctr">
              <a:defRPr/>
            </a:pPr>
            <a:r>
              <a:rPr lang="zh-CN" altLang="en-US" sz="20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添加标题</a:t>
            </a:r>
          </a:p>
        </p:txBody>
      </p:sp>
      <p:sp>
        <p:nvSpPr>
          <p:cNvPr id="46" name="文本框 45">
            <a:extLst>
              <a:ext uri="{FF2B5EF4-FFF2-40B4-BE49-F238E27FC236}">
                <a16:creationId xmlns:a16="http://schemas.microsoft.com/office/drawing/2014/main" id="{49BA6C59-92EA-49A8-9CED-3F19677BDB35}"/>
              </a:ext>
            </a:extLst>
          </p:cNvPr>
          <p:cNvSpPr txBox="1"/>
          <p:nvPr/>
        </p:nvSpPr>
        <p:spPr>
          <a:xfrm>
            <a:off x="5437633" y="4043395"/>
            <a:ext cx="1316734" cy="400110"/>
          </a:xfrm>
          <a:prstGeom prst="rect">
            <a:avLst/>
          </a:prstGeom>
          <a:solidFill>
            <a:schemeClr val="accent1"/>
          </a:solidFill>
        </p:spPr>
        <p:txBody>
          <a:bodyPr wrap="none" lIns="144000" rIns="144000" rtlCol="0">
            <a:spAutoFit/>
            <a:scene3d>
              <a:camera prst="orthographicFront"/>
              <a:lightRig rig="threePt" dir="t"/>
            </a:scene3d>
            <a:sp3d contourW="12700"/>
          </a:bodyPr>
          <a:lstStyle/>
          <a:p>
            <a:pPr algn="ctr">
              <a:defRPr/>
            </a:pPr>
            <a:r>
              <a:rPr lang="zh-CN" altLang="en-US" sz="20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添加标题</a:t>
            </a:r>
          </a:p>
        </p:txBody>
      </p:sp>
      <p:sp>
        <p:nvSpPr>
          <p:cNvPr id="47" name="文本框 46">
            <a:extLst>
              <a:ext uri="{FF2B5EF4-FFF2-40B4-BE49-F238E27FC236}">
                <a16:creationId xmlns:a16="http://schemas.microsoft.com/office/drawing/2014/main" id="{19F09AAE-68FA-4DAF-8FAD-9850BB14A226}"/>
              </a:ext>
            </a:extLst>
          </p:cNvPr>
          <p:cNvSpPr txBox="1"/>
          <p:nvPr/>
        </p:nvSpPr>
        <p:spPr>
          <a:xfrm>
            <a:off x="8965479" y="4043395"/>
            <a:ext cx="1316734" cy="400110"/>
          </a:xfrm>
          <a:prstGeom prst="rect">
            <a:avLst/>
          </a:prstGeom>
          <a:solidFill>
            <a:schemeClr val="accent1"/>
          </a:solidFill>
        </p:spPr>
        <p:txBody>
          <a:bodyPr wrap="none" lIns="144000" rIns="144000" rtlCol="0">
            <a:spAutoFit/>
            <a:scene3d>
              <a:camera prst="orthographicFront"/>
              <a:lightRig rig="threePt" dir="t"/>
            </a:scene3d>
            <a:sp3d contourW="12700"/>
          </a:bodyPr>
          <a:lstStyle/>
          <a:p>
            <a:pPr algn="ctr">
              <a:defRPr/>
            </a:pPr>
            <a:r>
              <a:rPr lang="zh-CN" altLang="en-US" sz="20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添加标题</a:t>
            </a:r>
          </a:p>
        </p:txBody>
      </p:sp>
      <p:graphicFrame>
        <p:nvGraphicFramePr>
          <p:cNvPr id="48" name="图表 47">
            <a:extLst>
              <a:ext uri="{FF2B5EF4-FFF2-40B4-BE49-F238E27FC236}">
                <a16:creationId xmlns:a16="http://schemas.microsoft.com/office/drawing/2014/main" id="{E058A797-A00A-41CD-93BC-43CC8414E56C}"/>
              </a:ext>
            </a:extLst>
          </p:cNvPr>
          <p:cNvGraphicFramePr/>
          <p:nvPr>
            <p:extLst>
              <p:ext uri="{D42A27DB-BD31-4B8C-83A1-F6EECF244321}">
                <p14:modId xmlns:p14="http://schemas.microsoft.com/office/powerpoint/2010/main" val="193380755"/>
              </p:ext>
            </p:extLst>
          </p:nvPr>
        </p:nvGraphicFramePr>
        <p:xfrm>
          <a:off x="4770723" y="1198738"/>
          <a:ext cx="2700000" cy="27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9" name="图表 48">
            <a:extLst>
              <a:ext uri="{FF2B5EF4-FFF2-40B4-BE49-F238E27FC236}">
                <a16:creationId xmlns:a16="http://schemas.microsoft.com/office/drawing/2014/main" id="{C5BA2199-EEDA-440C-A339-A5596F1FD7E2}"/>
              </a:ext>
            </a:extLst>
          </p:cNvPr>
          <p:cNvGraphicFramePr/>
          <p:nvPr>
            <p:extLst>
              <p:ext uri="{D42A27DB-BD31-4B8C-83A1-F6EECF244321}">
                <p14:modId xmlns:p14="http://schemas.microsoft.com/office/powerpoint/2010/main" val="4267681342"/>
              </p:ext>
            </p:extLst>
          </p:nvPr>
        </p:nvGraphicFramePr>
        <p:xfrm>
          <a:off x="8273846" y="1198738"/>
          <a:ext cx="2700000" cy="270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05008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hidden="1">
            <a:extLst>
              <a:ext uri="{FF2B5EF4-FFF2-40B4-BE49-F238E27FC236}">
                <a16:creationId xmlns:a16="http://schemas.microsoft.com/office/drawing/2014/main" id="{C656118E-C3E9-4A52-ABD0-50DEFF67A052}"/>
              </a:ext>
            </a:extLst>
          </p:cNvPr>
          <p:cNvSpPr/>
          <p:nvPr/>
        </p:nvSpPr>
        <p:spPr>
          <a:xfrm>
            <a:off x="476250" y="636703"/>
            <a:ext cx="2833688" cy="1741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B15B25D5-F5A7-4DEE-950E-BF57B501DB33}"/>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95109B1-2C1D-4F30-92B4-74B657F1F323}"/>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graphicFrame>
        <p:nvGraphicFramePr>
          <p:cNvPr id="16" name="图表 15">
            <a:extLst>
              <a:ext uri="{FF2B5EF4-FFF2-40B4-BE49-F238E27FC236}">
                <a16:creationId xmlns:a16="http://schemas.microsoft.com/office/drawing/2014/main" id="{DD011AC1-A059-4293-8555-E624A52B57E4}"/>
              </a:ext>
            </a:extLst>
          </p:cNvPr>
          <p:cNvGraphicFramePr/>
          <p:nvPr>
            <p:extLst>
              <p:ext uri="{D42A27DB-BD31-4B8C-83A1-F6EECF244321}">
                <p14:modId xmlns:p14="http://schemas.microsoft.com/office/powerpoint/2010/main" val="1378999541"/>
              </p:ext>
            </p:extLst>
          </p:nvPr>
        </p:nvGraphicFramePr>
        <p:xfrm>
          <a:off x="675276" y="1548713"/>
          <a:ext cx="6455276" cy="4303518"/>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a:extLst>
              <a:ext uri="{FF2B5EF4-FFF2-40B4-BE49-F238E27FC236}">
                <a16:creationId xmlns:a16="http://schemas.microsoft.com/office/drawing/2014/main" id="{C644A19E-BB83-4908-ACF1-6BC82AB3D5B4}"/>
              </a:ext>
            </a:extLst>
          </p:cNvPr>
          <p:cNvSpPr/>
          <p:nvPr/>
        </p:nvSpPr>
        <p:spPr>
          <a:xfrm>
            <a:off x="6736080" y="1583388"/>
            <a:ext cx="513282" cy="523220"/>
          </a:xfrm>
          <a:prstGeom prst="rect">
            <a:avLst/>
          </a:prstGeom>
        </p:spPr>
        <p:txBody>
          <a:bodyPr wrap="none">
            <a:spAutoFit/>
          </a:bodyPr>
          <a:lstStyle/>
          <a:p>
            <a:pPr algn="ctr"/>
            <a:r>
              <a:rPr lang="en-US" altLang="zh-CN" sz="2800" dirty="0">
                <a:solidFill>
                  <a:srgbClr val="960000"/>
                </a:solidFill>
                <a:latin typeface="Impact" panose="020B0806030902050204" pitchFamily="34" charset="0"/>
                <a:ea typeface="微软雅黑" panose="020B0503020204020204" charset="-122"/>
              </a:rPr>
              <a:t>01</a:t>
            </a:r>
            <a:endParaRPr lang="zh-CN" altLang="en-US" sz="2800" dirty="0">
              <a:solidFill>
                <a:srgbClr val="960000"/>
              </a:solidFill>
              <a:latin typeface="Impact" panose="020B0806030902050204" pitchFamily="34" charset="0"/>
              <a:ea typeface="微软雅黑" panose="020B0503020204020204" charset="-122"/>
            </a:endParaRPr>
          </a:p>
        </p:txBody>
      </p:sp>
      <p:cxnSp>
        <p:nvCxnSpPr>
          <p:cNvPr id="13" name="直接连接符 12">
            <a:extLst>
              <a:ext uri="{FF2B5EF4-FFF2-40B4-BE49-F238E27FC236}">
                <a16:creationId xmlns:a16="http://schemas.microsoft.com/office/drawing/2014/main" id="{832845E9-00B5-4B0B-808A-B174E40E4ABC}"/>
              </a:ext>
            </a:extLst>
          </p:cNvPr>
          <p:cNvCxnSpPr>
            <a:cxnSpLocks/>
          </p:cNvCxnSpPr>
          <p:nvPr/>
        </p:nvCxnSpPr>
        <p:spPr>
          <a:xfrm>
            <a:off x="7679577" y="1632405"/>
            <a:ext cx="0" cy="474203"/>
          </a:xfrm>
          <a:prstGeom prst="line">
            <a:avLst/>
          </a:prstGeom>
          <a:ln w="19050">
            <a:solidFill>
              <a:srgbClr val="960000"/>
            </a:solidFill>
          </a:ln>
        </p:spPr>
        <p:style>
          <a:lnRef idx="1">
            <a:schemeClr val="accent1"/>
          </a:lnRef>
          <a:fillRef idx="0">
            <a:schemeClr val="accent1"/>
          </a:fillRef>
          <a:effectRef idx="0">
            <a:schemeClr val="accent1"/>
          </a:effectRef>
          <a:fontRef idx="minor">
            <a:schemeClr val="tx1"/>
          </a:fontRef>
        </p:style>
      </p:cxnSp>
      <p:sp>
        <p:nvSpPr>
          <p:cNvPr id="21" name="Rectangle 8">
            <a:extLst>
              <a:ext uri="{FF2B5EF4-FFF2-40B4-BE49-F238E27FC236}">
                <a16:creationId xmlns:a16="http://schemas.microsoft.com/office/drawing/2014/main" id="{DB8C28D0-FE5F-493A-9F0F-4CD1EA6A63C6}"/>
              </a:ext>
            </a:extLst>
          </p:cNvPr>
          <p:cNvSpPr/>
          <p:nvPr/>
        </p:nvSpPr>
        <p:spPr>
          <a:xfrm>
            <a:off x="7807604" y="1458798"/>
            <a:ext cx="3123631"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DF48CF30-2299-48AD-A91A-67D602B600CC}"/>
              </a:ext>
            </a:extLst>
          </p:cNvPr>
          <p:cNvSpPr/>
          <p:nvPr/>
        </p:nvSpPr>
        <p:spPr>
          <a:xfrm>
            <a:off x="6714440" y="2654376"/>
            <a:ext cx="556564" cy="523220"/>
          </a:xfrm>
          <a:prstGeom prst="rect">
            <a:avLst/>
          </a:prstGeom>
        </p:spPr>
        <p:txBody>
          <a:bodyPr wrap="none">
            <a:spAutoFit/>
          </a:bodyPr>
          <a:lstStyle/>
          <a:p>
            <a:pPr algn="ctr"/>
            <a:r>
              <a:rPr lang="en-US" altLang="zh-CN" sz="2800" dirty="0">
                <a:solidFill>
                  <a:srgbClr val="B30000"/>
                </a:solidFill>
                <a:latin typeface="Impact" panose="020B0806030902050204" pitchFamily="34" charset="0"/>
                <a:ea typeface="微软雅黑" panose="020B0503020204020204" charset="-122"/>
              </a:rPr>
              <a:t>02</a:t>
            </a:r>
            <a:endParaRPr lang="zh-CN" altLang="en-US" sz="2800" dirty="0">
              <a:solidFill>
                <a:srgbClr val="B30000"/>
              </a:solidFill>
              <a:latin typeface="Impact" panose="020B0806030902050204" pitchFamily="34" charset="0"/>
              <a:ea typeface="微软雅黑" panose="020B0503020204020204" charset="-122"/>
            </a:endParaRPr>
          </a:p>
        </p:txBody>
      </p:sp>
      <p:cxnSp>
        <p:nvCxnSpPr>
          <p:cNvPr id="31" name="直接连接符 30">
            <a:extLst>
              <a:ext uri="{FF2B5EF4-FFF2-40B4-BE49-F238E27FC236}">
                <a16:creationId xmlns:a16="http://schemas.microsoft.com/office/drawing/2014/main" id="{B24A3B7D-D3B6-46AC-8E6B-FA25ECEE5C9E}"/>
              </a:ext>
            </a:extLst>
          </p:cNvPr>
          <p:cNvCxnSpPr>
            <a:cxnSpLocks/>
          </p:cNvCxnSpPr>
          <p:nvPr/>
        </p:nvCxnSpPr>
        <p:spPr>
          <a:xfrm>
            <a:off x="7679577" y="2703393"/>
            <a:ext cx="0" cy="474203"/>
          </a:xfrm>
          <a:prstGeom prst="line">
            <a:avLst/>
          </a:prstGeom>
          <a:ln w="19050">
            <a:solidFill>
              <a:srgbClr val="B30000"/>
            </a:solidFill>
          </a:ln>
        </p:spPr>
        <p:style>
          <a:lnRef idx="1">
            <a:schemeClr val="accent1"/>
          </a:lnRef>
          <a:fillRef idx="0">
            <a:schemeClr val="accent1"/>
          </a:fillRef>
          <a:effectRef idx="0">
            <a:schemeClr val="accent1"/>
          </a:effectRef>
          <a:fontRef idx="minor">
            <a:schemeClr val="tx1"/>
          </a:fontRef>
        </p:style>
      </p:cxnSp>
      <p:sp>
        <p:nvSpPr>
          <p:cNvPr id="32" name="Rectangle 8">
            <a:extLst>
              <a:ext uri="{FF2B5EF4-FFF2-40B4-BE49-F238E27FC236}">
                <a16:creationId xmlns:a16="http://schemas.microsoft.com/office/drawing/2014/main" id="{45962A0C-7392-4BB2-88BE-2022E2C46878}"/>
              </a:ext>
            </a:extLst>
          </p:cNvPr>
          <p:cNvSpPr/>
          <p:nvPr/>
        </p:nvSpPr>
        <p:spPr>
          <a:xfrm>
            <a:off x="7807604" y="2529786"/>
            <a:ext cx="3123631"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6FDA104F-E9A0-4671-9CD4-891F0A9CAA57}"/>
              </a:ext>
            </a:extLst>
          </p:cNvPr>
          <p:cNvSpPr/>
          <p:nvPr/>
        </p:nvSpPr>
        <p:spPr>
          <a:xfrm>
            <a:off x="6708830" y="3725364"/>
            <a:ext cx="567784" cy="523220"/>
          </a:xfrm>
          <a:prstGeom prst="rect">
            <a:avLst/>
          </a:prstGeom>
        </p:spPr>
        <p:txBody>
          <a:bodyPr wrap="none">
            <a:spAutoFit/>
          </a:bodyPr>
          <a:lstStyle/>
          <a:p>
            <a:pPr algn="ctr"/>
            <a:r>
              <a:rPr lang="en-US" altLang="zh-CN" sz="2800" dirty="0">
                <a:solidFill>
                  <a:srgbClr val="CA6969"/>
                </a:solidFill>
                <a:latin typeface="Impact" panose="020B0806030902050204" pitchFamily="34" charset="0"/>
                <a:ea typeface="微软雅黑" panose="020B0503020204020204" charset="-122"/>
              </a:rPr>
              <a:t>03</a:t>
            </a:r>
            <a:endParaRPr lang="zh-CN" altLang="en-US" sz="2800" dirty="0">
              <a:solidFill>
                <a:srgbClr val="CA6969"/>
              </a:solidFill>
              <a:latin typeface="Impact" panose="020B0806030902050204" pitchFamily="34" charset="0"/>
              <a:ea typeface="微软雅黑" panose="020B0503020204020204" charset="-122"/>
            </a:endParaRPr>
          </a:p>
        </p:txBody>
      </p:sp>
      <p:cxnSp>
        <p:nvCxnSpPr>
          <p:cNvPr id="34" name="直接连接符 33">
            <a:extLst>
              <a:ext uri="{FF2B5EF4-FFF2-40B4-BE49-F238E27FC236}">
                <a16:creationId xmlns:a16="http://schemas.microsoft.com/office/drawing/2014/main" id="{51D13FCD-154D-43B9-A036-6E81D1F6F5D9}"/>
              </a:ext>
            </a:extLst>
          </p:cNvPr>
          <p:cNvCxnSpPr>
            <a:cxnSpLocks/>
          </p:cNvCxnSpPr>
          <p:nvPr/>
        </p:nvCxnSpPr>
        <p:spPr>
          <a:xfrm>
            <a:off x="7679577" y="3774381"/>
            <a:ext cx="0" cy="474203"/>
          </a:xfrm>
          <a:prstGeom prst="line">
            <a:avLst/>
          </a:prstGeom>
          <a:ln w="19050">
            <a:solidFill>
              <a:srgbClr val="CA6969"/>
            </a:solidFill>
          </a:ln>
        </p:spPr>
        <p:style>
          <a:lnRef idx="1">
            <a:schemeClr val="accent1"/>
          </a:lnRef>
          <a:fillRef idx="0">
            <a:schemeClr val="accent1"/>
          </a:fillRef>
          <a:effectRef idx="0">
            <a:schemeClr val="accent1"/>
          </a:effectRef>
          <a:fontRef idx="minor">
            <a:schemeClr val="tx1"/>
          </a:fontRef>
        </p:style>
      </p:cxnSp>
      <p:sp>
        <p:nvSpPr>
          <p:cNvPr id="35" name="Rectangle 8">
            <a:extLst>
              <a:ext uri="{FF2B5EF4-FFF2-40B4-BE49-F238E27FC236}">
                <a16:creationId xmlns:a16="http://schemas.microsoft.com/office/drawing/2014/main" id="{FF30DCBD-F26C-482E-B9BA-D0EACF91DA3C}"/>
              </a:ext>
            </a:extLst>
          </p:cNvPr>
          <p:cNvSpPr/>
          <p:nvPr/>
        </p:nvSpPr>
        <p:spPr>
          <a:xfrm>
            <a:off x="7807604" y="3600774"/>
            <a:ext cx="3123631"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EFE3C6A7-82A4-460B-822D-0937A984DC7D}"/>
              </a:ext>
            </a:extLst>
          </p:cNvPr>
          <p:cNvSpPr/>
          <p:nvPr/>
        </p:nvSpPr>
        <p:spPr>
          <a:xfrm>
            <a:off x="6714439" y="4796352"/>
            <a:ext cx="556564" cy="523220"/>
          </a:xfrm>
          <a:prstGeom prst="rect">
            <a:avLst/>
          </a:prstGeom>
        </p:spPr>
        <p:txBody>
          <a:bodyPr wrap="none">
            <a:spAutoFit/>
          </a:bodyPr>
          <a:lstStyle/>
          <a:p>
            <a:pPr algn="ctr"/>
            <a:r>
              <a:rPr lang="en-US" altLang="zh-CN" sz="2800" dirty="0">
                <a:solidFill>
                  <a:srgbClr val="DDADAD"/>
                </a:solidFill>
                <a:latin typeface="Impact" panose="020B0806030902050204" pitchFamily="34" charset="0"/>
                <a:ea typeface="微软雅黑" panose="020B0503020204020204" charset="-122"/>
              </a:rPr>
              <a:t>04</a:t>
            </a:r>
            <a:endParaRPr lang="zh-CN" altLang="en-US" sz="2800" dirty="0">
              <a:solidFill>
                <a:srgbClr val="DDADAD"/>
              </a:solidFill>
              <a:latin typeface="Impact" panose="020B0806030902050204" pitchFamily="34" charset="0"/>
              <a:ea typeface="微软雅黑" panose="020B0503020204020204" charset="-122"/>
            </a:endParaRPr>
          </a:p>
        </p:txBody>
      </p:sp>
      <p:cxnSp>
        <p:nvCxnSpPr>
          <p:cNvPr id="37" name="直接连接符 36">
            <a:extLst>
              <a:ext uri="{FF2B5EF4-FFF2-40B4-BE49-F238E27FC236}">
                <a16:creationId xmlns:a16="http://schemas.microsoft.com/office/drawing/2014/main" id="{ECDBF1A2-3555-40E5-BA90-C8AF69BFAE01}"/>
              </a:ext>
            </a:extLst>
          </p:cNvPr>
          <p:cNvCxnSpPr>
            <a:cxnSpLocks/>
          </p:cNvCxnSpPr>
          <p:nvPr/>
        </p:nvCxnSpPr>
        <p:spPr>
          <a:xfrm>
            <a:off x="7679577" y="4845369"/>
            <a:ext cx="0" cy="474203"/>
          </a:xfrm>
          <a:prstGeom prst="line">
            <a:avLst/>
          </a:prstGeom>
          <a:ln w="19050">
            <a:solidFill>
              <a:srgbClr val="DDADAD"/>
            </a:solidFill>
          </a:ln>
        </p:spPr>
        <p:style>
          <a:lnRef idx="1">
            <a:schemeClr val="accent1"/>
          </a:lnRef>
          <a:fillRef idx="0">
            <a:schemeClr val="accent1"/>
          </a:fillRef>
          <a:effectRef idx="0">
            <a:schemeClr val="accent1"/>
          </a:effectRef>
          <a:fontRef idx="minor">
            <a:schemeClr val="tx1"/>
          </a:fontRef>
        </p:style>
      </p:cxnSp>
      <p:sp>
        <p:nvSpPr>
          <p:cNvPr id="38" name="Rectangle 8">
            <a:extLst>
              <a:ext uri="{FF2B5EF4-FFF2-40B4-BE49-F238E27FC236}">
                <a16:creationId xmlns:a16="http://schemas.microsoft.com/office/drawing/2014/main" id="{C26AEFB7-417E-4350-877F-CA40CA4B2108}"/>
              </a:ext>
            </a:extLst>
          </p:cNvPr>
          <p:cNvSpPr/>
          <p:nvPr/>
        </p:nvSpPr>
        <p:spPr>
          <a:xfrm>
            <a:off x="7807604" y="4671762"/>
            <a:ext cx="3123631"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5368FFDB-8D08-4F53-9D43-B619A2E6291F}"/>
              </a:ext>
            </a:extLst>
          </p:cNvPr>
          <p:cNvSpPr>
            <a:spLocks noGrp="1"/>
          </p:cNvSpPr>
          <p:nvPr>
            <p:ph type="sldNum" sz="quarter" idx="10"/>
          </p:nvPr>
        </p:nvSpPr>
        <p:spPr/>
        <p:txBody>
          <a:bodyPr/>
          <a:lstStyle/>
          <a:p>
            <a:fld id="{2C8C25D2-219D-4845-A292-353165FB2CC4}" type="slidenum">
              <a:rPr lang="zh-CN" altLang="en-US" smtClean="0"/>
              <a:pPr/>
              <a:t>13</a:t>
            </a:fld>
            <a:endParaRPr lang="zh-CN" altLang="en-US" dirty="0"/>
          </a:p>
        </p:txBody>
      </p:sp>
    </p:spTree>
    <p:extLst>
      <p:ext uri="{BB962C8B-B14F-4D97-AF65-F5344CB8AC3E}">
        <p14:creationId xmlns:p14="http://schemas.microsoft.com/office/powerpoint/2010/main" val="2281215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a:extLst>
              <a:ext uri="{FF2B5EF4-FFF2-40B4-BE49-F238E27FC236}">
                <a16:creationId xmlns:a16="http://schemas.microsoft.com/office/drawing/2014/main" id="{19C37842-FC1A-46CE-8FDE-133533E7DAB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9445" r="9445"/>
          <a:stretch>
            <a:fillRect/>
          </a:stretch>
        </p:blipFill>
        <p:spPr/>
      </p:pic>
      <p:sp>
        <p:nvSpPr>
          <p:cNvPr id="4" name="矩形 3">
            <a:extLst>
              <a:ext uri="{FF2B5EF4-FFF2-40B4-BE49-F238E27FC236}">
                <a16:creationId xmlns:a16="http://schemas.microsoft.com/office/drawing/2014/main" id="{8994B6CB-AA26-4BAA-9F3B-AC48290ED845}"/>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 name="文本框 4">
            <a:extLst>
              <a:ext uri="{FF2B5EF4-FFF2-40B4-BE49-F238E27FC236}">
                <a16:creationId xmlns:a16="http://schemas.microsoft.com/office/drawing/2014/main" id="{DD3B574A-879D-45D6-AECC-0CEFB25954D0}"/>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8" name="Rectangle 5">
            <a:extLst>
              <a:ext uri="{FF2B5EF4-FFF2-40B4-BE49-F238E27FC236}">
                <a16:creationId xmlns:a16="http://schemas.microsoft.com/office/drawing/2014/main" id="{C5F0E1D6-6174-4CBA-A7C9-5798D2233939}"/>
              </a:ext>
            </a:extLst>
          </p:cNvPr>
          <p:cNvSpPr/>
          <p:nvPr/>
        </p:nvSpPr>
        <p:spPr>
          <a:xfrm>
            <a:off x="8356030" y="1314451"/>
            <a:ext cx="3835970" cy="3500437"/>
          </a:xfrm>
          <a:prstGeom prst="rect">
            <a:avLst/>
          </a:prstGeom>
          <a:solidFill>
            <a:srgbClr val="C00000"/>
          </a:solid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white"/>
              </a:solidFill>
              <a:effectLst/>
              <a:uLnTx/>
              <a:uFillTx/>
              <a:latin typeface="等线" panose="02010600030101010101" charset="-122"/>
              <a:ea typeface="+mn-ea"/>
              <a:cs typeface="+mn-cs"/>
            </a:endParaRPr>
          </a:p>
        </p:txBody>
      </p:sp>
      <p:sp>
        <p:nvSpPr>
          <p:cNvPr id="24" name="Rectangle 8">
            <a:extLst>
              <a:ext uri="{FF2B5EF4-FFF2-40B4-BE49-F238E27FC236}">
                <a16:creationId xmlns:a16="http://schemas.microsoft.com/office/drawing/2014/main" id="{8CF35346-E412-464F-B33D-C461557210BD}"/>
              </a:ext>
            </a:extLst>
          </p:cNvPr>
          <p:cNvSpPr/>
          <p:nvPr/>
        </p:nvSpPr>
        <p:spPr>
          <a:xfrm>
            <a:off x="8827725" y="2309607"/>
            <a:ext cx="2892580" cy="1895519"/>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在此输入您的文字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使用时请删除此行</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5" name="TextBox 7">
            <a:extLst>
              <a:ext uri="{FF2B5EF4-FFF2-40B4-BE49-F238E27FC236}">
                <a16:creationId xmlns:a16="http://schemas.microsoft.com/office/drawing/2014/main" id="{A9B9EE07-5B67-478A-A64C-896158759F95}"/>
              </a:ext>
            </a:extLst>
          </p:cNvPr>
          <p:cNvSpPr txBox="1"/>
          <p:nvPr/>
        </p:nvSpPr>
        <p:spPr>
          <a:xfrm>
            <a:off x="9256245" y="1790763"/>
            <a:ext cx="2035540" cy="400110"/>
          </a:xfrm>
          <a:prstGeom prst="rect">
            <a:avLst/>
          </a:prstGeom>
          <a:no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请在此处输入标题</a:t>
            </a:r>
            <a:endParaRPr lang="en-US" dirty="0">
              <a:solidFill>
                <a:schemeClr val="bg1"/>
              </a:solidFill>
            </a:endParaRPr>
          </a:p>
        </p:txBody>
      </p:sp>
      <p:sp>
        <p:nvSpPr>
          <p:cNvPr id="20" name="Rectangle 8">
            <a:extLst>
              <a:ext uri="{FF2B5EF4-FFF2-40B4-BE49-F238E27FC236}">
                <a16:creationId xmlns:a16="http://schemas.microsoft.com/office/drawing/2014/main" id="{D6DCC486-100F-4A95-9491-B8B170828B87}"/>
              </a:ext>
            </a:extLst>
          </p:cNvPr>
          <p:cNvSpPr/>
          <p:nvPr/>
        </p:nvSpPr>
        <p:spPr>
          <a:xfrm>
            <a:off x="774543" y="5041033"/>
            <a:ext cx="2310745"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等腰三角形 38">
            <a:extLst>
              <a:ext uri="{FF2B5EF4-FFF2-40B4-BE49-F238E27FC236}">
                <a16:creationId xmlns:a16="http://schemas.microsoft.com/office/drawing/2014/main" id="{EDCDBB33-1A77-44E8-82CF-7BC50E67B422}"/>
              </a:ext>
            </a:extLst>
          </p:cNvPr>
          <p:cNvSpPr/>
          <p:nvPr/>
        </p:nvSpPr>
        <p:spPr>
          <a:xfrm rot="12629938" flipH="1">
            <a:off x="570253" y="5233643"/>
            <a:ext cx="210851" cy="181768"/>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41" name="Rectangle 8">
            <a:extLst>
              <a:ext uri="{FF2B5EF4-FFF2-40B4-BE49-F238E27FC236}">
                <a16:creationId xmlns:a16="http://schemas.microsoft.com/office/drawing/2014/main" id="{2FA54480-113F-4550-902F-5A8D16EE50AC}"/>
              </a:ext>
            </a:extLst>
          </p:cNvPr>
          <p:cNvSpPr/>
          <p:nvPr/>
        </p:nvSpPr>
        <p:spPr>
          <a:xfrm>
            <a:off x="4978162" y="5041033"/>
            <a:ext cx="2310745"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等腰三角形 41">
            <a:extLst>
              <a:ext uri="{FF2B5EF4-FFF2-40B4-BE49-F238E27FC236}">
                <a16:creationId xmlns:a16="http://schemas.microsoft.com/office/drawing/2014/main" id="{7E20101F-75EB-4D64-8C49-D5A378EF557B}"/>
              </a:ext>
            </a:extLst>
          </p:cNvPr>
          <p:cNvSpPr/>
          <p:nvPr/>
        </p:nvSpPr>
        <p:spPr>
          <a:xfrm rot="12629938" flipH="1">
            <a:off x="4773872" y="5233643"/>
            <a:ext cx="210851" cy="181768"/>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44" name="Rectangle 8">
            <a:extLst>
              <a:ext uri="{FF2B5EF4-FFF2-40B4-BE49-F238E27FC236}">
                <a16:creationId xmlns:a16="http://schemas.microsoft.com/office/drawing/2014/main" id="{78D30031-7209-4E70-A6CD-D15919589742}"/>
              </a:ext>
            </a:extLst>
          </p:cNvPr>
          <p:cNvSpPr/>
          <p:nvPr/>
        </p:nvSpPr>
        <p:spPr>
          <a:xfrm>
            <a:off x="9181781" y="5047973"/>
            <a:ext cx="2310745"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等腰三角形 44">
            <a:extLst>
              <a:ext uri="{FF2B5EF4-FFF2-40B4-BE49-F238E27FC236}">
                <a16:creationId xmlns:a16="http://schemas.microsoft.com/office/drawing/2014/main" id="{9E0C8DA6-F649-47D4-951D-0540AEE49706}"/>
              </a:ext>
            </a:extLst>
          </p:cNvPr>
          <p:cNvSpPr/>
          <p:nvPr/>
        </p:nvSpPr>
        <p:spPr>
          <a:xfrm rot="12629938" flipH="1">
            <a:off x="8977491" y="5240583"/>
            <a:ext cx="210851" cy="181768"/>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2" name="灯片编号占位符 1">
            <a:extLst>
              <a:ext uri="{FF2B5EF4-FFF2-40B4-BE49-F238E27FC236}">
                <a16:creationId xmlns:a16="http://schemas.microsoft.com/office/drawing/2014/main" id="{8917AF89-2022-4862-8DC9-12E1D1359BE9}"/>
              </a:ext>
            </a:extLst>
          </p:cNvPr>
          <p:cNvSpPr>
            <a:spLocks noGrp="1"/>
          </p:cNvSpPr>
          <p:nvPr>
            <p:ph type="sldNum" sz="quarter" idx="11"/>
          </p:nvPr>
        </p:nvSpPr>
        <p:spPr/>
        <p:txBody>
          <a:bodyPr/>
          <a:lstStyle/>
          <a:p>
            <a:fld id="{2C8C25D2-219D-4845-A292-353165FB2CC4}" type="slidenum">
              <a:rPr lang="zh-CN" altLang="en-US" smtClean="0"/>
              <a:pPr/>
              <a:t>14</a:t>
            </a:fld>
            <a:endParaRPr lang="zh-CN" altLang="en-US" dirty="0"/>
          </a:p>
        </p:txBody>
      </p:sp>
    </p:spTree>
    <p:extLst>
      <p:ext uri="{BB962C8B-B14F-4D97-AF65-F5344CB8AC3E}">
        <p14:creationId xmlns:p14="http://schemas.microsoft.com/office/powerpoint/2010/main" val="495389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5D234DA1-7A56-4901-ACA8-9EBF4B277E37}"/>
              </a:ext>
            </a:extLst>
          </p:cNvPr>
          <p:cNvSpPr>
            <a:spLocks noGrp="1"/>
          </p:cNvSpPr>
          <p:nvPr>
            <p:ph type="sldNum" sz="quarter" idx="10"/>
          </p:nvPr>
        </p:nvSpPr>
        <p:spPr/>
        <p:txBody>
          <a:bodyPr/>
          <a:lstStyle/>
          <a:p>
            <a:fld id="{2C8C25D2-219D-4845-A292-353165FB2CC4}" type="slidenum">
              <a:rPr lang="zh-CN" altLang="en-US" smtClean="0"/>
              <a:pPr/>
              <a:t>15</a:t>
            </a:fld>
            <a:endParaRPr lang="zh-CN" altLang="en-US" dirty="0"/>
          </a:p>
        </p:txBody>
      </p:sp>
      <p:sp>
        <p:nvSpPr>
          <p:cNvPr id="6" name="TextBox 16">
            <a:extLst>
              <a:ext uri="{FF2B5EF4-FFF2-40B4-BE49-F238E27FC236}">
                <a16:creationId xmlns:a16="http://schemas.microsoft.com/office/drawing/2014/main" id="{CC08EDBA-37A0-4E9E-892C-ED7529925FE8}"/>
              </a:ext>
            </a:extLst>
          </p:cNvPr>
          <p:cNvSpPr txBox="1"/>
          <p:nvPr/>
        </p:nvSpPr>
        <p:spPr>
          <a:xfrm>
            <a:off x="5108464" y="5850779"/>
            <a:ext cx="1980029" cy="400110"/>
          </a:xfrm>
          <a:prstGeom prst="rect">
            <a:avLst/>
          </a:prstGeom>
          <a:noFill/>
        </p:spPr>
        <p:txBody>
          <a:bodyPr wrap="non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ontserrat Semi" charset="0"/>
              </a:rPr>
              <a:t>请输入关键内容</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cs typeface="Montserrat Semi" charset="0"/>
            </a:endParaRPr>
          </a:p>
        </p:txBody>
      </p:sp>
      <p:sp>
        <p:nvSpPr>
          <p:cNvPr id="8" name="矩形 7">
            <a:extLst>
              <a:ext uri="{FF2B5EF4-FFF2-40B4-BE49-F238E27FC236}">
                <a16:creationId xmlns:a16="http://schemas.microsoft.com/office/drawing/2014/main" id="{B3FD45B6-0194-4674-98BC-571AD21CBC4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文本框 8">
            <a:extLst>
              <a:ext uri="{FF2B5EF4-FFF2-40B4-BE49-F238E27FC236}">
                <a16:creationId xmlns:a16="http://schemas.microsoft.com/office/drawing/2014/main" id="{022A0C93-9B3D-40A2-9E29-2E187F4C10EC}"/>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pic>
        <p:nvPicPr>
          <p:cNvPr id="16" name="图片占位符 15">
            <a:extLst>
              <a:ext uri="{FF2B5EF4-FFF2-40B4-BE49-F238E27FC236}">
                <a16:creationId xmlns:a16="http://schemas.microsoft.com/office/drawing/2014/main" id="{FD879776-5B6F-4438-A7E3-8055EFF6B927}"/>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5" r="15"/>
          <a:stretch>
            <a:fillRect/>
          </a:stretch>
        </p:blipFill>
        <p:spPr>
          <a:effectLst>
            <a:outerShdw blurRad="50800" dist="38100" dir="2700000" algn="tl" rotWithShape="0">
              <a:prstClr val="black">
                <a:alpha val="40000"/>
              </a:prstClr>
            </a:outerShdw>
          </a:effectLst>
        </p:spPr>
      </p:pic>
      <p:sp>
        <p:nvSpPr>
          <p:cNvPr id="17" name="等腰三角形 16">
            <a:extLst>
              <a:ext uri="{FF2B5EF4-FFF2-40B4-BE49-F238E27FC236}">
                <a16:creationId xmlns:a16="http://schemas.microsoft.com/office/drawing/2014/main" id="{47E4490F-24EB-4805-B2A4-451463947EA4}"/>
              </a:ext>
            </a:extLst>
          </p:cNvPr>
          <p:cNvSpPr/>
          <p:nvPr/>
        </p:nvSpPr>
        <p:spPr>
          <a:xfrm rot="16200000" flipH="1">
            <a:off x="4025965" y="5849128"/>
            <a:ext cx="467958" cy="403412"/>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18" name="等腰三角形 17">
            <a:extLst>
              <a:ext uri="{FF2B5EF4-FFF2-40B4-BE49-F238E27FC236}">
                <a16:creationId xmlns:a16="http://schemas.microsoft.com/office/drawing/2014/main" id="{1EB4358C-3C9D-4FFC-92E3-59638BF4F377}"/>
              </a:ext>
            </a:extLst>
          </p:cNvPr>
          <p:cNvSpPr/>
          <p:nvPr/>
        </p:nvSpPr>
        <p:spPr>
          <a:xfrm rot="5400000">
            <a:off x="7735056" y="5883052"/>
            <a:ext cx="467958" cy="403412"/>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Tree>
    <p:extLst>
      <p:ext uri="{BB962C8B-B14F-4D97-AF65-F5344CB8AC3E}">
        <p14:creationId xmlns:p14="http://schemas.microsoft.com/office/powerpoint/2010/main" val="1928212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a:extLst>
              <a:ext uri="{FF2B5EF4-FFF2-40B4-BE49-F238E27FC236}">
                <a16:creationId xmlns:a16="http://schemas.microsoft.com/office/drawing/2014/main" id="{8100D0FE-1526-48A5-A1BA-8FFF1626715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115" b="5115"/>
          <a:stretch>
            <a:fillRect/>
          </a:stretch>
        </p:blipFill>
        <p:spPr>
          <a:effectLst>
            <a:outerShdw blurRad="50800" dist="38100" algn="l" rotWithShape="0">
              <a:prstClr val="black">
                <a:alpha val="40000"/>
              </a:prstClr>
            </a:outerShdw>
          </a:effectLst>
        </p:spPr>
      </p:pic>
      <p:pic>
        <p:nvPicPr>
          <p:cNvPr id="14" name="图片占位符 13">
            <a:extLst>
              <a:ext uri="{FF2B5EF4-FFF2-40B4-BE49-F238E27FC236}">
                <a16:creationId xmlns:a16="http://schemas.microsoft.com/office/drawing/2014/main" id="{EBBA79C8-678E-403E-88EF-AE838B3F2AF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499" b="5499"/>
          <a:stretch>
            <a:fillRect/>
          </a:stretch>
        </p:blipFill>
        <p:spPr>
          <a:effectLst>
            <a:outerShdw blurRad="50800" dist="38100" dir="2700000" algn="tl" rotWithShape="0">
              <a:prstClr val="black">
                <a:alpha val="40000"/>
              </a:prstClr>
            </a:outerShdw>
          </a:effectLst>
        </p:spPr>
      </p:pic>
      <p:sp>
        <p:nvSpPr>
          <p:cNvPr id="2" name="矩形 1">
            <a:extLst>
              <a:ext uri="{FF2B5EF4-FFF2-40B4-BE49-F238E27FC236}">
                <a16:creationId xmlns:a16="http://schemas.microsoft.com/office/drawing/2014/main" id="{BE1F919E-A400-4FF4-80FA-7A1A8B78790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文本框 2">
            <a:extLst>
              <a:ext uri="{FF2B5EF4-FFF2-40B4-BE49-F238E27FC236}">
                <a16:creationId xmlns:a16="http://schemas.microsoft.com/office/drawing/2014/main" id="{3C662958-ECAE-4EA3-B97F-3846F02119BA}"/>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9" name="矩形 13">
            <a:extLst>
              <a:ext uri="{FF2B5EF4-FFF2-40B4-BE49-F238E27FC236}">
                <a16:creationId xmlns:a16="http://schemas.microsoft.com/office/drawing/2014/main" id="{717F05F2-275E-48D6-83A9-41D6A10BE907}"/>
              </a:ext>
            </a:extLst>
          </p:cNvPr>
          <p:cNvSpPr>
            <a:spLocks noChangeArrowheads="1"/>
          </p:cNvSpPr>
          <p:nvPr/>
        </p:nvSpPr>
        <p:spPr bwMode="auto">
          <a:xfrm>
            <a:off x="2053439" y="4865108"/>
            <a:ext cx="3223172" cy="115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a:defRPr>
                <a:solidFill>
                  <a:schemeClr val="tx1"/>
                </a:solidFill>
                <a:latin typeface="Calibri" panose="020F0502020204030204" pitchFamily="34" charset="0"/>
                <a:ea typeface="宋体" panose="02010600030101010101" pitchFamily="2" charset="-122"/>
              </a:defRPr>
            </a:lvl1pPr>
            <a:lvl2pPr defTabSz="683895">
              <a:defRPr>
                <a:solidFill>
                  <a:schemeClr val="tx1"/>
                </a:solidFill>
                <a:latin typeface="Calibri" panose="020F0502020204030204" pitchFamily="34" charset="0"/>
                <a:ea typeface="宋体" panose="02010600030101010101" pitchFamily="2" charset="-122"/>
              </a:defRPr>
            </a:lvl2pPr>
            <a:lvl3pPr defTabSz="683895">
              <a:defRPr>
                <a:solidFill>
                  <a:schemeClr val="tx1"/>
                </a:solidFill>
                <a:latin typeface="Calibri" panose="020F0502020204030204" pitchFamily="34" charset="0"/>
                <a:ea typeface="宋体" panose="02010600030101010101" pitchFamily="2" charset="-122"/>
              </a:defRPr>
            </a:lvl3pPr>
            <a:lvl4pPr defTabSz="683895">
              <a:defRPr>
                <a:solidFill>
                  <a:schemeClr val="tx1"/>
                </a:solidFill>
                <a:latin typeface="Calibri" panose="020F0502020204030204" pitchFamily="34" charset="0"/>
                <a:ea typeface="宋体" panose="02010600030101010101" pitchFamily="2" charset="-122"/>
              </a:defRPr>
            </a:lvl4pPr>
            <a:lvl5pPr defTabSz="683895">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等腰三角形 12">
            <a:extLst>
              <a:ext uri="{FF2B5EF4-FFF2-40B4-BE49-F238E27FC236}">
                <a16:creationId xmlns:a16="http://schemas.microsoft.com/office/drawing/2014/main" id="{B770C6BC-3CA3-4546-9ADD-C425C60133B3}"/>
              </a:ext>
            </a:extLst>
          </p:cNvPr>
          <p:cNvSpPr/>
          <p:nvPr/>
        </p:nvSpPr>
        <p:spPr>
          <a:xfrm rot="5400000">
            <a:off x="11165307" y="2823134"/>
            <a:ext cx="467958" cy="403412"/>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15" name="等腰三角形 14">
            <a:extLst>
              <a:ext uri="{FF2B5EF4-FFF2-40B4-BE49-F238E27FC236}">
                <a16:creationId xmlns:a16="http://schemas.microsoft.com/office/drawing/2014/main" id="{916CE42F-0D39-49C0-A18F-6AA525E631AC}"/>
              </a:ext>
            </a:extLst>
          </p:cNvPr>
          <p:cNvSpPr/>
          <p:nvPr/>
        </p:nvSpPr>
        <p:spPr>
          <a:xfrm rot="16200000" flipH="1">
            <a:off x="586079" y="2815076"/>
            <a:ext cx="467958" cy="403412"/>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12" name="文本框 11">
            <a:extLst>
              <a:ext uri="{FF2B5EF4-FFF2-40B4-BE49-F238E27FC236}">
                <a16:creationId xmlns:a16="http://schemas.microsoft.com/office/drawing/2014/main" id="{CDDA5650-2C59-431E-8307-DA042C92AAFC}"/>
              </a:ext>
            </a:extLst>
          </p:cNvPr>
          <p:cNvSpPr txBox="1"/>
          <p:nvPr/>
        </p:nvSpPr>
        <p:spPr>
          <a:xfrm>
            <a:off x="2520164" y="4297302"/>
            <a:ext cx="2342656" cy="400110"/>
          </a:xfrm>
          <a:prstGeom prst="rect">
            <a:avLst/>
          </a:prstGeom>
          <a:solidFill>
            <a:schemeClr val="accent1"/>
          </a:solidFill>
        </p:spPr>
        <p:txBody>
          <a:bodyPr wrap="none" lIns="144000" rIns="144000" rtlCol="0">
            <a:spAutoFit/>
            <a:scene3d>
              <a:camera prst="orthographicFront"/>
              <a:lightRig rig="threePt" dir="t"/>
            </a:scene3d>
            <a:sp3d contourW="12700"/>
          </a:bodyPr>
          <a:lstStyle/>
          <a:p>
            <a:pPr algn="ctr">
              <a:defRPr/>
            </a:pPr>
            <a:r>
              <a:rPr lang="zh-CN" altLang="en-US" sz="20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请在此处输入标题</a:t>
            </a:r>
          </a:p>
        </p:txBody>
      </p:sp>
      <p:sp>
        <p:nvSpPr>
          <p:cNvPr id="16" name="文本框 15">
            <a:extLst>
              <a:ext uri="{FF2B5EF4-FFF2-40B4-BE49-F238E27FC236}">
                <a16:creationId xmlns:a16="http://schemas.microsoft.com/office/drawing/2014/main" id="{2A76E0BC-358F-4B7D-ACA6-0FFF0C6BDD8A}"/>
              </a:ext>
            </a:extLst>
          </p:cNvPr>
          <p:cNvSpPr txBox="1"/>
          <p:nvPr/>
        </p:nvSpPr>
        <p:spPr>
          <a:xfrm>
            <a:off x="7393527" y="4297302"/>
            <a:ext cx="2342656" cy="400110"/>
          </a:xfrm>
          <a:prstGeom prst="rect">
            <a:avLst/>
          </a:prstGeom>
          <a:solidFill>
            <a:schemeClr val="accent1"/>
          </a:solidFill>
        </p:spPr>
        <p:txBody>
          <a:bodyPr wrap="none" lIns="144000" rIns="144000" rtlCol="0">
            <a:spAutoFit/>
            <a:scene3d>
              <a:camera prst="orthographicFront"/>
              <a:lightRig rig="threePt" dir="t"/>
            </a:scene3d>
            <a:sp3d contourW="12700"/>
          </a:bodyPr>
          <a:lstStyle/>
          <a:p>
            <a:pPr algn="ctr">
              <a:defRPr/>
            </a:pPr>
            <a:r>
              <a:rPr lang="zh-CN" altLang="en-US" sz="20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请在此处输入标题</a:t>
            </a:r>
          </a:p>
        </p:txBody>
      </p:sp>
      <p:sp>
        <p:nvSpPr>
          <p:cNvPr id="18" name="矩形 13">
            <a:extLst>
              <a:ext uri="{FF2B5EF4-FFF2-40B4-BE49-F238E27FC236}">
                <a16:creationId xmlns:a16="http://schemas.microsoft.com/office/drawing/2014/main" id="{181F94C6-5351-4C67-ABF9-E355D33050CE}"/>
              </a:ext>
            </a:extLst>
          </p:cNvPr>
          <p:cNvSpPr>
            <a:spLocks noChangeArrowheads="1"/>
          </p:cNvSpPr>
          <p:nvPr/>
        </p:nvSpPr>
        <p:spPr bwMode="auto">
          <a:xfrm>
            <a:off x="6953269" y="4865108"/>
            <a:ext cx="3223172" cy="115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a:defRPr>
                <a:solidFill>
                  <a:schemeClr val="tx1"/>
                </a:solidFill>
                <a:latin typeface="Calibri" panose="020F0502020204030204" pitchFamily="34" charset="0"/>
                <a:ea typeface="宋体" panose="02010600030101010101" pitchFamily="2" charset="-122"/>
              </a:defRPr>
            </a:lvl1pPr>
            <a:lvl2pPr defTabSz="683895">
              <a:defRPr>
                <a:solidFill>
                  <a:schemeClr val="tx1"/>
                </a:solidFill>
                <a:latin typeface="Calibri" panose="020F0502020204030204" pitchFamily="34" charset="0"/>
                <a:ea typeface="宋体" panose="02010600030101010101" pitchFamily="2" charset="-122"/>
              </a:defRPr>
            </a:lvl2pPr>
            <a:lvl3pPr defTabSz="683895">
              <a:defRPr>
                <a:solidFill>
                  <a:schemeClr val="tx1"/>
                </a:solidFill>
                <a:latin typeface="Calibri" panose="020F0502020204030204" pitchFamily="34" charset="0"/>
                <a:ea typeface="宋体" panose="02010600030101010101" pitchFamily="2" charset="-122"/>
              </a:defRPr>
            </a:lvl3pPr>
            <a:lvl4pPr defTabSz="683895">
              <a:defRPr>
                <a:solidFill>
                  <a:schemeClr val="tx1"/>
                </a:solidFill>
                <a:latin typeface="Calibri" panose="020F0502020204030204" pitchFamily="34" charset="0"/>
                <a:ea typeface="宋体" panose="02010600030101010101" pitchFamily="2" charset="-122"/>
              </a:defRPr>
            </a:lvl4pPr>
            <a:lvl5pPr defTabSz="683895">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灯片编号占位符 3">
            <a:extLst>
              <a:ext uri="{FF2B5EF4-FFF2-40B4-BE49-F238E27FC236}">
                <a16:creationId xmlns:a16="http://schemas.microsoft.com/office/drawing/2014/main" id="{44F680DC-FF30-4A28-9D9B-AF798E7A25B0}"/>
              </a:ext>
            </a:extLst>
          </p:cNvPr>
          <p:cNvSpPr>
            <a:spLocks noGrp="1"/>
          </p:cNvSpPr>
          <p:nvPr>
            <p:ph type="sldNum" sz="quarter" idx="12"/>
          </p:nvPr>
        </p:nvSpPr>
        <p:spPr/>
        <p:txBody>
          <a:bodyPr/>
          <a:lstStyle/>
          <a:p>
            <a:fld id="{2C8C25D2-219D-4845-A292-353165FB2CC4}" type="slidenum">
              <a:rPr lang="zh-CN" altLang="en-US" smtClean="0"/>
              <a:pPr/>
              <a:t>16</a:t>
            </a:fld>
            <a:endParaRPr lang="zh-CN" altLang="en-US" dirty="0"/>
          </a:p>
        </p:txBody>
      </p:sp>
    </p:spTree>
    <p:extLst>
      <p:ext uri="{BB962C8B-B14F-4D97-AF65-F5344CB8AC3E}">
        <p14:creationId xmlns:p14="http://schemas.microsoft.com/office/powerpoint/2010/main" val="2401887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62A782B-D878-4674-A610-350F4BA54B9D}"/>
              </a:ext>
            </a:extLst>
          </p:cNvPr>
          <p:cNvSpPr/>
          <p:nvPr/>
        </p:nvSpPr>
        <p:spPr>
          <a:xfrm>
            <a:off x="7924644" y="3552232"/>
            <a:ext cx="3657289" cy="2362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占位符 38">
            <a:extLst>
              <a:ext uri="{FF2B5EF4-FFF2-40B4-BE49-F238E27FC236}">
                <a16:creationId xmlns:a16="http://schemas.microsoft.com/office/drawing/2014/main" id="{FC07034D-B8CE-4E22-AE27-07C931D176C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6973" b="6973"/>
          <a:stretch>
            <a:fillRect/>
          </a:stretch>
        </p:blipFill>
        <p:spPr>
          <a:xfrm>
            <a:off x="609600" y="1192408"/>
            <a:ext cx="3657600" cy="2360612"/>
          </a:xfrm>
          <a:effectLst>
            <a:outerShdw blurRad="50800" dist="38100" algn="l" rotWithShape="0">
              <a:prstClr val="black">
                <a:alpha val="40000"/>
              </a:prstClr>
            </a:outerShdw>
          </a:effectLst>
        </p:spPr>
      </p:pic>
      <p:pic>
        <p:nvPicPr>
          <p:cNvPr id="43" name="图片占位符 42">
            <a:extLst>
              <a:ext uri="{FF2B5EF4-FFF2-40B4-BE49-F238E27FC236}">
                <a16:creationId xmlns:a16="http://schemas.microsoft.com/office/drawing/2014/main" id="{69FA4D89-0FE8-465C-BD2C-EE9F42BEB7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6973" b="6973"/>
          <a:stretch>
            <a:fillRect/>
          </a:stretch>
        </p:blipFill>
        <p:spPr>
          <a:xfrm>
            <a:off x="7924644" y="1192408"/>
            <a:ext cx="3657600" cy="2360612"/>
          </a:xfrm>
          <a:effectLst>
            <a:outerShdw blurRad="50800" dist="38100" algn="l" rotWithShape="0">
              <a:prstClr val="black">
                <a:alpha val="40000"/>
              </a:prstClr>
            </a:outerShdw>
          </a:effectLst>
        </p:spPr>
      </p:pic>
      <p:pic>
        <p:nvPicPr>
          <p:cNvPr id="41" name="图片占位符 40">
            <a:extLst>
              <a:ext uri="{FF2B5EF4-FFF2-40B4-BE49-F238E27FC236}">
                <a16:creationId xmlns:a16="http://schemas.microsoft.com/office/drawing/2014/main" id="{B28F1ABE-5FE9-4B72-8725-B6061A08F809}"/>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7263" b="7263"/>
          <a:stretch>
            <a:fillRect/>
          </a:stretch>
        </p:blipFill>
        <p:spPr>
          <a:xfrm>
            <a:off x="4267045" y="3567736"/>
            <a:ext cx="3657600" cy="2345100"/>
          </a:xfrm>
          <a:effectLst>
            <a:outerShdw blurRad="50800" dist="38100" algn="l" rotWithShape="0">
              <a:prstClr val="black">
                <a:alpha val="40000"/>
              </a:prstClr>
            </a:outerShdw>
          </a:effectLst>
        </p:spPr>
      </p:pic>
      <p:sp>
        <p:nvSpPr>
          <p:cNvPr id="24" name="Rectangle 8">
            <a:extLst>
              <a:ext uri="{FF2B5EF4-FFF2-40B4-BE49-F238E27FC236}">
                <a16:creationId xmlns:a16="http://schemas.microsoft.com/office/drawing/2014/main" id="{577667A8-72D4-4E6D-9ABE-000DEC5F6F09}"/>
              </a:ext>
            </a:extLst>
          </p:cNvPr>
          <p:cNvSpPr/>
          <p:nvPr/>
        </p:nvSpPr>
        <p:spPr>
          <a:xfrm>
            <a:off x="987928" y="4550448"/>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27" name="Rectangle 8">
            <a:extLst>
              <a:ext uri="{FF2B5EF4-FFF2-40B4-BE49-F238E27FC236}">
                <a16:creationId xmlns:a16="http://schemas.microsoft.com/office/drawing/2014/main" id="{24594211-47FA-4AE1-A363-7FA6FC63D8D7}"/>
              </a:ext>
            </a:extLst>
          </p:cNvPr>
          <p:cNvSpPr/>
          <p:nvPr/>
        </p:nvSpPr>
        <p:spPr>
          <a:xfrm>
            <a:off x="4638663" y="1893837"/>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36" name="Rectangle 8">
            <a:extLst>
              <a:ext uri="{FF2B5EF4-FFF2-40B4-BE49-F238E27FC236}">
                <a16:creationId xmlns:a16="http://schemas.microsoft.com/office/drawing/2014/main" id="{5318E48F-9DD9-48F7-9B83-B6775C575857}"/>
              </a:ext>
            </a:extLst>
          </p:cNvPr>
          <p:cNvSpPr/>
          <p:nvPr/>
        </p:nvSpPr>
        <p:spPr>
          <a:xfrm>
            <a:off x="8310371" y="4564303"/>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28" name="TextBox 7">
            <a:extLst>
              <a:ext uri="{FF2B5EF4-FFF2-40B4-BE49-F238E27FC236}">
                <a16:creationId xmlns:a16="http://schemas.microsoft.com/office/drawing/2014/main" id="{43E2B06D-6670-4AC7-B793-AE9E5EB6B76D}"/>
              </a:ext>
            </a:extLst>
          </p:cNvPr>
          <p:cNvSpPr txBox="1"/>
          <p:nvPr/>
        </p:nvSpPr>
        <p:spPr>
          <a:xfrm>
            <a:off x="1920146" y="4035739"/>
            <a:ext cx="102814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29" name="TextBox 7">
            <a:extLst>
              <a:ext uri="{FF2B5EF4-FFF2-40B4-BE49-F238E27FC236}">
                <a16:creationId xmlns:a16="http://schemas.microsoft.com/office/drawing/2014/main" id="{8C35C1BB-C021-4DC3-A5CB-5DD78A0CA292}"/>
              </a:ext>
            </a:extLst>
          </p:cNvPr>
          <p:cNvSpPr txBox="1"/>
          <p:nvPr/>
        </p:nvSpPr>
        <p:spPr>
          <a:xfrm>
            <a:off x="9242425" y="4035739"/>
            <a:ext cx="1028473"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30" name="TextBox 7">
            <a:extLst>
              <a:ext uri="{FF2B5EF4-FFF2-40B4-BE49-F238E27FC236}">
                <a16:creationId xmlns:a16="http://schemas.microsoft.com/office/drawing/2014/main" id="{7D8F2800-DEEF-4F7C-BC04-57FFBB3AA498}"/>
              </a:ext>
            </a:extLst>
          </p:cNvPr>
          <p:cNvSpPr txBox="1"/>
          <p:nvPr/>
        </p:nvSpPr>
        <p:spPr>
          <a:xfrm>
            <a:off x="5443545" y="1424470"/>
            <a:ext cx="1282817"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请添加标题</a:t>
            </a:r>
            <a:endParaRPr lang="en-US" altLang="zh-CN" dirty="0"/>
          </a:p>
        </p:txBody>
      </p:sp>
      <p:sp>
        <p:nvSpPr>
          <p:cNvPr id="18" name="矩形 17">
            <a:extLst>
              <a:ext uri="{FF2B5EF4-FFF2-40B4-BE49-F238E27FC236}">
                <a16:creationId xmlns:a16="http://schemas.microsoft.com/office/drawing/2014/main" id="{3A27DC65-7A2B-44A4-BB71-AACCDCAE83B1}"/>
              </a:ext>
            </a:extLst>
          </p:cNvPr>
          <p:cNvSpPr/>
          <p:nvPr/>
        </p:nvSpPr>
        <p:spPr>
          <a:xfrm>
            <a:off x="334963" y="235888"/>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2" name="文本框 21">
            <a:extLst>
              <a:ext uri="{FF2B5EF4-FFF2-40B4-BE49-F238E27FC236}">
                <a16:creationId xmlns:a16="http://schemas.microsoft.com/office/drawing/2014/main" id="{74F53C9F-34C5-4D1F-99CB-613B30C56372}"/>
              </a:ext>
            </a:extLst>
          </p:cNvPr>
          <p:cNvSpPr txBox="1"/>
          <p:nvPr/>
        </p:nvSpPr>
        <p:spPr>
          <a:xfrm>
            <a:off x="468320" y="114664"/>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23" name="等腰三角形 22">
            <a:extLst>
              <a:ext uri="{FF2B5EF4-FFF2-40B4-BE49-F238E27FC236}">
                <a16:creationId xmlns:a16="http://schemas.microsoft.com/office/drawing/2014/main" id="{A2C9DED3-213D-4234-AC0B-B74AC618F663}"/>
              </a:ext>
            </a:extLst>
          </p:cNvPr>
          <p:cNvSpPr/>
          <p:nvPr/>
        </p:nvSpPr>
        <p:spPr>
          <a:xfrm flipH="1">
            <a:off x="2282268" y="3345070"/>
            <a:ext cx="312110" cy="269060"/>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25" name="等腰三角形 24">
            <a:extLst>
              <a:ext uri="{FF2B5EF4-FFF2-40B4-BE49-F238E27FC236}">
                <a16:creationId xmlns:a16="http://schemas.microsoft.com/office/drawing/2014/main" id="{7E016D1D-696E-4CB0-9768-A4DA44031266}"/>
              </a:ext>
            </a:extLst>
          </p:cNvPr>
          <p:cNvSpPr/>
          <p:nvPr/>
        </p:nvSpPr>
        <p:spPr>
          <a:xfrm flipH="1">
            <a:off x="9869559" y="3356500"/>
            <a:ext cx="312110" cy="269060"/>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26" name="等腰三角形 25">
            <a:extLst>
              <a:ext uri="{FF2B5EF4-FFF2-40B4-BE49-F238E27FC236}">
                <a16:creationId xmlns:a16="http://schemas.microsoft.com/office/drawing/2014/main" id="{9C7A752D-D883-4588-AE14-971925FF0D28}"/>
              </a:ext>
            </a:extLst>
          </p:cNvPr>
          <p:cNvSpPr/>
          <p:nvPr/>
        </p:nvSpPr>
        <p:spPr>
          <a:xfrm rot="10800000" flipH="1">
            <a:off x="5940300" y="3507852"/>
            <a:ext cx="312110" cy="269060"/>
          </a:xfrm>
          <a:prstGeom prst="triangle">
            <a:avLst/>
          </a:prstGeom>
          <a:solidFill>
            <a:srgbClr val="C00000"/>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2" name="灯片编号占位符 1">
            <a:extLst>
              <a:ext uri="{FF2B5EF4-FFF2-40B4-BE49-F238E27FC236}">
                <a16:creationId xmlns:a16="http://schemas.microsoft.com/office/drawing/2014/main" id="{EA4AEE44-EA29-48A2-97FA-93F434659EAA}"/>
              </a:ext>
            </a:extLst>
          </p:cNvPr>
          <p:cNvSpPr>
            <a:spLocks noGrp="1"/>
          </p:cNvSpPr>
          <p:nvPr>
            <p:ph type="sldNum" sz="quarter" idx="13"/>
          </p:nvPr>
        </p:nvSpPr>
        <p:spPr/>
        <p:txBody>
          <a:bodyPr/>
          <a:lstStyle/>
          <a:p>
            <a:fld id="{2C8C25D2-219D-4845-A292-353165FB2CC4}" type="slidenum">
              <a:rPr lang="zh-CN" altLang="en-US" smtClean="0"/>
              <a:pPr/>
              <a:t>17</a:t>
            </a:fld>
            <a:endParaRPr lang="zh-CN" altLang="en-US" dirty="0"/>
          </a:p>
        </p:txBody>
      </p:sp>
    </p:spTree>
    <p:extLst>
      <p:ext uri="{BB962C8B-B14F-4D97-AF65-F5344CB8AC3E}">
        <p14:creationId xmlns:p14="http://schemas.microsoft.com/office/powerpoint/2010/main" val="2050237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a:extLst>
              <a:ext uri="{FF2B5EF4-FFF2-40B4-BE49-F238E27FC236}">
                <a16:creationId xmlns:a16="http://schemas.microsoft.com/office/drawing/2014/main" id="{012A0BFD-A381-43D0-BF6B-86FCEE11BB86}"/>
              </a:ext>
            </a:extLst>
          </p:cNvPr>
          <p:cNvSpPr/>
          <p:nvPr/>
        </p:nvSpPr>
        <p:spPr>
          <a:xfrm rot="5400000">
            <a:off x="11146275" y="2548523"/>
            <a:ext cx="467958" cy="403412"/>
          </a:xfrm>
          <a:prstGeom prst="triangle">
            <a:avLst/>
          </a:prstGeom>
          <a:solidFill>
            <a:srgbClr val="C000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10" name="等腰三角形 9">
            <a:extLst>
              <a:ext uri="{FF2B5EF4-FFF2-40B4-BE49-F238E27FC236}">
                <a16:creationId xmlns:a16="http://schemas.microsoft.com/office/drawing/2014/main" id="{FC899AD3-F00E-4CC0-8060-F6893630ECF4}"/>
              </a:ext>
            </a:extLst>
          </p:cNvPr>
          <p:cNvSpPr/>
          <p:nvPr/>
        </p:nvSpPr>
        <p:spPr>
          <a:xfrm rot="16200000" flipH="1">
            <a:off x="598835" y="2548523"/>
            <a:ext cx="467958" cy="403412"/>
          </a:xfrm>
          <a:prstGeom prst="triangle">
            <a:avLst/>
          </a:prstGeom>
          <a:solidFill>
            <a:srgbClr val="C000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12" name="文本框 11">
            <a:extLst>
              <a:ext uri="{FF2B5EF4-FFF2-40B4-BE49-F238E27FC236}">
                <a16:creationId xmlns:a16="http://schemas.microsoft.com/office/drawing/2014/main" id="{4B89C23A-8E94-42AF-B975-95764F3F3600}"/>
              </a:ext>
            </a:extLst>
          </p:cNvPr>
          <p:cNvSpPr txBox="1"/>
          <p:nvPr/>
        </p:nvSpPr>
        <p:spPr>
          <a:xfrm>
            <a:off x="4925682" y="4178900"/>
            <a:ext cx="2342656" cy="400110"/>
          </a:xfrm>
          <a:prstGeom prst="rect">
            <a:avLst/>
          </a:prstGeom>
          <a:solidFill>
            <a:schemeClr val="accent1"/>
          </a:solidFill>
        </p:spPr>
        <p:txBody>
          <a:bodyPr wrap="none" lIns="144000" rIns="144000" rtlCol="0">
            <a:spAutoFit/>
            <a:scene3d>
              <a:camera prst="orthographicFront"/>
              <a:lightRig rig="threePt" dir="t"/>
            </a:scene3d>
            <a:sp3d contourW="12700"/>
          </a:bodyPr>
          <a:lstStyle/>
          <a:p>
            <a:pPr algn="ctr">
              <a:defRPr/>
            </a:pPr>
            <a:r>
              <a:rPr lang="zh-CN" altLang="en-US" sz="20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请在此处输入标题</a:t>
            </a:r>
          </a:p>
        </p:txBody>
      </p:sp>
      <p:sp>
        <p:nvSpPr>
          <p:cNvPr id="13" name="TextBox 11">
            <a:extLst>
              <a:ext uri="{FF2B5EF4-FFF2-40B4-BE49-F238E27FC236}">
                <a16:creationId xmlns:a16="http://schemas.microsoft.com/office/drawing/2014/main" id="{AFC7F7C1-9A48-4836-8492-F988863D1721}"/>
              </a:ext>
            </a:extLst>
          </p:cNvPr>
          <p:cNvSpPr txBox="1"/>
          <p:nvPr/>
        </p:nvSpPr>
        <p:spPr>
          <a:xfrm>
            <a:off x="2633435" y="4728906"/>
            <a:ext cx="6925130" cy="1422825"/>
          </a:xfrm>
          <a:prstGeom prst="rect">
            <a:avLst/>
          </a:prstGeom>
          <a:noFill/>
        </p:spPr>
        <p:txBody>
          <a:bodyPr wrap="square" lIns="0" tIns="0" rIns="0" bIns="0" rtlCol="0">
            <a:spAutoFit/>
            <a:scene3d>
              <a:camera prst="orthographicFront"/>
              <a:lightRig rig="threePt" dir="t"/>
            </a:scene3d>
            <a:sp3d contourW="12700"/>
          </a:bodyPr>
          <a:lstStyle/>
          <a:p>
            <a:pPr algn="ctr">
              <a:lnSpc>
                <a:spcPct val="150000"/>
              </a:lnSpc>
              <a:spcBef>
                <a:spcPts val="30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 请在此处输入文字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spcBef>
                <a:spcPts val="30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 此行文字默认居中 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spcBef>
                <a:spcPts val="30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（在此处输入文字时，请删除此行）（在此处输入文字时，请删除此行）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2000"/>
              </a:lnSpc>
              <a:defRPr/>
            </a:pPr>
            <a:endParaRPr lang="zh-CN" altLang="en-US" sz="1600" dirty="0">
              <a:solidFill>
                <a:prstClr val="black">
                  <a:lumMod val="75000"/>
                  <a:lumOff val="25000"/>
                </a:prst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a:extLst>
              <a:ext uri="{FF2B5EF4-FFF2-40B4-BE49-F238E27FC236}">
                <a16:creationId xmlns:a16="http://schemas.microsoft.com/office/drawing/2014/main" id="{16EEDBCC-5E83-4ECD-93E7-B2C03D5C9E42}"/>
              </a:ext>
            </a:extLst>
          </p:cNvPr>
          <p:cNvSpPr/>
          <p:nvPr/>
        </p:nvSpPr>
        <p:spPr>
          <a:xfrm>
            <a:off x="334963" y="235888"/>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文本框 14">
            <a:extLst>
              <a:ext uri="{FF2B5EF4-FFF2-40B4-BE49-F238E27FC236}">
                <a16:creationId xmlns:a16="http://schemas.microsoft.com/office/drawing/2014/main" id="{1EE293E2-247A-4A94-BF9B-E6C78DA1692E}"/>
              </a:ext>
            </a:extLst>
          </p:cNvPr>
          <p:cNvSpPr txBox="1"/>
          <p:nvPr/>
        </p:nvSpPr>
        <p:spPr>
          <a:xfrm>
            <a:off x="468320" y="114664"/>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pic>
        <p:nvPicPr>
          <p:cNvPr id="20" name="图片占位符 19">
            <a:extLst>
              <a:ext uri="{FF2B5EF4-FFF2-40B4-BE49-F238E27FC236}">
                <a16:creationId xmlns:a16="http://schemas.microsoft.com/office/drawing/2014/main" id="{517E3089-588D-4047-8DF0-DA4A5F6844B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609" b="5609"/>
          <a:stretch>
            <a:fillRect/>
          </a:stretch>
        </p:blipFill>
        <p:spPr/>
      </p:pic>
      <p:pic>
        <p:nvPicPr>
          <p:cNvPr id="22" name="图片占位符 21">
            <a:extLst>
              <a:ext uri="{FF2B5EF4-FFF2-40B4-BE49-F238E27FC236}">
                <a16:creationId xmlns:a16="http://schemas.microsoft.com/office/drawing/2014/main" id="{8C7F5E1C-056D-4D0E-9FF0-CDB6AD10A2A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609" b="5609"/>
          <a:stretch>
            <a:fillRect/>
          </a:stretch>
        </p:blipFill>
        <p:spPr/>
      </p:pic>
      <p:pic>
        <p:nvPicPr>
          <p:cNvPr id="24" name="图片占位符 23">
            <a:extLst>
              <a:ext uri="{FF2B5EF4-FFF2-40B4-BE49-F238E27FC236}">
                <a16:creationId xmlns:a16="http://schemas.microsoft.com/office/drawing/2014/main" id="{F8197107-67AE-4502-B76B-576F40586D52}"/>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5377" b="5377"/>
          <a:stretch>
            <a:fillRect/>
          </a:stretch>
        </p:blipFill>
        <p:spPr/>
      </p:pic>
      <p:sp>
        <p:nvSpPr>
          <p:cNvPr id="2" name="灯片编号占位符 1">
            <a:extLst>
              <a:ext uri="{FF2B5EF4-FFF2-40B4-BE49-F238E27FC236}">
                <a16:creationId xmlns:a16="http://schemas.microsoft.com/office/drawing/2014/main" id="{DC2EC642-C33E-4F72-99E6-EDCAC592A732}"/>
              </a:ext>
            </a:extLst>
          </p:cNvPr>
          <p:cNvSpPr>
            <a:spLocks noGrp="1"/>
          </p:cNvSpPr>
          <p:nvPr>
            <p:ph type="sldNum" sz="quarter" idx="13"/>
          </p:nvPr>
        </p:nvSpPr>
        <p:spPr/>
        <p:txBody>
          <a:bodyPr/>
          <a:lstStyle/>
          <a:p>
            <a:fld id="{2C8C25D2-219D-4845-A292-353165FB2CC4}" type="slidenum">
              <a:rPr lang="zh-CN" altLang="en-US" smtClean="0"/>
              <a:pPr/>
              <a:t>18</a:t>
            </a:fld>
            <a:endParaRPr lang="zh-CN" altLang="en-US" dirty="0"/>
          </a:p>
        </p:txBody>
      </p:sp>
    </p:spTree>
    <p:extLst>
      <p:ext uri="{BB962C8B-B14F-4D97-AF65-F5344CB8AC3E}">
        <p14:creationId xmlns:p14="http://schemas.microsoft.com/office/powerpoint/2010/main" val="2865735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FA87AE51-7F7D-40DE-A82A-785425FECF08}"/>
              </a:ext>
            </a:extLst>
          </p:cNvPr>
          <p:cNvSpPr/>
          <p:nvPr/>
        </p:nvSpPr>
        <p:spPr>
          <a:xfrm>
            <a:off x="334963" y="235888"/>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8" name="文本框 17">
            <a:extLst>
              <a:ext uri="{FF2B5EF4-FFF2-40B4-BE49-F238E27FC236}">
                <a16:creationId xmlns:a16="http://schemas.microsoft.com/office/drawing/2014/main" id="{70086D90-2043-4C46-9399-6F65E4B69822}"/>
              </a:ext>
            </a:extLst>
          </p:cNvPr>
          <p:cNvSpPr txBox="1"/>
          <p:nvPr/>
        </p:nvSpPr>
        <p:spPr>
          <a:xfrm>
            <a:off x="468320" y="114664"/>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20" name="Rectangle 8">
            <a:extLst>
              <a:ext uri="{FF2B5EF4-FFF2-40B4-BE49-F238E27FC236}">
                <a16:creationId xmlns:a16="http://schemas.microsoft.com/office/drawing/2014/main" id="{54CB1C82-AD17-4E28-BD44-C2F293076817}"/>
              </a:ext>
            </a:extLst>
          </p:cNvPr>
          <p:cNvSpPr/>
          <p:nvPr/>
        </p:nvSpPr>
        <p:spPr>
          <a:xfrm>
            <a:off x="1179904" y="4687641"/>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21" name="TextBox 7">
            <a:extLst>
              <a:ext uri="{FF2B5EF4-FFF2-40B4-BE49-F238E27FC236}">
                <a16:creationId xmlns:a16="http://schemas.microsoft.com/office/drawing/2014/main" id="{271DD341-53CE-4CA3-B9AB-3EA499137E8F}"/>
              </a:ext>
            </a:extLst>
          </p:cNvPr>
          <p:cNvSpPr txBox="1"/>
          <p:nvPr/>
        </p:nvSpPr>
        <p:spPr>
          <a:xfrm>
            <a:off x="2112122" y="4172932"/>
            <a:ext cx="102814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22" name="Rectangle 8">
            <a:extLst>
              <a:ext uri="{FF2B5EF4-FFF2-40B4-BE49-F238E27FC236}">
                <a16:creationId xmlns:a16="http://schemas.microsoft.com/office/drawing/2014/main" id="{99433783-41C4-4A3B-8472-5F4738F2AE24}"/>
              </a:ext>
            </a:extLst>
          </p:cNvPr>
          <p:cNvSpPr/>
          <p:nvPr/>
        </p:nvSpPr>
        <p:spPr>
          <a:xfrm>
            <a:off x="4614071" y="5046017"/>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23" name="TextBox 7">
            <a:extLst>
              <a:ext uri="{FF2B5EF4-FFF2-40B4-BE49-F238E27FC236}">
                <a16:creationId xmlns:a16="http://schemas.microsoft.com/office/drawing/2014/main" id="{457D240B-C82B-44BB-9598-268952B7BBB7}"/>
              </a:ext>
            </a:extLst>
          </p:cNvPr>
          <p:cNvSpPr txBox="1"/>
          <p:nvPr/>
        </p:nvSpPr>
        <p:spPr>
          <a:xfrm>
            <a:off x="5546289" y="4531308"/>
            <a:ext cx="102814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24" name="Rectangle 8">
            <a:extLst>
              <a:ext uri="{FF2B5EF4-FFF2-40B4-BE49-F238E27FC236}">
                <a16:creationId xmlns:a16="http://schemas.microsoft.com/office/drawing/2014/main" id="{982979D7-D7C6-4634-A136-DF9948F4BC6E}"/>
              </a:ext>
            </a:extLst>
          </p:cNvPr>
          <p:cNvSpPr/>
          <p:nvPr/>
        </p:nvSpPr>
        <p:spPr>
          <a:xfrm>
            <a:off x="8386456" y="4687641"/>
            <a:ext cx="2892580" cy="1156855"/>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p>
        </p:txBody>
      </p:sp>
      <p:sp>
        <p:nvSpPr>
          <p:cNvPr id="25" name="TextBox 7">
            <a:extLst>
              <a:ext uri="{FF2B5EF4-FFF2-40B4-BE49-F238E27FC236}">
                <a16:creationId xmlns:a16="http://schemas.microsoft.com/office/drawing/2014/main" id="{BCDBBAD6-C679-48B8-83AA-189C5CF9C00C}"/>
              </a:ext>
            </a:extLst>
          </p:cNvPr>
          <p:cNvSpPr txBox="1"/>
          <p:nvPr/>
        </p:nvSpPr>
        <p:spPr>
          <a:xfrm>
            <a:off x="9318674" y="4172932"/>
            <a:ext cx="102814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pic>
        <p:nvPicPr>
          <p:cNvPr id="30" name="图片占位符 29">
            <a:extLst>
              <a:ext uri="{FF2B5EF4-FFF2-40B4-BE49-F238E27FC236}">
                <a16:creationId xmlns:a16="http://schemas.microsoft.com/office/drawing/2014/main" id="{F9BE3061-8736-4F1F-8BBC-C232CE24B95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901" b="901"/>
          <a:stretch>
            <a:fillRect/>
          </a:stretch>
        </p:blipFill>
        <p:spPr/>
      </p:pic>
      <p:pic>
        <p:nvPicPr>
          <p:cNvPr id="34" name="图片占位符 33">
            <a:extLst>
              <a:ext uri="{FF2B5EF4-FFF2-40B4-BE49-F238E27FC236}">
                <a16:creationId xmlns:a16="http://schemas.microsoft.com/office/drawing/2014/main" id="{3CA04571-7916-4AEA-9589-1088A009CEF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2575" b="12575"/>
          <a:stretch>
            <a:fillRect/>
          </a:stretch>
        </p:blipFill>
        <p:spPr/>
      </p:pic>
      <p:sp>
        <p:nvSpPr>
          <p:cNvPr id="35" name="等腰三角形 34">
            <a:extLst>
              <a:ext uri="{FF2B5EF4-FFF2-40B4-BE49-F238E27FC236}">
                <a16:creationId xmlns:a16="http://schemas.microsoft.com/office/drawing/2014/main" id="{CE1C74C8-564C-42B4-A939-0AB21A46931D}"/>
              </a:ext>
            </a:extLst>
          </p:cNvPr>
          <p:cNvSpPr/>
          <p:nvPr/>
        </p:nvSpPr>
        <p:spPr>
          <a:xfrm rot="5400000">
            <a:off x="11146275" y="2548523"/>
            <a:ext cx="467958" cy="403412"/>
          </a:xfrm>
          <a:prstGeom prst="triangle">
            <a:avLst/>
          </a:prstGeom>
          <a:solidFill>
            <a:srgbClr val="C000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36" name="等腰三角形 35">
            <a:extLst>
              <a:ext uri="{FF2B5EF4-FFF2-40B4-BE49-F238E27FC236}">
                <a16:creationId xmlns:a16="http://schemas.microsoft.com/office/drawing/2014/main" id="{9EEECCE1-7F1E-43E4-BF67-F0BFC14E02E4}"/>
              </a:ext>
            </a:extLst>
          </p:cNvPr>
          <p:cNvSpPr/>
          <p:nvPr/>
        </p:nvSpPr>
        <p:spPr>
          <a:xfrm rot="16200000" flipH="1">
            <a:off x="598835" y="2548523"/>
            <a:ext cx="467958" cy="403412"/>
          </a:xfrm>
          <a:prstGeom prst="triangle">
            <a:avLst/>
          </a:prstGeom>
          <a:solidFill>
            <a:srgbClr val="C000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pic>
        <p:nvPicPr>
          <p:cNvPr id="53" name="图片占位符 52">
            <a:extLst>
              <a:ext uri="{FF2B5EF4-FFF2-40B4-BE49-F238E27FC236}">
                <a16:creationId xmlns:a16="http://schemas.microsoft.com/office/drawing/2014/main" id="{214B0E57-7A21-48AA-B8C5-CCA9AF5C3DF1}"/>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437" r="16437"/>
          <a:stretch>
            <a:fillRect/>
          </a:stretch>
        </p:blipFill>
        <p:spPr>
          <a:xfrm rot="5400000">
            <a:off x="8755063" y="1320800"/>
            <a:ext cx="1931987" cy="2878138"/>
          </a:xfrm>
        </p:spPr>
      </p:pic>
      <p:sp>
        <p:nvSpPr>
          <p:cNvPr id="2" name="灯片编号占位符 1">
            <a:extLst>
              <a:ext uri="{FF2B5EF4-FFF2-40B4-BE49-F238E27FC236}">
                <a16:creationId xmlns:a16="http://schemas.microsoft.com/office/drawing/2014/main" id="{A9D3CE82-B6B9-4CE6-A5A3-3CC320553B6F}"/>
              </a:ext>
            </a:extLst>
          </p:cNvPr>
          <p:cNvSpPr>
            <a:spLocks noGrp="1"/>
          </p:cNvSpPr>
          <p:nvPr>
            <p:ph type="sldNum" sz="quarter" idx="13"/>
          </p:nvPr>
        </p:nvSpPr>
        <p:spPr/>
        <p:txBody>
          <a:bodyPr/>
          <a:lstStyle/>
          <a:p>
            <a:fld id="{2C8C25D2-219D-4845-A292-353165FB2CC4}" type="slidenum">
              <a:rPr lang="zh-CN" altLang="en-US" smtClean="0"/>
              <a:pPr/>
              <a:t>19</a:t>
            </a:fld>
            <a:endParaRPr lang="zh-CN" altLang="en-US" dirty="0"/>
          </a:p>
        </p:txBody>
      </p:sp>
    </p:spTree>
    <p:extLst>
      <p:ext uri="{BB962C8B-B14F-4D97-AF65-F5344CB8AC3E}">
        <p14:creationId xmlns:p14="http://schemas.microsoft.com/office/powerpoint/2010/main" val="3527846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a:extLst>
              <a:ext uri="{FF2B5EF4-FFF2-40B4-BE49-F238E27FC236}">
                <a16:creationId xmlns:a16="http://schemas.microsoft.com/office/drawing/2014/main" id="{1C0E7013-891E-4847-B5EB-75A73491A804}"/>
              </a:ext>
            </a:extLst>
          </p:cNvPr>
          <p:cNvCxnSpPr/>
          <p:nvPr/>
        </p:nvCxnSpPr>
        <p:spPr>
          <a:xfrm>
            <a:off x="340281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5672614C-8A85-4512-9E64-74C332B73BCA}"/>
              </a:ext>
            </a:extLst>
          </p:cNvPr>
          <p:cNvGrpSpPr/>
          <p:nvPr/>
        </p:nvGrpSpPr>
        <p:grpSpPr>
          <a:xfrm>
            <a:off x="4204156" y="1301185"/>
            <a:ext cx="3093222" cy="922971"/>
            <a:chOff x="4204156" y="1301185"/>
            <a:chExt cx="3093222" cy="922971"/>
          </a:xfrm>
        </p:grpSpPr>
        <p:sp>
          <p:nvSpPr>
            <p:cNvPr id="24" name="文本框 23">
              <a:extLst>
                <a:ext uri="{FF2B5EF4-FFF2-40B4-BE49-F238E27FC236}">
                  <a16:creationId xmlns:a16="http://schemas.microsoft.com/office/drawing/2014/main" id="{6A681A3F-6E90-48BD-81B0-AD3397F624A5}"/>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46" name="文本框 45">
              <a:extLst>
                <a:ext uri="{FF2B5EF4-FFF2-40B4-BE49-F238E27FC236}">
                  <a16:creationId xmlns:a16="http://schemas.microsoft.com/office/drawing/2014/main" id="{94D3B193-7E8B-49BF-8554-EF81C7BE105B}"/>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47" name="文本框 46">
              <a:extLst>
                <a:ext uri="{FF2B5EF4-FFF2-40B4-BE49-F238E27FC236}">
                  <a16:creationId xmlns:a16="http://schemas.microsoft.com/office/drawing/2014/main" id="{43A46D9D-4ACB-4D8F-BF4B-7ADFE39AC93C}"/>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1</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56" name="TextBox 8">
              <a:extLst>
                <a:ext uri="{FF2B5EF4-FFF2-40B4-BE49-F238E27FC236}">
                  <a16:creationId xmlns:a16="http://schemas.microsoft.com/office/drawing/2014/main" id="{AA3956A4-BA74-4B58-96DC-F0844DDF9C9C}"/>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6EB2307A-254B-47B3-9E52-417DCF786CEB}"/>
              </a:ext>
            </a:extLst>
          </p:cNvPr>
          <p:cNvGrpSpPr/>
          <p:nvPr/>
        </p:nvGrpSpPr>
        <p:grpSpPr>
          <a:xfrm>
            <a:off x="8258991" y="1301185"/>
            <a:ext cx="3093222" cy="922971"/>
            <a:chOff x="4204156" y="1301185"/>
            <a:chExt cx="3093222" cy="922971"/>
          </a:xfrm>
        </p:grpSpPr>
        <p:sp>
          <p:nvSpPr>
            <p:cNvPr id="22" name="文本框 21">
              <a:extLst>
                <a:ext uri="{FF2B5EF4-FFF2-40B4-BE49-F238E27FC236}">
                  <a16:creationId xmlns:a16="http://schemas.microsoft.com/office/drawing/2014/main" id="{2E6D438D-FEC7-49D1-98E2-85013706903C}"/>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id="{E7626DB5-88B6-401C-9A45-C7DC21AFFC82}"/>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27" name="文本框 26">
              <a:extLst>
                <a:ext uri="{FF2B5EF4-FFF2-40B4-BE49-F238E27FC236}">
                  <a16:creationId xmlns:a16="http://schemas.microsoft.com/office/drawing/2014/main" id="{2FD73EEA-2556-4019-B60D-5115DB60C933}"/>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2</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28" name="TextBox 8">
              <a:extLst>
                <a:ext uri="{FF2B5EF4-FFF2-40B4-BE49-F238E27FC236}">
                  <a16:creationId xmlns:a16="http://schemas.microsoft.com/office/drawing/2014/main" id="{C14ECDA4-E1AE-435A-83B0-1AE999B0D2A4}"/>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id="{56054D03-099E-4DB5-B566-25BCF3AB70AE}"/>
              </a:ext>
            </a:extLst>
          </p:cNvPr>
          <p:cNvGrpSpPr/>
          <p:nvPr/>
        </p:nvGrpSpPr>
        <p:grpSpPr>
          <a:xfrm>
            <a:off x="4204156" y="3013426"/>
            <a:ext cx="3093222" cy="922971"/>
            <a:chOff x="4204156" y="1301185"/>
            <a:chExt cx="3093222" cy="922971"/>
          </a:xfrm>
        </p:grpSpPr>
        <p:sp>
          <p:nvSpPr>
            <p:cNvPr id="30" name="文本框 29">
              <a:extLst>
                <a:ext uri="{FF2B5EF4-FFF2-40B4-BE49-F238E27FC236}">
                  <a16:creationId xmlns:a16="http://schemas.microsoft.com/office/drawing/2014/main" id="{1C073314-30AA-45AC-AC87-98FFFE2C2796}"/>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id="{0C650C90-A97A-4C24-A945-95B7CB2B8266}"/>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34" name="文本框 33">
              <a:extLst>
                <a:ext uri="{FF2B5EF4-FFF2-40B4-BE49-F238E27FC236}">
                  <a16:creationId xmlns:a16="http://schemas.microsoft.com/office/drawing/2014/main" id="{4991706C-B15E-4D8F-9DEC-A03F5ACE7A99}"/>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3</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35" name="TextBox 8">
              <a:extLst>
                <a:ext uri="{FF2B5EF4-FFF2-40B4-BE49-F238E27FC236}">
                  <a16:creationId xmlns:a16="http://schemas.microsoft.com/office/drawing/2014/main" id="{B8770ACC-5FEB-4817-B213-251988DBF710}"/>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CA4A55C2-E081-405E-ADD3-63E5BA8B13CA}"/>
              </a:ext>
            </a:extLst>
          </p:cNvPr>
          <p:cNvGrpSpPr/>
          <p:nvPr/>
        </p:nvGrpSpPr>
        <p:grpSpPr>
          <a:xfrm>
            <a:off x="8258991" y="3013426"/>
            <a:ext cx="3093222" cy="922971"/>
            <a:chOff x="4204156" y="1301185"/>
            <a:chExt cx="3093222" cy="922971"/>
          </a:xfrm>
        </p:grpSpPr>
        <p:sp>
          <p:nvSpPr>
            <p:cNvPr id="39" name="文本框 38">
              <a:extLst>
                <a:ext uri="{FF2B5EF4-FFF2-40B4-BE49-F238E27FC236}">
                  <a16:creationId xmlns:a16="http://schemas.microsoft.com/office/drawing/2014/main" id="{377324D5-BB36-4C23-94A6-AD963607C9B7}"/>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40" name="文本框 39">
              <a:extLst>
                <a:ext uri="{FF2B5EF4-FFF2-40B4-BE49-F238E27FC236}">
                  <a16:creationId xmlns:a16="http://schemas.microsoft.com/office/drawing/2014/main" id="{60E3CF7F-A3AC-46A1-92D0-206EBCB98D0B}"/>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42" name="文本框 41">
              <a:extLst>
                <a:ext uri="{FF2B5EF4-FFF2-40B4-BE49-F238E27FC236}">
                  <a16:creationId xmlns:a16="http://schemas.microsoft.com/office/drawing/2014/main" id="{4A7A12A6-DA34-459F-8B8D-073D9DA57191}"/>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4</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43" name="TextBox 8">
              <a:extLst>
                <a:ext uri="{FF2B5EF4-FFF2-40B4-BE49-F238E27FC236}">
                  <a16:creationId xmlns:a16="http://schemas.microsoft.com/office/drawing/2014/main" id="{00B51B7A-61DC-431D-951C-F2F57B4457EB}"/>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8" name="组合 47">
            <a:extLst>
              <a:ext uri="{FF2B5EF4-FFF2-40B4-BE49-F238E27FC236}">
                <a16:creationId xmlns:a16="http://schemas.microsoft.com/office/drawing/2014/main" id="{BB6490BA-E2FD-4773-8C25-4CDAE629D0C8}"/>
              </a:ext>
            </a:extLst>
          </p:cNvPr>
          <p:cNvGrpSpPr/>
          <p:nvPr/>
        </p:nvGrpSpPr>
        <p:grpSpPr>
          <a:xfrm>
            <a:off x="4204156" y="4725668"/>
            <a:ext cx="3093222" cy="922971"/>
            <a:chOff x="4204156" y="1301185"/>
            <a:chExt cx="3093222" cy="922971"/>
          </a:xfrm>
        </p:grpSpPr>
        <p:sp>
          <p:nvSpPr>
            <p:cNvPr id="49" name="文本框 48">
              <a:extLst>
                <a:ext uri="{FF2B5EF4-FFF2-40B4-BE49-F238E27FC236}">
                  <a16:creationId xmlns:a16="http://schemas.microsoft.com/office/drawing/2014/main" id="{FAEE3FD8-E019-416A-97C3-0C3641D6F323}"/>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50" name="文本框 49">
              <a:extLst>
                <a:ext uri="{FF2B5EF4-FFF2-40B4-BE49-F238E27FC236}">
                  <a16:creationId xmlns:a16="http://schemas.microsoft.com/office/drawing/2014/main" id="{915D2066-E6D0-4125-A078-EACD03B0B68A}"/>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51" name="文本框 50">
              <a:extLst>
                <a:ext uri="{FF2B5EF4-FFF2-40B4-BE49-F238E27FC236}">
                  <a16:creationId xmlns:a16="http://schemas.microsoft.com/office/drawing/2014/main" id="{29E21705-BB80-4217-9AAF-6FF2FBAE3FD6}"/>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5</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54" name="TextBox 8">
              <a:extLst>
                <a:ext uri="{FF2B5EF4-FFF2-40B4-BE49-F238E27FC236}">
                  <a16:creationId xmlns:a16="http://schemas.microsoft.com/office/drawing/2014/main" id="{CECFC6CA-8FEB-42C5-8A81-6F756EB31D86}"/>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7" name="组合 56">
            <a:extLst>
              <a:ext uri="{FF2B5EF4-FFF2-40B4-BE49-F238E27FC236}">
                <a16:creationId xmlns:a16="http://schemas.microsoft.com/office/drawing/2014/main" id="{625499AA-769C-4BBD-99A6-20D82F04780D}"/>
              </a:ext>
            </a:extLst>
          </p:cNvPr>
          <p:cNvGrpSpPr/>
          <p:nvPr/>
        </p:nvGrpSpPr>
        <p:grpSpPr>
          <a:xfrm>
            <a:off x="8258991" y="4725668"/>
            <a:ext cx="3093222" cy="922971"/>
            <a:chOff x="4204156" y="1301185"/>
            <a:chExt cx="3093222" cy="922971"/>
          </a:xfrm>
        </p:grpSpPr>
        <p:sp>
          <p:nvSpPr>
            <p:cNvPr id="58" name="文本框 57">
              <a:extLst>
                <a:ext uri="{FF2B5EF4-FFF2-40B4-BE49-F238E27FC236}">
                  <a16:creationId xmlns:a16="http://schemas.microsoft.com/office/drawing/2014/main" id="{A8D30F9F-BD3B-494A-9537-08C83DA2A7AF}"/>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59" name="文本框 58">
              <a:extLst>
                <a:ext uri="{FF2B5EF4-FFF2-40B4-BE49-F238E27FC236}">
                  <a16:creationId xmlns:a16="http://schemas.microsoft.com/office/drawing/2014/main" id="{ED9B94AB-16C7-45EF-B834-966EBED17B46}"/>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60" name="文本框 59">
              <a:extLst>
                <a:ext uri="{FF2B5EF4-FFF2-40B4-BE49-F238E27FC236}">
                  <a16:creationId xmlns:a16="http://schemas.microsoft.com/office/drawing/2014/main" id="{8B0F4027-443F-4F0C-94EB-FF5C08736EE4}"/>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6</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61" name="TextBox 8">
              <a:extLst>
                <a:ext uri="{FF2B5EF4-FFF2-40B4-BE49-F238E27FC236}">
                  <a16:creationId xmlns:a16="http://schemas.microsoft.com/office/drawing/2014/main" id="{BC09F609-8E3E-47DB-8DA5-6C07FB796E76}"/>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5" name="矩形 44">
            <a:extLst>
              <a:ext uri="{FF2B5EF4-FFF2-40B4-BE49-F238E27FC236}">
                <a16:creationId xmlns:a16="http://schemas.microsoft.com/office/drawing/2014/main" id="{82E24969-F350-4BB2-B99B-CBC115ABFF18}"/>
              </a:ext>
            </a:extLst>
          </p:cNvPr>
          <p:cNvSpPr/>
          <p:nvPr/>
        </p:nvSpPr>
        <p:spPr>
          <a:xfrm>
            <a:off x="1019174" y="3311979"/>
            <a:ext cx="1349375" cy="215901"/>
          </a:xfrm>
          <a:prstGeom prst="rect">
            <a:avLst/>
          </a:prstGeom>
          <a:gradFill>
            <a:gsLst>
              <a:gs pos="0">
                <a:schemeClr val="bg1"/>
              </a:gs>
              <a:gs pos="0">
                <a:schemeClr val="bg1"/>
              </a:gs>
              <a:gs pos="84000">
                <a:schemeClr val="accent1"/>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框 51">
            <a:extLst>
              <a:ext uri="{FF2B5EF4-FFF2-40B4-BE49-F238E27FC236}">
                <a16:creationId xmlns:a16="http://schemas.microsoft.com/office/drawing/2014/main" id="{61985E28-DA97-49C4-B6DE-B38635EA415C}"/>
              </a:ext>
            </a:extLst>
          </p:cNvPr>
          <p:cNvSpPr txBox="1"/>
          <p:nvPr/>
        </p:nvSpPr>
        <p:spPr>
          <a:xfrm>
            <a:off x="1007145" y="3572330"/>
            <a:ext cx="1897955" cy="646331"/>
          </a:xfrm>
          <a:prstGeom prst="rect">
            <a:avLst/>
          </a:prstGeom>
          <a:noFill/>
        </p:spPr>
        <p:txBody>
          <a:bodyPr wrap="none" lIns="0" rIns="0" rtlCol="0">
            <a:spAutoFit/>
          </a:bodyPr>
          <a:lstStyle/>
          <a:p>
            <a:r>
              <a:rPr lang="en-US" altLang="zh-CN" sz="3600" spc="50" dirty="0">
                <a:solidFill>
                  <a:schemeClr val="bg1">
                    <a:lumMod val="50000"/>
                  </a:schemeClr>
                </a:solidFill>
                <a:latin typeface="Arial" panose="020B0604020202020204" pitchFamily="34" charset="0"/>
                <a:cs typeface="Arial" panose="020B0604020202020204" pitchFamily="34" charset="0"/>
              </a:rPr>
              <a:t>Contents</a:t>
            </a:r>
            <a:endParaRPr lang="zh-CN" altLang="en-US" sz="3600" spc="50" dirty="0">
              <a:solidFill>
                <a:schemeClr val="bg1">
                  <a:lumMod val="50000"/>
                </a:schemeClr>
              </a:solidFill>
              <a:latin typeface="Arial" panose="020B0604020202020204" pitchFamily="34" charset="0"/>
              <a:cs typeface="Arial" panose="020B0604020202020204" pitchFamily="34" charset="0"/>
            </a:endParaRPr>
          </a:p>
        </p:txBody>
      </p:sp>
      <p:sp>
        <p:nvSpPr>
          <p:cNvPr id="53" name="TextBox 8">
            <a:extLst>
              <a:ext uri="{FF2B5EF4-FFF2-40B4-BE49-F238E27FC236}">
                <a16:creationId xmlns:a16="http://schemas.microsoft.com/office/drawing/2014/main" id="{75FF47DC-84AE-4BBA-887E-B7F512BE2BF1}"/>
              </a:ext>
            </a:extLst>
          </p:cNvPr>
          <p:cNvSpPr txBox="1"/>
          <p:nvPr/>
        </p:nvSpPr>
        <p:spPr>
          <a:xfrm>
            <a:off x="985846" y="2643464"/>
            <a:ext cx="1382704" cy="923330"/>
          </a:xfrm>
          <a:prstGeom prst="rect">
            <a:avLst/>
          </a:prstGeom>
          <a:noFill/>
        </p:spPr>
        <p:txBody>
          <a:bodyPr wrap="square" lIns="0" rIns="0" rtlCol="0">
            <a:spAutoFit/>
          </a:bodyPr>
          <a:lstStyle/>
          <a:p>
            <a:r>
              <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目录</a:t>
            </a:r>
            <a:endParaRPr 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19804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6F3993F8-AC4B-40BF-AB74-1AF211DDABA7}"/>
              </a:ext>
            </a:extLst>
          </p:cNvPr>
          <p:cNvSpPr/>
          <p:nvPr/>
        </p:nvSpPr>
        <p:spPr>
          <a:xfrm>
            <a:off x="334963" y="235888"/>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6" name="文本框 35">
            <a:extLst>
              <a:ext uri="{FF2B5EF4-FFF2-40B4-BE49-F238E27FC236}">
                <a16:creationId xmlns:a16="http://schemas.microsoft.com/office/drawing/2014/main" id="{2674E40C-CB9B-4464-A8AB-A2CA231272A8}"/>
              </a:ext>
            </a:extLst>
          </p:cNvPr>
          <p:cNvSpPr txBox="1"/>
          <p:nvPr/>
        </p:nvSpPr>
        <p:spPr>
          <a:xfrm>
            <a:off x="468320" y="114664"/>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pic>
        <p:nvPicPr>
          <p:cNvPr id="6" name="图片占位符 5">
            <a:extLst>
              <a:ext uri="{FF2B5EF4-FFF2-40B4-BE49-F238E27FC236}">
                <a16:creationId xmlns:a16="http://schemas.microsoft.com/office/drawing/2014/main" id="{516E7730-123C-41BD-916E-454C07F0A86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8333" r="8333"/>
          <a:stretch>
            <a:fillRect/>
          </a:stretch>
        </p:blipFill>
        <p:spPr/>
      </p:pic>
      <p:pic>
        <p:nvPicPr>
          <p:cNvPr id="12" name="图片占位符 11">
            <a:extLst>
              <a:ext uri="{FF2B5EF4-FFF2-40B4-BE49-F238E27FC236}">
                <a16:creationId xmlns:a16="http://schemas.microsoft.com/office/drawing/2014/main" id="{CF032BDB-C4E7-4272-A5FF-FB8A78B72F72}"/>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8333" r="8333"/>
          <a:stretch>
            <a:fillRect/>
          </a:stretch>
        </p:blipFill>
        <p:spPr/>
      </p:pic>
      <p:pic>
        <p:nvPicPr>
          <p:cNvPr id="8" name="图片占位符 7">
            <a:extLst>
              <a:ext uri="{FF2B5EF4-FFF2-40B4-BE49-F238E27FC236}">
                <a16:creationId xmlns:a16="http://schemas.microsoft.com/office/drawing/2014/main" id="{CEE1FA04-1FA8-4F57-9D63-CEFBDCC8376B}"/>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4996" r="4996"/>
          <a:stretch>
            <a:fillRect/>
          </a:stretch>
        </p:blipFill>
        <p:spPr>
          <a:xfrm rot="5400000">
            <a:off x="747713" y="3375025"/>
            <a:ext cx="1944687" cy="2160588"/>
          </a:xfrm>
        </p:spPr>
      </p:pic>
      <p:pic>
        <p:nvPicPr>
          <p:cNvPr id="10" name="图片占位符 9">
            <a:extLst>
              <a:ext uri="{FF2B5EF4-FFF2-40B4-BE49-F238E27FC236}">
                <a16:creationId xmlns:a16="http://schemas.microsoft.com/office/drawing/2014/main" id="{EB372384-4362-47AD-8AD3-8665B50006AE}"/>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8367" r="8367"/>
          <a:stretch>
            <a:fillRect/>
          </a:stretch>
        </p:blipFill>
        <p:spPr/>
      </p:pic>
      <p:sp>
        <p:nvSpPr>
          <p:cNvPr id="17" name="矩形 16">
            <a:extLst>
              <a:ext uri="{FF2B5EF4-FFF2-40B4-BE49-F238E27FC236}">
                <a16:creationId xmlns:a16="http://schemas.microsoft.com/office/drawing/2014/main" id="{F21CC7F4-1CD0-4C51-A1E0-0765B6CDCBCE}"/>
              </a:ext>
            </a:extLst>
          </p:cNvPr>
          <p:cNvSpPr/>
          <p:nvPr/>
        </p:nvSpPr>
        <p:spPr>
          <a:xfrm>
            <a:off x="639761" y="1514305"/>
            <a:ext cx="2160000"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DF24F695-C95B-4E27-8665-3FD00E180773}"/>
              </a:ext>
            </a:extLst>
          </p:cNvPr>
          <p:cNvSpPr/>
          <p:nvPr/>
        </p:nvSpPr>
        <p:spPr>
          <a:xfrm>
            <a:off x="5022668" y="1514305"/>
            <a:ext cx="2160000"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ABA3E2B3-A6A2-49F3-9284-C3C4E27F156F}"/>
              </a:ext>
            </a:extLst>
          </p:cNvPr>
          <p:cNvSpPr/>
          <p:nvPr/>
        </p:nvSpPr>
        <p:spPr>
          <a:xfrm>
            <a:off x="9390335" y="1514305"/>
            <a:ext cx="2160000"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053531AF-8195-47B1-8502-35AF7957949D}"/>
              </a:ext>
            </a:extLst>
          </p:cNvPr>
          <p:cNvSpPr/>
          <p:nvPr/>
        </p:nvSpPr>
        <p:spPr>
          <a:xfrm>
            <a:off x="2828337" y="3478875"/>
            <a:ext cx="2160000"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E0684336-CF17-4C82-8531-1295025D56AA}"/>
              </a:ext>
            </a:extLst>
          </p:cNvPr>
          <p:cNvSpPr/>
          <p:nvPr/>
        </p:nvSpPr>
        <p:spPr>
          <a:xfrm>
            <a:off x="7211244" y="3478875"/>
            <a:ext cx="2160000"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占位符 20">
            <a:extLst>
              <a:ext uri="{FF2B5EF4-FFF2-40B4-BE49-F238E27FC236}">
                <a16:creationId xmlns:a16="http://schemas.microsoft.com/office/drawing/2014/main" id="{3C3D65E0-37EA-4F0C-87D8-D399973D8F0D}"/>
              </a:ext>
            </a:extLst>
          </p:cNvPr>
          <p:cNvPicPr>
            <a:picLocks noGrp="1" noChangeAspect="1"/>
          </p:cNvPicPr>
          <p:nvPr>
            <p:ph type="pic" sz="quarter" idx="19"/>
          </p:nvPr>
        </p:nvPicPr>
        <p:blipFill>
          <a:blip r:embed="rId6" cstate="print">
            <a:extLst>
              <a:ext uri="{28A0092B-C50C-407E-A947-70E740481C1C}">
                <a14:useLocalDpi xmlns:a14="http://schemas.microsoft.com/office/drawing/2010/main" val="0"/>
              </a:ext>
            </a:extLst>
          </a:blip>
          <a:srcRect l="8337" r="8337"/>
          <a:stretch>
            <a:fillRect/>
          </a:stretch>
        </p:blipFill>
        <p:spPr/>
      </p:pic>
      <p:sp>
        <p:nvSpPr>
          <p:cNvPr id="30" name="等腰三角形 29">
            <a:extLst>
              <a:ext uri="{FF2B5EF4-FFF2-40B4-BE49-F238E27FC236}">
                <a16:creationId xmlns:a16="http://schemas.microsoft.com/office/drawing/2014/main" id="{049658F5-4B67-4547-A668-9F5C940AFDAA}"/>
              </a:ext>
            </a:extLst>
          </p:cNvPr>
          <p:cNvSpPr/>
          <p:nvPr/>
        </p:nvSpPr>
        <p:spPr>
          <a:xfrm flipV="1">
            <a:off x="1602493" y="3429000"/>
            <a:ext cx="269823" cy="2086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7CAA94E2-F404-40EC-AE2B-80D5F259E5A2}"/>
              </a:ext>
            </a:extLst>
          </p:cNvPr>
          <p:cNvSpPr/>
          <p:nvPr/>
        </p:nvSpPr>
        <p:spPr>
          <a:xfrm flipV="1">
            <a:off x="5964582" y="3429000"/>
            <a:ext cx="269823" cy="2086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a:extLst>
              <a:ext uri="{FF2B5EF4-FFF2-40B4-BE49-F238E27FC236}">
                <a16:creationId xmlns:a16="http://schemas.microsoft.com/office/drawing/2014/main" id="{8603C3F3-056A-46CB-B60F-1BCE2D9D2B71}"/>
              </a:ext>
            </a:extLst>
          </p:cNvPr>
          <p:cNvSpPr/>
          <p:nvPr/>
        </p:nvSpPr>
        <p:spPr>
          <a:xfrm flipV="1">
            <a:off x="10295283" y="3429000"/>
            <a:ext cx="269823" cy="2086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59E099D5-8AD2-4D11-A580-EC7144D9BDC5}"/>
              </a:ext>
            </a:extLst>
          </p:cNvPr>
          <p:cNvSpPr/>
          <p:nvPr/>
        </p:nvSpPr>
        <p:spPr>
          <a:xfrm>
            <a:off x="3774229" y="3288650"/>
            <a:ext cx="269823" cy="2086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6B89FA07-8D0B-4B32-830E-63EBCCCA175A}"/>
              </a:ext>
            </a:extLst>
          </p:cNvPr>
          <p:cNvSpPr/>
          <p:nvPr/>
        </p:nvSpPr>
        <p:spPr>
          <a:xfrm>
            <a:off x="8131257" y="3275950"/>
            <a:ext cx="269823" cy="2086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8">
            <a:extLst>
              <a:ext uri="{FF2B5EF4-FFF2-40B4-BE49-F238E27FC236}">
                <a16:creationId xmlns:a16="http://schemas.microsoft.com/office/drawing/2014/main" id="{27F53C02-5D57-4A96-9534-4B2CB1A36166}"/>
              </a:ext>
            </a:extLst>
          </p:cNvPr>
          <p:cNvSpPr/>
          <p:nvPr/>
        </p:nvSpPr>
        <p:spPr>
          <a:xfrm>
            <a:off x="814759" y="2164195"/>
            <a:ext cx="1810004" cy="1156855"/>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在此输入您的文字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使用时请删除此行</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9" name="TextBox 7">
            <a:extLst>
              <a:ext uri="{FF2B5EF4-FFF2-40B4-BE49-F238E27FC236}">
                <a16:creationId xmlns:a16="http://schemas.microsoft.com/office/drawing/2014/main" id="{DB88A274-7563-4868-A435-4C29FC41B474}"/>
              </a:ext>
            </a:extLst>
          </p:cNvPr>
          <p:cNvSpPr txBox="1"/>
          <p:nvPr/>
        </p:nvSpPr>
        <p:spPr>
          <a:xfrm>
            <a:off x="1207129" y="1656885"/>
            <a:ext cx="1025265" cy="400110"/>
          </a:xfrm>
          <a:prstGeom prst="rect">
            <a:avLst/>
          </a:prstGeom>
          <a:no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添加标题</a:t>
            </a:r>
            <a:endParaRPr lang="en-US" dirty="0">
              <a:solidFill>
                <a:schemeClr val="bg1"/>
              </a:solidFill>
            </a:endParaRPr>
          </a:p>
        </p:txBody>
      </p:sp>
      <p:cxnSp>
        <p:nvCxnSpPr>
          <p:cNvPr id="40" name="直接连接符 39">
            <a:extLst>
              <a:ext uri="{FF2B5EF4-FFF2-40B4-BE49-F238E27FC236}">
                <a16:creationId xmlns:a16="http://schemas.microsoft.com/office/drawing/2014/main" id="{58ACD103-D3EC-4310-A5BC-554D13F3D37F}"/>
              </a:ext>
            </a:extLst>
          </p:cNvPr>
          <p:cNvCxnSpPr>
            <a:cxnSpLocks/>
          </p:cNvCxnSpPr>
          <p:nvPr/>
        </p:nvCxnSpPr>
        <p:spPr>
          <a:xfrm>
            <a:off x="1308847" y="2181946"/>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Rectangle 8">
            <a:extLst>
              <a:ext uri="{FF2B5EF4-FFF2-40B4-BE49-F238E27FC236}">
                <a16:creationId xmlns:a16="http://schemas.microsoft.com/office/drawing/2014/main" id="{6E68D129-60AA-4944-8A79-683A164EE9F2}"/>
              </a:ext>
            </a:extLst>
          </p:cNvPr>
          <p:cNvSpPr/>
          <p:nvPr/>
        </p:nvSpPr>
        <p:spPr>
          <a:xfrm>
            <a:off x="5187168" y="2164195"/>
            <a:ext cx="1810004" cy="1156855"/>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在此输入您的文字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使用时请删除此行</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5" name="TextBox 7">
            <a:extLst>
              <a:ext uri="{FF2B5EF4-FFF2-40B4-BE49-F238E27FC236}">
                <a16:creationId xmlns:a16="http://schemas.microsoft.com/office/drawing/2014/main" id="{04D826E2-782C-43B3-8FA7-0BC81BF9C2A1}"/>
              </a:ext>
            </a:extLst>
          </p:cNvPr>
          <p:cNvSpPr txBox="1"/>
          <p:nvPr/>
        </p:nvSpPr>
        <p:spPr>
          <a:xfrm>
            <a:off x="5579538" y="1656885"/>
            <a:ext cx="1025265" cy="400110"/>
          </a:xfrm>
          <a:prstGeom prst="rect">
            <a:avLst/>
          </a:prstGeom>
          <a:no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添加标题</a:t>
            </a:r>
            <a:endParaRPr lang="en-US" dirty="0">
              <a:solidFill>
                <a:schemeClr val="bg1"/>
              </a:solidFill>
            </a:endParaRPr>
          </a:p>
        </p:txBody>
      </p:sp>
      <p:cxnSp>
        <p:nvCxnSpPr>
          <p:cNvPr id="46" name="直接连接符 45">
            <a:extLst>
              <a:ext uri="{FF2B5EF4-FFF2-40B4-BE49-F238E27FC236}">
                <a16:creationId xmlns:a16="http://schemas.microsoft.com/office/drawing/2014/main" id="{E04C0683-FF0B-4237-974A-01A8CEEF5E7F}"/>
              </a:ext>
            </a:extLst>
          </p:cNvPr>
          <p:cNvCxnSpPr>
            <a:cxnSpLocks/>
          </p:cNvCxnSpPr>
          <p:nvPr/>
        </p:nvCxnSpPr>
        <p:spPr>
          <a:xfrm>
            <a:off x="5681256" y="2181946"/>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Rectangle 8">
            <a:extLst>
              <a:ext uri="{FF2B5EF4-FFF2-40B4-BE49-F238E27FC236}">
                <a16:creationId xmlns:a16="http://schemas.microsoft.com/office/drawing/2014/main" id="{5F8573E3-00AB-45A6-BE38-C6C3C70BF8DB}"/>
              </a:ext>
            </a:extLst>
          </p:cNvPr>
          <p:cNvSpPr/>
          <p:nvPr/>
        </p:nvSpPr>
        <p:spPr>
          <a:xfrm>
            <a:off x="9567237" y="2164195"/>
            <a:ext cx="1810004" cy="1156855"/>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在此输入您的文字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使用时请删除此行</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8" name="TextBox 7">
            <a:extLst>
              <a:ext uri="{FF2B5EF4-FFF2-40B4-BE49-F238E27FC236}">
                <a16:creationId xmlns:a16="http://schemas.microsoft.com/office/drawing/2014/main" id="{AEC87362-3EBF-4738-9758-033203362401}"/>
              </a:ext>
            </a:extLst>
          </p:cNvPr>
          <p:cNvSpPr txBox="1"/>
          <p:nvPr/>
        </p:nvSpPr>
        <p:spPr>
          <a:xfrm>
            <a:off x="9959607" y="1656885"/>
            <a:ext cx="1025265" cy="400110"/>
          </a:xfrm>
          <a:prstGeom prst="rect">
            <a:avLst/>
          </a:prstGeom>
          <a:no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添加标题</a:t>
            </a:r>
            <a:endParaRPr lang="en-US" dirty="0">
              <a:solidFill>
                <a:schemeClr val="bg1"/>
              </a:solidFill>
            </a:endParaRPr>
          </a:p>
        </p:txBody>
      </p:sp>
      <p:cxnSp>
        <p:nvCxnSpPr>
          <p:cNvPr id="49" name="直接连接符 48">
            <a:extLst>
              <a:ext uri="{FF2B5EF4-FFF2-40B4-BE49-F238E27FC236}">
                <a16:creationId xmlns:a16="http://schemas.microsoft.com/office/drawing/2014/main" id="{F9C8ADFB-6529-4B49-A341-A91421655E5C}"/>
              </a:ext>
            </a:extLst>
          </p:cNvPr>
          <p:cNvCxnSpPr>
            <a:cxnSpLocks/>
          </p:cNvCxnSpPr>
          <p:nvPr/>
        </p:nvCxnSpPr>
        <p:spPr>
          <a:xfrm>
            <a:off x="10061325" y="2181946"/>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Rectangle 8">
            <a:extLst>
              <a:ext uri="{FF2B5EF4-FFF2-40B4-BE49-F238E27FC236}">
                <a16:creationId xmlns:a16="http://schemas.microsoft.com/office/drawing/2014/main" id="{5C177FBB-EBA2-49D3-9A3A-C7C12AAE1CE7}"/>
              </a:ext>
            </a:extLst>
          </p:cNvPr>
          <p:cNvSpPr/>
          <p:nvPr/>
        </p:nvSpPr>
        <p:spPr>
          <a:xfrm>
            <a:off x="7386242" y="4103159"/>
            <a:ext cx="1810004" cy="1156855"/>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在此输入您的文字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使用时请删除此行</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1" name="TextBox 7">
            <a:extLst>
              <a:ext uri="{FF2B5EF4-FFF2-40B4-BE49-F238E27FC236}">
                <a16:creationId xmlns:a16="http://schemas.microsoft.com/office/drawing/2014/main" id="{1BCEDFB0-02E2-419C-815C-59F38C4534A9}"/>
              </a:ext>
            </a:extLst>
          </p:cNvPr>
          <p:cNvSpPr txBox="1"/>
          <p:nvPr/>
        </p:nvSpPr>
        <p:spPr>
          <a:xfrm>
            <a:off x="7778612" y="3595849"/>
            <a:ext cx="1025265" cy="400110"/>
          </a:xfrm>
          <a:prstGeom prst="rect">
            <a:avLst/>
          </a:prstGeom>
          <a:no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添加标题</a:t>
            </a:r>
            <a:endParaRPr lang="en-US" dirty="0">
              <a:solidFill>
                <a:schemeClr val="bg1"/>
              </a:solidFill>
            </a:endParaRPr>
          </a:p>
        </p:txBody>
      </p:sp>
      <p:cxnSp>
        <p:nvCxnSpPr>
          <p:cNvPr id="52" name="直接连接符 51">
            <a:extLst>
              <a:ext uri="{FF2B5EF4-FFF2-40B4-BE49-F238E27FC236}">
                <a16:creationId xmlns:a16="http://schemas.microsoft.com/office/drawing/2014/main" id="{E0661F34-7B0B-4B4E-9E8C-3C0C0AD121BB}"/>
              </a:ext>
            </a:extLst>
          </p:cNvPr>
          <p:cNvCxnSpPr>
            <a:cxnSpLocks/>
          </p:cNvCxnSpPr>
          <p:nvPr/>
        </p:nvCxnSpPr>
        <p:spPr>
          <a:xfrm>
            <a:off x="7880330" y="4120910"/>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Rectangle 8">
            <a:extLst>
              <a:ext uri="{FF2B5EF4-FFF2-40B4-BE49-F238E27FC236}">
                <a16:creationId xmlns:a16="http://schemas.microsoft.com/office/drawing/2014/main" id="{95068859-4310-4C7E-911E-911A39970C0A}"/>
              </a:ext>
            </a:extLst>
          </p:cNvPr>
          <p:cNvSpPr/>
          <p:nvPr/>
        </p:nvSpPr>
        <p:spPr>
          <a:xfrm>
            <a:off x="3020957" y="4103159"/>
            <a:ext cx="1810004" cy="1156855"/>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此行文字默认居中</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在此输入您的文字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使用时请删除此行</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4" name="TextBox 7">
            <a:extLst>
              <a:ext uri="{FF2B5EF4-FFF2-40B4-BE49-F238E27FC236}">
                <a16:creationId xmlns:a16="http://schemas.microsoft.com/office/drawing/2014/main" id="{0523BEBF-EB42-4306-B946-201A2ABF1C86}"/>
              </a:ext>
            </a:extLst>
          </p:cNvPr>
          <p:cNvSpPr txBox="1"/>
          <p:nvPr/>
        </p:nvSpPr>
        <p:spPr>
          <a:xfrm>
            <a:off x="3413327" y="3595849"/>
            <a:ext cx="1025265" cy="400110"/>
          </a:xfrm>
          <a:prstGeom prst="rect">
            <a:avLst/>
          </a:prstGeom>
          <a:no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添加标题</a:t>
            </a:r>
            <a:endParaRPr lang="en-US" dirty="0">
              <a:solidFill>
                <a:schemeClr val="bg1"/>
              </a:solidFill>
            </a:endParaRPr>
          </a:p>
        </p:txBody>
      </p:sp>
      <p:cxnSp>
        <p:nvCxnSpPr>
          <p:cNvPr id="55" name="直接连接符 54">
            <a:extLst>
              <a:ext uri="{FF2B5EF4-FFF2-40B4-BE49-F238E27FC236}">
                <a16:creationId xmlns:a16="http://schemas.microsoft.com/office/drawing/2014/main" id="{E2E7BB53-E647-42CB-BE32-CCA582616420}"/>
              </a:ext>
            </a:extLst>
          </p:cNvPr>
          <p:cNvCxnSpPr>
            <a:cxnSpLocks/>
          </p:cNvCxnSpPr>
          <p:nvPr/>
        </p:nvCxnSpPr>
        <p:spPr>
          <a:xfrm>
            <a:off x="3515045" y="4120910"/>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id="{138DD9F9-4F4D-447F-A7CB-A72E3ABE1B8E}"/>
              </a:ext>
            </a:extLst>
          </p:cNvPr>
          <p:cNvSpPr>
            <a:spLocks noGrp="1"/>
          </p:cNvSpPr>
          <p:nvPr>
            <p:ph type="sldNum" sz="quarter" idx="20"/>
          </p:nvPr>
        </p:nvSpPr>
        <p:spPr/>
        <p:txBody>
          <a:bodyPr/>
          <a:lstStyle/>
          <a:p>
            <a:fld id="{2C8C25D2-219D-4845-A292-353165FB2CC4}" type="slidenum">
              <a:rPr lang="zh-CN" altLang="en-US" smtClean="0"/>
              <a:pPr/>
              <a:t>20</a:t>
            </a:fld>
            <a:endParaRPr lang="zh-CN" altLang="en-US" dirty="0"/>
          </a:p>
        </p:txBody>
      </p:sp>
    </p:spTree>
    <p:extLst>
      <p:ext uri="{BB962C8B-B14F-4D97-AF65-F5344CB8AC3E}">
        <p14:creationId xmlns:p14="http://schemas.microsoft.com/office/powerpoint/2010/main" val="796218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E74E8FEA-0897-463F-A653-9B0C86365386}"/>
              </a:ext>
            </a:extLst>
          </p:cNvPr>
          <p:cNvSpPr/>
          <p:nvPr/>
        </p:nvSpPr>
        <p:spPr>
          <a:xfrm>
            <a:off x="2091943" y="2302370"/>
            <a:ext cx="8081139" cy="1884618"/>
          </a:xfrm>
          <a:prstGeom prst="rect">
            <a:avLst/>
          </a:prstGeom>
        </p:spPr>
        <p:txBody>
          <a:bodyPr wrap="square">
            <a:spAutoFit/>
          </a:bodyPr>
          <a:lstStyle/>
          <a:p>
            <a:pPr algn="just">
              <a:lnSpc>
                <a:spcPct val="150000"/>
              </a:lnSpc>
              <a:spcBef>
                <a:spcPts val="300"/>
              </a:spcBef>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无图片需要插入，只需强调某一句话。此行文字默认左对齐请在此处输入文字请在此处输入文字请在此处输入文字请在此处输入文字请在此处输入文字请在此处输入文字请在此处输入文字请在此处输入文字请在此处输入文字在此处输入文字时请删除此行在此处输入文字时请删除此行</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C3258542-4463-4E24-A170-8023157F759C}"/>
              </a:ext>
            </a:extLst>
          </p:cNvPr>
          <p:cNvPicPr>
            <a:picLocks noChangeAspect="1"/>
          </p:cNvPicPr>
          <p:nvPr/>
        </p:nvPicPr>
        <p:blipFill rotWithShape="1">
          <a:blip r:embed="rId2">
            <a:extLst>
              <a:ext uri="{28A0092B-C50C-407E-A947-70E740481C1C}">
                <a14:useLocalDpi xmlns:a14="http://schemas.microsoft.com/office/drawing/2010/main" val="0"/>
              </a:ext>
            </a:extLst>
          </a:blip>
          <a:srcRect l="46060" t="11763" b="50000"/>
          <a:stretch/>
        </p:blipFill>
        <p:spPr>
          <a:xfrm>
            <a:off x="431948" y="1448957"/>
            <a:ext cx="1499545" cy="1328737"/>
          </a:xfrm>
          <a:prstGeom prst="rect">
            <a:avLst/>
          </a:prstGeom>
        </p:spPr>
      </p:pic>
      <p:pic>
        <p:nvPicPr>
          <p:cNvPr id="12" name="图片 11">
            <a:extLst>
              <a:ext uri="{FF2B5EF4-FFF2-40B4-BE49-F238E27FC236}">
                <a16:creationId xmlns:a16="http://schemas.microsoft.com/office/drawing/2014/main" id="{F43B363F-0A41-485E-83E4-14EB7631AE85}"/>
              </a:ext>
            </a:extLst>
          </p:cNvPr>
          <p:cNvPicPr>
            <a:picLocks noChangeAspect="1"/>
          </p:cNvPicPr>
          <p:nvPr/>
        </p:nvPicPr>
        <p:blipFill rotWithShape="1">
          <a:blip r:embed="rId2">
            <a:extLst>
              <a:ext uri="{28A0092B-C50C-407E-A947-70E740481C1C}">
                <a14:useLocalDpi xmlns:a14="http://schemas.microsoft.com/office/drawing/2010/main" val="0"/>
              </a:ext>
            </a:extLst>
          </a:blip>
          <a:srcRect l="46060" t="11763" b="50000"/>
          <a:stretch/>
        </p:blipFill>
        <p:spPr>
          <a:xfrm rot="10800000">
            <a:off x="10261357" y="4111557"/>
            <a:ext cx="1499545" cy="1328737"/>
          </a:xfrm>
          <a:prstGeom prst="rect">
            <a:avLst/>
          </a:prstGeom>
        </p:spPr>
      </p:pic>
      <p:sp>
        <p:nvSpPr>
          <p:cNvPr id="13" name="矩形 12">
            <a:extLst>
              <a:ext uri="{FF2B5EF4-FFF2-40B4-BE49-F238E27FC236}">
                <a16:creationId xmlns:a16="http://schemas.microsoft.com/office/drawing/2014/main" id="{BE2FCD82-4259-4A14-BDF3-CAB916D0F00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4" name="文本框 13">
            <a:extLst>
              <a:ext uri="{FF2B5EF4-FFF2-40B4-BE49-F238E27FC236}">
                <a16:creationId xmlns:a16="http://schemas.microsoft.com/office/drawing/2014/main" id="{D746D8F5-1040-4BAC-A9E2-308A27AB3068}"/>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2" name="灯片编号占位符 1">
            <a:extLst>
              <a:ext uri="{FF2B5EF4-FFF2-40B4-BE49-F238E27FC236}">
                <a16:creationId xmlns:a16="http://schemas.microsoft.com/office/drawing/2014/main" id="{79678D5F-76EE-4A92-91FD-1AD34A819880}"/>
              </a:ext>
            </a:extLst>
          </p:cNvPr>
          <p:cNvSpPr>
            <a:spLocks noGrp="1"/>
          </p:cNvSpPr>
          <p:nvPr>
            <p:ph type="sldNum" sz="quarter" idx="10"/>
          </p:nvPr>
        </p:nvSpPr>
        <p:spPr/>
        <p:txBody>
          <a:bodyPr/>
          <a:lstStyle/>
          <a:p>
            <a:fld id="{2C8C25D2-219D-4845-A292-353165FB2CC4}" type="slidenum">
              <a:rPr lang="zh-CN" altLang="en-US" smtClean="0"/>
              <a:pPr/>
              <a:t>21</a:t>
            </a:fld>
            <a:endParaRPr lang="zh-CN" altLang="en-US" dirty="0"/>
          </a:p>
        </p:txBody>
      </p:sp>
    </p:spTree>
    <p:extLst>
      <p:ext uri="{BB962C8B-B14F-4D97-AF65-F5344CB8AC3E}">
        <p14:creationId xmlns:p14="http://schemas.microsoft.com/office/powerpoint/2010/main" val="2937537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1">
            <a:extLst>
              <a:ext uri="{FF2B5EF4-FFF2-40B4-BE49-F238E27FC236}">
                <a16:creationId xmlns:a16="http://schemas.microsoft.com/office/drawing/2014/main" id="{96BDB9D2-D9BC-4195-81FB-B8072685BA11}"/>
              </a:ext>
            </a:extLst>
          </p:cNvPr>
          <p:cNvSpPr/>
          <p:nvPr/>
        </p:nvSpPr>
        <p:spPr>
          <a:xfrm>
            <a:off x="2762662" y="4581746"/>
            <a:ext cx="7792726" cy="105435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圆角矩形 22">
            <a:extLst>
              <a:ext uri="{FF2B5EF4-FFF2-40B4-BE49-F238E27FC236}">
                <a16:creationId xmlns:a16="http://schemas.microsoft.com/office/drawing/2014/main" id="{20F917B7-BAB0-4B38-A9EE-18F30E7F8BEE}"/>
              </a:ext>
            </a:extLst>
          </p:cNvPr>
          <p:cNvSpPr/>
          <p:nvPr/>
        </p:nvSpPr>
        <p:spPr>
          <a:xfrm>
            <a:off x="1915489" y="3033120"/>
            <a:ext cx="7680087" cy="1054350"/>
          </a:xfrm>
          <a:prstGeom prst="round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圆角矩形 23">
            <a:extLst>
              <a:ext uri="{FF2B5EF4-FFF2-40B4-BE49-F238E27FC236}">
                <a16:creationId xmlns:a16="http://schemas.microsoft.com/office/drawing/2014/main" id="{102A1620-229A-40B5-92F6-7BC8DE449F0A}"/>
              </a:ext>
            </a:extLst>
          </p:cNvPr>
          <p:cNvSpPr/>
          <p:nvPr/>
        </p:nvSpPr>
        <p:spPr>
          <a:xfrm>
            <a:off x="2762662" y="1484494"/>
            <a:ext cx="7792726" cy="105435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Oval 6">
            <a:extLst>
              <a:ext uri="{FF2B5EF4-FFF2-40B4-BE49-F238E27FC236}">
                <a16:creationId xmlns:a16="http://schemas.microsoft.com/office/drawing/2014/main" id="{06A40D45-5F79-4CD5-AB93-4F5914972338}"/>
              </a:ext>
            </a:extLst>
          </p:cNvPr>
          <p:cNvSpPr>
            <a:spLocks noChangeArrowheads="1"/>
          </p:cNvSpPr>
          <p:nvPr/>
        </p:nvSpPr>
        <p:spPr bwMode="ltGray">
          <a:xfrm>
            <a:off x="1704473" y="1182456"/>
            <a:ext cx="1659476" cy="1658426"/>
          </a:xfrm>
          <a:prstGeom prst="ellipse">
            <a:avLst/>
          </a:prstGeom>
          <a:solidFill>
            <a:schemeClr val="accent1"/>
          </a:solidFill>
          <a:ln w="38100">
            <a:solidFill>
              <a:schemeClr val="accent1"/>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10" name="Oval 13">
            <a:extLst>
              <a:ext uri="{FF2B5EF4-FFF2-40B4-BE49-F238E27FC236}">
                <a16:creationId xmlns:a16="http://schemas.microsoft.com/office/drawing/2014/main" id="{586CB053-9BCE-42B5-8E97-EE717AB0F276}"/>
              </a:ext>
            </a:extLst>
          </p:cNvPr>
          <p:cNvSpPr>
            <a:spLocks noChangeArrowheads="1"/>
          </p:cNvSpPr>
          <p:nvPr/>
        </p:nvSpPr>
        <p:spPr bwMode="gray">
          <a:xfrm>
            <a:off x="9046642" y="2731082"/>
            <a:ext cx="1659476" cy="1658426"/>
          </a:xfrm>
          <a:prstGeom prst="ellipse">
            <a:avLst/>
          </a:prstGeom>
          <a:solidFill>
            <a:schemeClr val="accent4"/>
          </a:solidFill>
          <a:ln w="38100">
            <a:solidFill>
              <a:schemeClr val="accent4"/>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14" name="Oval 20">
            <a:extLst>
              <a:ext uri="{FF2B5EF4-FFF2-40B4-BE49-F238E27FC236}">
                <a16:creationId xmlns:a16="http://schemas.microsoft.com/office/drawing/2014/main" id="{E3BD0901-AD88-48A3-9077-72BB43BF4514}"/>
              </a:ext>
            </a:extLst>
          </p:cNvPr>
          <p:cNvSpPr>
            <a:spLocks noChangeArrowheads="1"/>
          </p:cNvSpPr>
          <p:nvPr/>
        </p:nvSpPr>
        <p:spPr bwMode="ltGray">
          <a:xfrm>
            <a:off x="1694954" y="4279708"/>
            <a:ext cx="1659476" cy="1658426"/>
          </a:xfrm>
          <a:prstGeom prst="ellipse">
            <a:avLst/>
          </a:prstGeom>
          <a:solidFill>
            <a:schemeClr val="accent1"/>
          </a:solidFill>
          <a:ln w="38100">
            <a:solidFill>
              <a:schemeClr val="accent1"/>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17" name="TextBox 69">
            <a:extLst>
              <a:ext uri="{FF2B5EF4-FFF2-40B4-BE49-F238E27FC236}">
                <a16:creationId xmlns:a16="http://schemas.microsoft.com/office/drawing/2014/main" id="{99D380E9-C351-494B-B7BE-F695A6C81EC9}"/>
              </a:ext>
            </a:extLst>
          </p:cNvPr>
          <p:cNvSpPr txBox="1"/>
          <p:nvPr/>
        </p:nvSpPr>
        <p:spPr>
          <a:xfrm>
            <a:off x="1928035" y="1812955"/>
            <a:ext cx="1213647" cy="400110"/>
          </a:xfrm>
          <a:prstGeom prst="rect">
            <a:avLst/>
          </a:prstGeom>
          <a:noFill/>
        </p:spPr>
        <p:txBody>
          <a:bodyPr>
            <a:spAutoFit/>
          </a:bodyP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8" name="TextBox 70">
            <a:extLst>
              <a:ext uri="{FF2B5EF4-FFF2-40B4-BE49-F238E27FC236}">
                <a16:creationId xmlns:a16="http://schemas.microsoft.com/office/drawing/2014/main" id="{98CE0C8C-56D1-4D4A-BE37-104F26366F34}"/>
              </a:ext>
            </a:extLst>
          </p:cNvPr>
          <p:cNvSpPr txBox="1"/>
          <p:nvPr/>
        </p:nvSpPr>
        <p:spPr>
          <a:xfrm>
            <a:off x="9253471" y="3360240"/>
            <a:ext cx="1221910" cy="400110"/>
          </a:xfrm>
          <a:prstGeom prst="rect">
            <a:avLst/>
          </a:prstGeom>
          <a:noFill/>
        </p:spPr>
        <p:txBody>
          <a:bodyPr wrap="square">
            <a:spAutoFit/>
          </a:bodyP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9" name="TextBox 71">
            <a:extLst>
              <a:ext uri="{FF2B5EF4-FFF2-40B4-BE49-F238E27FC236}">
                <a16:creationId xmlns:a16="http://schemas.microsoft.com/office/drawing/2014/main" id="{0BED4CD6-214B-4540-9734-3A11C471DADB}"/>
              </a:ext>
            </a:extLst>
          </p:cNvPr>
          <p:cNvSpPr txBox="1"/>
          <p:nvPr/>
        </p:nvSpPr>
        <p:spPr>
          <a:xfrm>
            <a:off x="1928035" y="4936676"/>
            <a:ext cx="1249968" cy="400110"/>
          </a:xfrm>
          <a:prstGeom prst="rect">
            <a:avLst/>
          </a:prstGeom>
          <a:noFill/>
        </p:spPr>
        <p:txBody>
          <a:bodyPr wrap="square">
            <a:spAutoFit/>
          </a:bodyP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20" name="TextBox 73">
            <a:extLst>
              <a:ext uri="{FF2B5EF4-FFF2-40B4-BE49-F238E27FC236}">
                <a16:creationId xmlns:a16="http://schemas.microsoft.com/office/drawing/2014/main" id="{46E1AC25-D9D9-48A1-B9B0-1B4D93F2806C}"/>
              </a:ext>
            </a:extLst>
          </p:cNvPr>
          <p:cNvSpPr txBox="1"/>
          <p:nvPr/>
        </p:nvSpPr>
        <p:spPr>
          <a:xfrm>
            <a:off x="3455268" y="1642337"/>
            <a:ext cx="6503142" cy="787523"/>
          </a:xfrm>
          <a:prstGeom prst="rect">
            <a:avLst/>
          </a:prstGeom>
          <a:noFill/>
        </p:spPr>
        <p:txBody>
          <a:bodyPr wrap="square">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点击输入本栏的具体文字，简明扼要的说明分项内容，此为概念图解，请根据您的具体内容酌情修改。在此处输入文字时，请删除此行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74">
            <a:extLst>
              <a:ext uri="{FF2B5EF4-FFF2-40B4-BE49-F238E27FC236}">
                <a16:creationId xmlns:a16="http://schemas.microsoft.com/office/drawing/2014/main" id="{8AF0955F-5EBA-4670-BDD5-04FF0EC8214A}"/>
              </a:ext>
            </a:extLst>
          </p:cNvPr>
          <p:cNvSpPr txBox="1"/>
          <p:nvPr/>
        </p:nvSpPr>
        <p:spPr>
          <a:xfrm>
            <a:off x="2214293" y="3190963"/>
            <a:ext cx="6564684" cy="584775"/>
          </a:xfrm>
          <a:prstGeom prst="rect">
            <a:avLst/>
          </a:prstGeom>
          <a:noFill/>
        </p:spPr>
        <p:txBody>
          <a:bodyPr wrap="square">
            <a:spAutoFit/>
          </a:bodyPr>
          <a:lstStyle>
            <a:defPPr>
              <a:defRPr lang="zh-CN"/>
            </a:defPPr>
            <a:lvl1pPr algn="just">
              <a:lnSpc>
                <a:spcPct val="1500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点击输入本栏的具体文字，简明扼要的说明分项内容，此为概念图解，请根据您的具体内容酌情修改。在此处输入文字时，请删除此行</a:t>
            </a:r>
            <a:endParaRPr lang="en-US" altLang="zh-CN" dirty="0"/>
          </a:p>
        </p:txBody>
      </p:sp>
      <p:sp>
        <p:nvSpPr>
          <p:cNvPr id="22" name="TextBox 75">
            <a:extLst>
              <a:ext uri="{FF2B5EF4-FFF2-40B4-BE49-F238E27FC236}">
                <a16:creationId xmlns:a16="http://schemas.microsoft.com/office/drawing/2014/main" id="{A6AA1ACE-6B7F-4F89-9F78-24FA79617EEE}"/>
              </a:ext>
            </a:extLst>
          </p:cNvPr>
          <p:cNvSpPr txBox="1">
            <a:spLocks noChangeArrowheads="1"/>
          </p:cNvSpPr>
          <p:nvPr/>
        </p:nvSpPr>
        <p:spPr bwMode="auto">
          <a:xfrm>
            <a:off x="3422655" y="4739589"/>
            <a:ext cx="6535755"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a:lnSpc>
                <a:spcPct val="1500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t>点击输入本栏的具体文字，简明扼要的说明分项内容，此为概念图解，请根据您的具体内容酌情修改。在此处输入文字时，请删除此行</a:t>
            </a:r>
            <a:endParaRPr lang="en-US" altLang="zh-CN" dirty="0"/>
          </a:p>
        </p:txBody>
      </p:sp>
      <p:sp>
        <p:nvSpPr>
          <p:cNvPr id="23" name="矩形 22">
            <a:extLst>
              <a:ext uri="{FF2B5EF4-FFF2-40B4-BE49-F238E27FC236}">
                <a16:creationId xmlns:a16="http://schemas.microsoft.com/office/drawing/2014/main" id="{8E5E206B-D91D-4B87-9092-65D2148CB7C1}"/>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4" name="文本框 23">
            <a:extLst>
              <a:ext uri="{FF2B5EF4-FFF2-40B4-BE49-F238E27FC236}">
                <a16:creationId xmlns:a16="http://schemas.microsoft.com/office/drawing/2014/main" id="{0945E287-C15B-4726-86A7-1E0045E830DA}"/>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5" name="灯片编号占位符 4">
            <a:extLst>
              <a:ext uri="{FF2B5EF4-FFF2-40B4-BE49-F238E27FC236}">
                <a16:creationId xmlns:a16="http://schemas.microsoft.com/office/drawing/2014/main" id="{4EEBD76B-9B70-47E3-85B9-7EEBE82606DD}"/>
              </a:ext>
            </a:extLst>
          </p:cNvPr>
          <p:cNvSpPr>
            <a:spLocks noGrp="1"/>
          </p:cNvSpPr>
          <p:nvPr>
            <p:ph type="sldNum" sz="quarter" idx="10"/>
          </p:nvPr>
        </p:nvSpPr>
        <p:spPr/>
        <p:txBody>
          <a:bodyPr/>
          <a:lstStyle/>
          <a:p>
            <a:fld id="{2C8C25D2-219D-4845-A292-353165FB2CC4}" type="slidenum">
              <a:rPr lang="zh-CN" altLang="en-US" smtClean="0"/>
              <a:pPr/>
              <a:t>22</a:t>
            </a:fld>
            <a:endParaRPr lang="zh-CN" altLang="en-US" dirty="0"/>
          </a:p>
        </p:txBody>
      </p:sp>
    </p:spTree>
    <p:extLst>
      <p:ext uri="{BB962C8B-B14F-4D97-AF65-F5344CB8AC3E}">
        <p14:creationId xmlns:p14="http://schemas.microsoft.com/office/powerpoint/2010/main" val="912995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grpSp>
        <p:nvGrpSpPr>
          <p:cNvPr id="52" name="组合 51">
            <a:extLst>
              <a:ext uri="{FF2B5EF4-FFF2-40B4-BE49-F238E27FC236}">
                <a16:creationId xmlns:a16="http://schemas.microsoft.com/office/drawing/2014/main" id="{E47B3CAA-4836-4850-98F9-0A39DABD5005}"/>
              </a:ext>
            </a:extLst>
          </p:cNvPr>
          <p:cNvGrpSpPr/>
          <p:nvPr/>
        </p:nvGrpSpPr>
        <p:grpSpPr>
          <a:xfrm>
            <a:off x="4680295" y="1770260"/>
            <a:ext cx="2860434" cy="3640173"/>
            <a:chOff x="2771775" y="561842"/>
            <a:chExt cx="3415305" cy="4346299"/>
          </a:xfrm>
        </p:grpSpPr>
        <p:grpSp>
          <p:nvGrpSpPr>
            <p:cNvPr id="53" name="组合 52">
              <a:extLst>
                <a:ext uri="{FF2B5EF4-FFF2-40B4-BE49-F238E27FC236}">
                  <a16:creationId xmlns:a16="http://schemas.microsoft.com/office/drawing/2014/main" id="{730078F1-A7A1-4FF8-B759-4591AC703D4E}"/>
                </a:ext>
              </a:extLst>
            </p:cNvPr>
            <p:cNvGrpSpPr/>
            <p:nvPr/>
          </p:nvGrpSpPr>
          <p:grpSpPr>
            <a:xfrm>
              <a:off x="3373745" y="1053736"/>
              <a:ext cx="2228632" cy="3854405"/>
              <a:chOff x="4690219" y="1503508"/>
              <a:chExt cx="2811562" cy="4862578"/>
            </a:xfrm>
            <a:solidFill>
              <a:schemeClr val="accent1"/>
            </a:solidFill>
          </p:grpSpPr>
          <p:sp>
            <p:nvSpPr>
              <p:cNvPr id="61" name="Freeform 19">
                <a:extLst>
                  <a:ext uri="{FF2B5EF4-FFF2-40B4-BE49-F238E27FC236}">
                    <a16:creationId xmlns:a16="http://schemas.microsoft.com/office/drawing/2014/main" id="{F8496F00-7C88-4175-BFD5-0CB15C1EEE06}"/>
                  </a:ext>
                </a:extLst>
              </p:cNvPr>
              <p:cNvSpPr>
                <a:spLocks noEditPoints="1"/>
              </p:cNvSpPr>
              <p:nvPr/>
            </p:nvSpPr>
            <p:spPr bwMode="auto">
              <a:xfrm>
                <a:off x="4690219" y="1503508"/>
                <a:ext cx="2811562" cy="3762377"/>
              </a:xfrm>
              <a:custGeom>
                <a:avLst/>
                <a:gdLst>
                  <a:gd name="T0" fmla="*/ 318 w 635"/>
                  <a:gd name="T1" fmla="*/ 28 h 850"/>
                  <a:gd name="T2" fmla="*/ 607 w 635"/>
                  <a:gd name="T3" fmla="*/ 317 h 850"/>
                  <a:gd name="T4" fmla="*/ 568 w 635"/>
                  <a:gd name="T5" fmla="*/ 462 h 850"/>
                  <a:gd name="T6" fmla="*/ 453 w 635"/>
                  <a:gd name="T7" fmla="*/ 767 h 850"/>
                  <a:gd name="T8" fmla="*/ 438 w 635"/>
                  <a:gd name="T9" fmla="*/ 815 h 850"/>
                  <a:gd name="T10" fmla="*/ 408 w 635"/>
                  <a:gd name="T11" fmla="*/ 822 h 850"/>
                  <a:gd name="T12" fmla="*/ 318 w 635"/>
                  <a:gd name="T13" fmla="*/ 822 h 850"/>
                  <a:gd name="T14" fmla="*/ 228 w 635"/>
                  <a:gd name="T15" fmla="*/ 822 h 850"/>
                  <a:gd name="T16" fmla="*/ 197 w 635"/>
                  <a:gd name="T17" fmla="*/ 815 h 850"/>
                  <a:gd name="T18" fmla="*/ 182 w 635"/>
                  <a:gd name="T19" fmla="*/ 767 h 850"/>
                  <a:gd name="T20" fmla="*/ 67 w 635"/>
                  <a:gd name="T21" fmla="*/ 462 h 850"/>
                  <a:gd name="T22" fmla="*/ 29 w 635"/>
                  <a:gd name="T23" fmla="*/ 317 h 850"/>
                  <a:gd name="T24" fmla="*/ 318 w 635"/>
                  <a:gd name="T25" fmla="*/ 28 h 850"/>
                  <a:gd name="T26" fmla="*/ 318 w 635"/>
                  <a:gd name="T27" fmla="*/ 0 h 850"/>
                  <a:gd name="T28" fmla="*/ 0 w 635"/>
                  <a:gd name="T29" fmla="*/ 317 h 850"/>
                  <a:gd name="T30" fmla="*/ 42 w 635"/>
                  <a:gd name="T31" fmla="*/ 476 h 850"/>
                  <a:gd name="T32" fmla="*/ 154 w 635"/>
                  <a:gd name="T33" fmla="*/ 772 h 850"/>
                  <a:gd name="T34" fmla="*/ 228 w 635"/>
                  <a:gd name="T35" fmla="*/ 850 h 850"/>
                  <a:gd name="T36" fmla="*/ 318 w 635"/>
                  <a:gd name="T37" fmla="*/ 850 h 850"/>
                  <a:gd name="T38" fmla="*/ 408 w 635"/>
                  <a:gd name="T39" fmla="*/ 850 h 850"/>
                  <a:gd name="T40" fmla="*/ 482 w 635"/>
                  <a:gd name="T41" fmla="*/ 772 h 850"/>
                  <a:gd name="T42" fmla="*/ 593 w 635"/>
                  <a:gd name="T43" fmla="*/ 476 h 850"/>
                  <a:gd name="T44" fmla="*/ 635 w 635"/>
                  <a:gd name="T45" fmla="*/ 317 h 850"/>
                  <a:gd name="T46" fmla="*/ 318 w 635"/>
                  <a:gd name="T47"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5" h="850">
                    <a:moveTo>
                      <a:pt x="318" y="28"/>
                    </a:moveTo>
                    <a:cubicBezTo>
                      <a:pt x="477" y="28"/>
                      <a:pt x="607" y="158"/>
                      <a:pt x="607" y="317"/>
                    </a:cubicBezTo>
                    <a:cubicBezTo>
                      <a:pt x="607" y="367"/>
                      <a:pt x="594" y="416"/>
                      <a:pt x="568" y="462"/>
                    </a:cubicBezTo>
                    <a:cubicBezTo>
                      <a:pt x="492" y="599"/>
                      <a:pt x="468" y="680"/>
                      <a:pt x="453" y="767"/>
                    </a:cubicBezTo>
                    <a:cubicBezTo>
                      <a:pt x="452" y="777"/>
                      <a:pt x="447" y="806"/>
                      <a:pt x="438" y="815"/>
                    </a:cubicBezTo>
                    <a:cubicBezTo>
                      <a:pt x="435" y="819"/>
                      <a:pt x="429" y="822"/>
                      <a:pt x="408" y="822"/>
                    </a:cubicBezTo>
                    <a:cubicBezTo>
                      <a:pt x="318" y="822"/>
                      <a:pt x="318" y="822"/>
                      <a:pt x="318" y="822"/>
                    </a:cubicBezTo>
                    <a:cubicBezTo>
                      <a:pt x="228" y="822"/>
                      <a:pt x="228" y="822"/>
                      <a:pt x="228" y="822"/>
                    </a:cubicBezTo>
                    <a:cubicBezTo>
                      <a:pt x="206" y="822"/>
                      <a:pt x="200" y="819"/>
                      <a:pt x="197" y="815"/>
                    </a:cubicBezTo>
                    <a:cubicBezTo>
                      <a:pt x="189" y="806"/>
                      <a:pt x="184" y="777"/>
                      <a:pt x="182" y="767"/>
                    </a:cubicBezTo>
                    <a:cubicBezTo>
                      <a:pt x="168" y="680"/>
                      <a:pt x="143" y="599"/>
                      <a:pt x="67" y="462"/>
                    </a:cubicBezTo>
                    <a:cubicBezTo>
                      <a:pt x="42" y="415"/>
                      <a:pt x="29" y="367"/>
                      <a:pt x="29" y="317"/>
                    </a:cubicBezTo>
                    <a:cubicBezTo>
                      <a:pt x="29" y="158"/>
                      <a:pt x="158" y="28"/>
                      <a:pt x="318" y="28"/>
                    </a:cubicBezTo>
                    <a:moveTo>
                      <a:pt x="318" y="0"/>
                    </a:moveTo>
                    <a:cubicBezTo>
                      <a:pt x="142" y="0"/>
                      <a:pt x="0" y="142"/>
                      <a:pt x="0" y="317"/>
                    </a:cubicBezTo>
                    <a:cubicBezTo>
                      <a:pt x="0" y="375"/>
                      <a:pt x="16" y="429"/>
                      <a:pt x="42" y="476"/>
                    </a:cubicBezTo>
                    <a:cubicBezTo>
                      <a:pt x="120" y="616"/>
                      <a:pt x="141" y="695"/>
                      <a:pt x="154" y="772"/>
                    </a:cubicBezTo>
                    <a:cubicBezTo>
                      <a:pt x="164" y="836"/>
                      <a:pt x="179" y="850"/>
                      <a:pt x="228" y="850"/>
                    </a:cubicBezTo>
                    <a:cubicBezTo>
                      <a:pt x="248" y="850"/>
                      <a:pt x="282" y="850"/>
                      <a:pt x="318" y="850"/>
                    </a:cubicBezTo>
                    <a:cubicBezTo>
                      <a:pt x="354" y="850"/>
                      <a:pt x="387" y="850"/>
                      <a:pt x="408" y="850"/>
                    </a:cubicBezTo>
                    <a:cubicBezTo>
                      <a:pt x="456" y="850"/>
                      <a:pt x="471" y="836"/>
                      <a:pt x="482" y="772"/>
                    </a:cubicBezTo>
                    <a:cubicBezTo>
                      <a:pt x="494" y="695"/>
                      <a:pt x="515" y="616"/>
                      <a:pt x="593" y="476"/>
                    </a:cubicBezTo>
                    <a:cubicBezTo>
                      <a:pt x="619" y="429"/>
                      <a:pt x="635" y="375"/>
                      <a:pt x="635" y="317"/>
                    </a:cubicBezTo>
                    <a:cubicBezTo>
                      <a:pt x="635" y="142"/>
                      <a:pt x="493" y="0"/>
                      <a:pt x="318"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2" name="组合 61">
                <a:extLst>
                  <a:ext uri="{FF2B5EF4-FFF2-40B4-BE49-F238E27FC236}">
                    <a16:creationId xmlns:a16="http://schemas.microsoft.com/office/drawing/2014/main" id="{ADA45EED-C299-4B57-8F02-E2387D8FE89C}"/>
                  </a:ext>
                </a:extLst>
              </p:cNvPr>
              <p:cNvGrpSpPr/>
              <p:nvPr/>
            </p:nvGrpSpPr>
            <p:grpSpPr>
              <a:xfrm>
                <a:off x="5364973" y="5382286"/>
                <a:ext cx="1503619" cy="983800"/>
                <a:chOff x="5364973" y="5382286"/>
                <a:chExt cx="1503619" cy="983800"/>
              </a:xfrm>
              <a:grpFill/>
            </p:grpSpPr>
            <p:sp>
              <p:nvSpPr>
                <p:cNvPr id="63" name="Freeform 12">
                  <a:extLst>
                    <a:ext uri="{FF2B5EF4-FFF2-40B4-BE49-F238E27FC236}">
                      <a16:creationId xmlns:a16="http://schemas.microsoft.com/office/drawing/2014/main" id="{E7794226-67A2-43EE-AF29-A5310DBD9F69}"/>
                    </a:ext>
                  </a:extLst>
                </p:cNvPr>
                <p:cNvSpPr/>
                <p:nvPr/>
              </p:nvSpPr>
              <p:spPr bwMode="auto">
                <a:xfrm>
                  <a:off x="5364973" y="5382286"/>
                  <a:ext cx="1503619" cy="180000"/>
                </a:xfrm>
                <a:custGeom>
                  <a:avLst/>
                  <a:gdLst>
                    <a:gd name="T0" fmla="*/ 379 w 405"/>
                    <a:gd name="T1" fmla="*/ 0 h 58"/>
                    <a:gd name="T2" fmla="*/ 27 w 405"/>
                    <a:gd name="T3" fmla="*/ 0 h 58"/>
                    <a:gd name="T4" fmla="*/ 0 w 405"/>
                    <a:gd name="T5" fmla="*/ 21 h 58"/>
                    <a:gd name="T6" fmla="*/ 0 w 405"/>
                    <a:gd name="T7" fmla="*/ 36 h 58"/>
                    <a:gd name="T8" fmla="*/ 27 w 405"/>
                    <a:gd name="T9" fmla="*/ 58 h 58"/>
                    <a:gd name="T10" fmla="*/ 379 w 405"/>
                    <a:gd name="T11" fmla="*/ 58 h 58"/>
                    <a:gd name="T12" fmla="*/ 405 w 405"/>
                    <a:gd name="T13" fmla="*/ 36 h 58"/>
                    <a:gd name="T14" fmla="*/ 405 w 405"/>
                    <a:gd name="T15" fmla="*/ 21 h 58"/>
                    <a:gd name="T16" fmla="*/ 379 w 405"/>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5" h="58">
                      <a:moveTo>
                        <a:pt x="379" y="0"/>
                      </a:moveTo>
                      <a:cubicBezTo>
                        <a:pt x="27" y="0"/>
                        <a:pt x="27" y="0"/>
                        <a:pt x="27" y="0"/>
                      </a:cubicBezTo>
                      <a:cubicBezTo>
                        <a:pt x="12" y="0"/>
                        <a:pt x="0" y="9"/>
                        <a:pt x="0" y="21"/>
                      </a:cubicBezTo>
                      <a:cubicBezTo>
                        <a:pt x="0" y="36"/>
                        <a:pt x="0" y="36"/>
                        <a:pt x="0" y="36"/>
                      </a:cubicBezTo>
                      <a:cubicBezTo>
                        <a:pt x="0" y="48"/>
                        <a:pt x="12" y="58"/>
                        <a:pt x="27" y="58"/>
                      </a:cubicBezTo>
                      <a:cubicBezTo>
                        <a:pt x="379" y="58"/>
                        <a:pt x="379" y="58"/>
                        <a:pt x="379" y="58"/>
                      </a:cubicBezTo>
                      <a:cubicBezTo>
                        <a:pt x="393" y="58"/>
                        <a:pt x="405" y="48"/>
                        <a:pt x="405" y="36"/>
                      </a:cubicBezTo>
                      <a:cubicBezTo>
                        <a:pt x="405" y="21"/>
                        <a:pt x="405" y="21"/>
                        <a:pt x="405" y="21"/>
                      </a:cubicBezTo>
                      <a:cubicBezTo>
                        <a:pt x="405" y="9"/>
                        <a:pt x="393" y="0"/>
                        <a:pt x="379"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13">
                  <a:extLst>
                    <a:ext uri="{FF2B5EF4-FFF2-40B4-BE49-F238E27FC236}">
                      <a16:creationId xmlns:a16="http://schemas.microsoft.com/office/drawing/2014/main" id="{E052743C-536D-436E-910C-376C81D29DF5}"/>
                    </a:ext>
                  </a:extLst>
                </p:cNvPr>
                <p:cNvSpPr/>
                <p:nvPr/>
              </p:nvSpPr>
              <p:spPr bwMode="auto">
                <a:xfrm>
                  <a:off x="5364973" y="5626219"/>
                  <a:ext cx="1503619" cy="180000"/>
                </a:xfrm>
                <a:custGeom>
                  <a:avLst/>
                  <a:gdLst>
                    <a:gd name="T0" fmla="*/ 379 w 405"/>
                    <a:gd name="T1" fmla="*/ 0 h 59"/>
                    <a:gd name="T2" fmla="*/ 27 w 405"/>
                    <a:gd name="T3" fmla="*/ 0 h 59"/>
                    <a:gd name="T4" fmla="*/ 0 w 405"/>
                    <a:gd name="T5" fmla="*/ 22 h 59"/>
                    <a:gd name="T6" fmla="*/ 0 w 405"/>
                    <a:gd name="T7" fmla="*/ 37 h 59"/>
                    <a:gd name="T8" fmla="*/ 27 w 405"/>
                    <a:gd name="T9" fmla="*/ 59 h 59"/>
                    <a:gd name="T10" fmla="*/ 379 w 405"/>
                    <a:gd name="T11" fmla="*/ 59 h 59"/>
                    <a:gd name="T12" fmla="*/ 405 w 405"/>
                    <a:gd name="T13" fmla="*/ 37 h 59"/>
                    <a:gd name="T14" fmla="*/ 405 w 405"/>
                    <a:gd name="T15" fmla="*/ 22 h 59"/>
                    <a:gd name="T16" fmla="*/ 379 w 405"/>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5" h="59">
                      <a:moveTo>
                        <a:pt x="379" y="0"/>
                      </a:moveTo>
                      <a:cubicBezTo>
                        <a:pt x="27" y="0"/>
                        <a:pt x="27" y="0"/>
                        <a:pt x="27" y="0"/>
                      </a:cubicBezTo>
                      <a:cubicBezTo>
                        <a:pt x="12" y="0"/>
                        <a:pt x="0" y="10"/>
                        <a:pt x="0" y="22"/>
                      </a:cubicBezTo>
                      <a:cubicBezTo>
                        <a:pt x="0" y="37"/>
                        <a:pt x="0" y="37"/>
                        <a:pt x="0" y="37"/>
                      </a:cubicBezTo>
                      <a:cubicBezTo>
                        <a:pt x="0" y="49"/>
                        <a:pt x="12" y="59"/>
                        <a:pt x="27" y="59"/>
                      </a:cubicBezTo>
                      <a:cubicBezTo>
                        <a:pt x="379" y="59"/>
                        <a:pt x="379" y="59"/>
                        <a:pt x="379" y="59"/>
                      </a:cubicBezTo>
                      <a:cubicBezTo>
                        <a:pt x="393" y="59"/>
                        <a:pt x="405" y="49"/>
                        <a:pt x="405" y="37"/>
                      </a:cubicBezTo>
                      <a:cubicBezTo>
                        <a:pt x="405" y="22"/>
                        <a:pt x="405" y="22"/>
                        <a:pt x="405" y="22"/>
                      </a:cubicBezTo>
                      <a:cubicBezTo>
                        <a:pt x="405" y="10"/>
                        <a:pt x="393" y="0"/>
                        <a:pt x="379"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14">
                  <a:extLst>
                    <a:ext uri="{FF2B5EF4-FFF2-40B4-BE49-F238E27FC236}">
                      <a16:creationId xmlns:a16="http://schemas.microsoft.com/office/drawing/2014/main" id="{79718E82-EB4D-4BC6-A351-6DDFD6B09441}"/>
                    </a:ext>
                  </a:extLst>
                </p:cNvPr>
                <p:cNvSpPr/>
                <p:nvPr/>
              </p:nvSpPr>
              <p:spPr bwMode="auto">
                <a:xfrm>
                  <a:off x="5364973" y="5870152"/>
                  <a:ext cx="1503619" cy="180000"/>
                </a:xfrm>
                <a:custGeom>
                  <a:avLst/>
                  <a:gdLst>
                    <a:gd name="T0" fmla="*/ 379 w 405"/>
                    <a:gd name="T1" fmla="*/ 0 h 59"/>
                    <a:gd name="T2" fmla="*/ 27 w 405"/>
                    <a:gd name="T3" fmla="*/ 0 h 59"/>
                    <a:gd name="T4" fmla="*/ 0 w 405"/>
                    <a:gd name="T5" fmla="*/ 22 h 59"/>
                    <a:gd name="T6" fmla="*/ 0 w 405"/>
                    <a:gd name="T7" fmla="*/ 37 h 59"/>
                    <a:gd name="T8" fmla="*/ 27 w 405"/>
                    <a:gd name="T9" fmla="*/ 59 h 59"/>
                    <a:gd name="T10" fmla="*/ 379 w 405"/>
                    <a:gd name="T11" fmla="*/ 59 h 59"/>
                    <a:gd name="T12" fmla="*/ 405 w 405"/>
                    <a:gd name="T13" fmla="*/ 37 h 59"/>
                    <a:gd name="T14" fmla="*/ 405 w 405"/>
                    <a:gd name="T15" fmla="*/ 22 h 59"/>
                    <a:gd name="T16" fmla="*/ 379 w 405"/>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5" h="59">
                      <a:moveTo>
                        <a:pt x="379" y="0"/>
                      </a:moveTo>
                      <a:cubicBezTo>
                        <a:pt x="27" y="0"/>
                        <a:pt x="27" y="0"/>
                        <a:pt x="27" y="0"/>
                      </a:cubicBezTo>
                      <a:cubicBezTo>
                        <a:pt x="12" y="0"/>
                        <a:pt x="0" y="10"/>
                        <a:pt x="0" y="22"/>
                      </a:cubicBezTo>
                      <a:cubicBezTo>
                        <a:pt x="0" y="37"/>
                        <a:pt x="0" y="37"/>
                        <a:pt x="0" y="37"/>
                      </a:cubicBezTo>
                      <a:cubicBezTo>
                        <a:pt x="0" y="49"/>
                        <a:pt x="12" y="59"/>
                        <a:pt x="27" y="59"/>
                      </a:cubicBezTo>
                      <a:cubicBezTo>
                        <a:pt x="379" y="59"/>
                        <a:pt x="379" y="59"/>
                        <a:pt x="379" y="59"/>
                      </a:cubicBezTo>
                      <a:cubicBezTo>
                        <a:pt x="393" y="59"/>
                        <a:pt x="405" y="49"/>
                        <a:pt x="405" y="37"/>
                      </a:cubicBezTo>
                      <a:cubicBezTo>
                        <a:pt x="405" y="22"/>
                        <a:pt x="405" y="22"/>
                        <a:pt x="405" y="22"/>
                      </a:cubicBezTo>
                      <a:cubicBezTo>
                        <a:pt x="405" y="10"/>
                        <a:pt x="393" y="0"/>
                        <a:pt x="379"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Freeform 15">
                  <a:extLst>
                    <a:ext uri="{FF2B5EF4-FFF2-40B4-BE49-F238E27FC236}">
                      <a16:creationId xmlns:a16="http://schemas.microsoft.com/office/drawing/2014/main" id="{1491559F-4ECB-4F01-B194-91E35614FB0E}"/>
                    </a:ext>
                  </a:extLst>
                </p:cNvPr>
                <p:cNvSpPr/>
                <p:nvPr/>
              </p:nvSpPr>
              <p:spPr bwMode="auto">
                <a:xfrm>
                  <a:off x="5627964" y="6114086"/>
                  <a:ext cx="980498" cy="252000"/>
                </a:xfrm>
                <a:custGeom>
                  <a:avLst/>
                  <a:gdLst>
                    <a:gd name="T0" fmla="*/ 0 w 264"/>
                    <a:gd name="T1" fmla="*/ 0 h 73"/>
                    <a:gd name="T2" fmla="*/ 264 w 264"/>
                    <a:gd name="T3" fmla="*/ 0 h 73"/>
                    <a:gd name="T4" fmla="*/ 132 w 264"/>
                    <a:gd name="T5" fmla="*/ 73 h 73"/>
                    <a:gd name="T6" fmla="*/ 0 w 264"/>
                    <a:gd name="T7" fmla="*/ 0 h 73"/>
                  </a:gdLst>
                  <a:ahLst/>
                  <a:cxnLst>
                    <a:cxn ang="0">
                      <a:pos x="T0" y="T1"/>
                    </a:cxn>
                    <a:cxn ang="0">
                      <a:pos x="T2" y="T3"/>
                    </a:cxn>
                    <a:cxn ang="0">
                      <a:pos x="T4" y="T5"/>
                    </a:cxn>
                    <a:cxn ang="0">
                      <a:pos x="T6" y="T7"/>
                    </a:cxn>
                  </a:cxnLst>
                  <a:rect l="0" t="0" r="r" b="b"/>
                  <a:pathLst>
                    <a:path w="264" h="73">
                      <a:moveTo>
                        <a:pt x="0" y="0"/>
                      </a:moveTo>
                      <a:cubicBezTo>
                        <a:pt x="264" y="0"/>
                        <a:pt x="264" y="0"/>
                        <a:pt x="264" y="0"/>
                      </a:cubicBezTo>
                      <a:cubicBezTo>
                        <a:pt x="264" y="44"/>
                        <a:pt x="193" y="73"/>
                        <a:pt x="132" y="73"/>
                      </a:cubicBezTo>
                      <a:cubicBezTo>
                        <a:pt x="70" y="73"/>
                        <a:pt x="0" y="44"/>
                        <a:pt x="0" y="0"/>
                      </a:cubicBezTo>
                      <a:close/>
                    </a:path>
                  </a:pathLst>
                </a:custGeom>
                <a:grp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54" name="圆角矩形 2">
              <a:extLst>
                <a:ext uri="{FF2B5EF4-FFF2-40B4-BE49-F238E27FC236}">
                  <a16:creationId xmlns:a16="http://schemas.microsoft.com/office/drawing/2014/main" id="{F8719F1B-BC82-4920-ABD3-F67A9941EF4B}"/>
                </a:ext>
              </a:extLst>
            </p:cNvPr>
            <p:cNvSpPr/>
            <p:nvPr/>
          </p:nvSpPr>
          <p:spPr>
            <a:xfrm>
              <a:off x="4362919" y="561842"/>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28">
              <a:extLst>
                <a:ext uri="{FF2B5EF4-FFF2-40B4-BE49-F238E27FC236}">
                  <a16:creationId xmlns:a16="http://schemas.microsoft.com/office/drawing/2014/main" id="{0A18797D-0951-49E9-A223-246714A4AFF4}"/>
                </a:ext>
              </a:extLst>
            </p:cNvPr>
            <p:cNvSpPr/>
            <p:nvPr/>
          </p:nvSpPr>
          <p:spPr>
            <a:xfrm rot="1800000">
              <a:off x="5408695" y="938753"/>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29">
              <a:extLst>
                <a:ext uri="{FF2B5EF4-FFF2-40B4-BE49-F238E27FC236}">
                  <a16:creationId xmlns:a16="http://schemas.microsoft.com/office/drawing/2014/main" id="{FE7F9510-9AA4-4F48-97F0-A00797230B04}"/>
                </a:ext>
              </a:extLst>
            </p:cNvPr>
            <p:cNvSpPr/>
            <p:nvPr/>
          </p:nvSpPr>
          <p:spPr>
            <a:xfrm rot="3600000">
              <a:off x="5863104" y="1704491"/>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30">
              <a:extLst>
                <a:ext uri="{FF2B5EF4-FFF2-40B4-BE49-F238E27FC236}">
                  <a16:creationId xmlns:a16="http://schemas.microsoft.com/office/drawing/2014/main" id="{FE4907CD-74C0-4B9C-BC18-E1DD2B1A1947}"/>
                </a:ext>
              </a:extLst>
            </p:cNvPr>
            <p:cNvSpPr/>
            <p:nvPr/>
          </p:nvSpPr>
          <p:spPr>
            <a:xfrm rot="19800000" flipV="1">
              <a:off x="3317142" y="911510"/>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31">
              <a:extLst>
                <a:ext uri="{FF2B5EF4-FFF2-40B4-BE49-F238E27FC236}">
                  <a16:creationId xmlns:a16="http://schemas.microsoft.com/office/drawing/2014/main" id="{44B9F0C9-DAC4-4606-BDBF-C27A838AB283}"/>
                </a:ext>
              </a:extLst>
            </p:cNvPr>
            <p:cNvSpPr/>
            <p:nvPr/>
          </p:nvSpPr>
          <p:spPr>
            <a:xfrm rot="5400000">
              <a:off x="5916459" y="2541082"/>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32">
              <a:extLst>
                <a:ext uri="{FF2B5EF4-FFF2-40B4-BE49-F238E27FC236}">
                  <a16:creationId xmlns:a16="http://schemas.microsoft.com/office/drawing/2014/main" id="{BDFD9C1D-BAB3-4F6A-AFFA-0F373031B99F}"/>
                </a:ext>
              </a:extLst>
            </p:cNvPr>
            <p:cNvSpPr/>
            <p:nvPr/>
          </p:nvSpPr>
          <p:spPr>
            <a:xfrm rot="5400000">
              <a:off x="2900781" y="2541082"/>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33">
              <a:extLst>
                <a:ext uri="{FF2B5EF4-FFF2-40B4-BE49-F238E27FC236}">
                  <a16:creationId xmlns:a16="http://schemas.microsoft.com/office/drawing/2014/main" id="{B8905D91-4471-4044-913E-0D5F1FC9329A}"/>
                </a:ext>
              </a:extLst>
            </p:cNvPr>
            <p:cNvSpPr/>
            <p:nvPr/>
          </p:nvSpPr>
          <p:spPr>
            <a:xfrm rot="18000000" flipH="1">
              <a:off x="2909414" y="1720927"/>
              <a:ext cx="141615" cy="399627"/>
            </a:xfrm>
            <a:prstGeom prst="roundRect">
              <a:avLst>
                <a:gd name="adj" fmla="val 50000"/>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a:extLst>
              <a:ext uri="{FF2B5EF4-FFF2-40B4-BE49-F238E27FC236}">
                <a16:creationId xmlns:a16="http://schemas.microsoft.com/office/drawing/2014/main" id="{82A91BF6-EBB4-4DEE-A009-156D57D664CD}"/>
              </a:ext>
            </a:extLst>
          </p:cNvPr>
          <p:cNvSpPr/>
          <p:nvPr/>
        </p:nvSpPr>
        <p:spPr>
          <a:xfrm>
            <a:off x="3827527" y="1622610"/>
            <a:ext cx="259746" cy="259746"/>
          </a:xfrm>
          <a:prstGeom prst="ellipse">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2A42E0E-521C-4B50-AD24-C7FD264A987A}"/>
              </a:ext>
            </a:extLst>
          </p:cNvPr>
          <p:cNvSpPr/>
          <p:nvPr/>
        </p:nvSpPr>
        <p:spPr>
          <a:xfrm>
            <a:off x="3848090" y="4049144"/>
            <a:ext cx="259746" cy="259746"/>
          </a:xfrm>
          <a:prstGeom prst="ellipse">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8A83CE50-6E56-495F-A339-A7D4D9EF63CA}"/>
              </a:ext>
            </a:extLst>
          </p:cNvPr>
          <p:cNvSpPr/>
          <p:nvPr/>
        </p:nvSpPr>
        <p:spPr>
          <a:xfrm>
            <a:off x="8129137" y="4052087"/>
            <a:ext cx="259746" cy="259746"/>
          </a:xfrm>
          <a:prstGeom prst="ellipse">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D69B8F26-110B-4DE5-B249-1B1D36A5DC76}"/>
              </a:ext>
            </a:extLst>
          </p:cNvPr>
          <p:cNvSpPr/>
          <p:nvPr/>
        </p:nvSpPr>
        <p:spPr>
          <a:xfrm>
            <a:off x="8129137" y="1615726"/>
            <a:ext cx="259746" cy="259746"/>
          </a:xfrm>
          <a:prstGeom prst="ellipse">
            <a:avLst/>
          </a:prstGeom>
          <a:solidFill>
            <a:schemeClr val="accent1"/>
          </a:solidFill>
          <a:ln w="28575">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Rectangle 8">
            <a:extLst>
              <a:ext uri="{FF2B5EF4-FFF2-40B4-BE49-F238E27FC236}">
                <a16:creationId xmlns:a16="http://schemas.microsoft.com/office/drawing/2014/main" id="{C66D4DCF-E1CA-4F84-B657-1D16539EC7A2}"/>
              </a:ext>
            </a:extLst>
          </p:cNvPr>
          <p:cNvSpPr/>
          <p:nvPr/>
        </p:nvSpPr>
        <p:spPr>
          <a:xfrm>
            <a:off x="8494272" y="1973273"/>
            <a:ext cx="3046563"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Rectangle 8">
            <a:extLst>
              <a:ext uri="{FF2B5EF4-FFF2-40B4-BE49-F238E27FC236}">
                <a16:creationId xmlns:a16="http://schemas.microsoft.com/office/drawing/2014/main" id="{4DF68A0C-694E-4E81-80A0-58E7104C7417}"/>
              </a:ext>
            </a:extLst>
          </p:cNvPr>
          <p:cNvSpPr/>
          <p:nvPr/>
        </p:nvSpPr>
        <p:spPr>
          <a:xfrm>
            <a:off x="8494272" y="4345052"/>
            <a:ext cx="3070973"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Rectangle 8">
            <a:extLst>
              <a:ext uri="{FF2B5EF4-FFF2-40B4-BE49-F238E27FC236}">
                <a16:creationId xmlns:a16="http://schemas.microsoft.com/office/drawing/2014/main" id="{8B0BA4F2-5A2B-4EEC-B562-2039B12D2DDE}"/>
              </a:ext>
            </a:extLst>
          </p:cNvPr>
          <p:cNvSpPr/>
          <p:nvPr/>
        </p:nvSpPr>
        <p:spPr>
          <a:xfrm>
            <a:off x="651164" y="1972042"/>
            <a:ext cx="3070973" cy="1156855"/>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Rectangle 8">
            <a:extLst>
              <a:ext uri="{FF2B5EF4-FFF2-40B4-BE49-F238E27FC236}">
                <a16:creationId xmlns:a16="http://schemas.microsoft.com/office/drawing/2014/main" id="{40BD161B-88F9-4B7D-AD7F-66A3540978FF}"/>
              </a:ext>
            </a:extLst>
          </p:cNvPr>
          <p:cNvSpPr/>
          <p:nvPr/>
        </p:nvSpPr>
        <p:spPr>
          <a:xfrm>
            <a:off x="651164" y="4352983"/>
            <a:ext cx="3070973" cy="1156855"/>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Box 7">
            <a:extLst>
              <a:ext uri="{FF2B5EF4-FFF2-40B4-BE49-F238E27FC236}">
                <a16:creationId xmlns:a16="http://schemas.microsoft.com/office/drawing/2014/main" id="{EF1AE3CE-C64E-4E4D-AAFD-19BDC466F284}"/>
              </a:ext>
            </a:extLst>
          </p:cNvPr>
          <p:cNvSpPr txBox="1"/>
          <p:nvPr/>
        </p:nvSpPr>
        <p:spPr>
          <a:xfrm>
            <a:off x="2633663" y="1511018"/>
            <a:ext cx="1016536"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37" name="TextBox 7">
            <a:extLst>
              <a:ext uri="{FF2B5EF4-FFF2-40B4-BE49-F238E27FC236}">
                <a16:creationId xmlns:a16="http://schemas.microsoft.com/office/drawing/2014/main" id="{0431CEEA-BA5D-48AB-ACD1-E719BC5F970C}"/>
              </a:ext>
            </a:extLst>
          </p:cNvPr>
          <p:cNvSpPr txBox="1"/>
          <p:nvPr/>
        </p:nvSpPr>
        <p:spPr>
          <a:xfrm>
            <a:off x="2701925" y="3908780"/>
            <a:ext cx="1020212"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38" name="TextBox 7">
            <a:extLst>
              <a:ext uri="{FF2B5EF4-FFF2-40B4-BE49-F238E27FC236}">
                <a16:creationId xmlns:a16="http://schemas.microsoft.com/office/drawing/2014/main" id="{5A83AE13-276F-4D2A-9BA9-FC838A7E6629}"/>
              </a:ext>
            </a:extLst>
          </p:cNvPr>
          <p:cNvSpPr txBox="1"/>
          <p:nvPr/>
        </p:nvSpPr>
        <p:spPr>
          <a:xfrm>
            <a:off x="8596478" y="3908780"/>
            <a:ext cx="1018589"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39" name="TextBox 7">
            <a:extLst>
              <a:ext uri="{FF2B5EF4-FFF2-40B4-BE49-F238E27FC236}">
                <a16:creationId xmlns:a16="http://schemas.microsoft.com/office/drawing/2014/main" id="{E5DA6A80-0DA3-4F09-B877-987002BFD811}"/>
              </a:ext>
            </a:extLst>
          </p:cNvPr>
          <p:cNvSpPr txBox="1"/>
          <p:nvPr/>
        </p:nvSpPr>
        <p:spPr>
          <a:xfrm>
            <a:off x="8598531" y="1511018"/>
            <a:ext cx="1016536"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 name="灯片编号占位符 1">
            <a:extLst>
              <a:ext uri="{FF2B5EF4-FFF2-40B4-BE49-F238E27FC236}">
                <a16:creationId xmlns:a16="http://schemas.microsoft.com/office/drawing/2014/main" id="{58DFB298-F688-46E0-887C-73FDC4845ED8}"/>
              </a:ext>
            </a:extLst>
          </p:cNvPr>
          <p:cNvSpPr>
            <a:spLocks noGrp="1"/>
          </p:cNvSpPr>
          <p:nvPr>
            <p:ph type="sldNum" sz="quarter" idx="10"/>
          </p:nvPr>
        </p:nvSpPr>
        <p:spPr/>
        <p:txBody>
          <a:bodyPr/>
          <a:lstStyle/>
          <a:p>
            <a:fld id="{2C8C25D2-219D-4845-A292-353165FB2CC4}" type="slidenum">
              <a:rPr lang="zh-CN" altLang="en-US" smtClean="0"/>
              <a:pPr/>
              <a:t>23</a:t>
            </a:fld>
            <a:endParaRPr lang="zh-CN" altLang="en-US" dirty="0"/>
          </a:p>
        </p:txBody>
      </p:sp>
    </p:spTree>
    <p:extLst>
      <p:ext uri="{BB962C8B-B14F-4D97-AF65-F5344CB8AC3E}">
        <p14:creationId xmlns:p14="http://schemas.microsoft.com/office/powerpoint/2010/main" val="40825851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10" name="圆角矩形 48">
            <a:extLst>
              <a:ext uri="{FF2B5EF4-FFF2-40B4-BE49-F238E27FC236}">
                <a16:creationId xmlns:a16="http://schemas.microsoft.com/office/drawing/2014/main" id="{751CD8D5-FCD8-4A91-A4C9-E6C3123FC18B}"/>
              </a:ext>
            </a:extLst>
          </p:cNvPr>
          <p:cNvSpPr/>
          <p:nvPr/>
        </p:nvSpPr>
        <p:spPr>
          <a:xfrm>
            <a:off x="8952013" y="1655564"/>
            <a:ext cx="2369131" cy="3908199"/>
          </a:xfrm>
          <a:prstGeom prst="roundRect">
            <a:avLst>
              <a:gd name="adj" fmla="val 75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FF1AA3DF-E9C1-4721-8669-7EAD43480BD0}"/>
              </a:ext>
            </a:extLst>
          </p:cNvPr>
          <p:cNvSpPr/>
          <p:nvPr/>
        </p:nvSpPr>
        <p:spPr>
          <a:xfrm>
            <a:off x="9635514" y="1793310"/>
            <a:ext cx="1002129" cy="1002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AutoShape 59">
            <a:extLst>
              <a:ext uri="{FF2B5EF4-FFF2-40B4-BE49-F238E27FC236}">
                <a16:creationId xmlns:a16="http://schemas.microsoft.com/office/drawing/2014/main" id="{9C7096BE-8A71-4A88-961B-285D5D2C232E}"/>
              </a:ext>
            </a:extLst>
          </p:cNvPr>
          <p:cNvSpPr/>
          <p:nvPr/>
        </p:nvSpPr>
        <p:spPr bwMode="auto">
          <a:xfrm>
            <a:off x="9906569" y="2065378"/>
            <a:ext cx="460018" cy="457992"/>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 name="圆角矩形 47">
            <a:extLst>
              <a:ext uri="{FF2B5EF4-FFF2-40B4-BE49-F238E27FC236}">
                <a16:creationId xmlns:a16="http://schemas.microsoft.com/office/drawing/2014/main" id="{8E882326-4D08-4604-B9F4-3A52553C9BDB}"/>
              </a:ext>
            </a:extLst>
          </p:cNvPr>
          <p:cNvSpPr/>
          <p:nvPr/>
        </p:nvSpPr>
        <p:spPr>
          <a:xfrm>
            <a:off x="6259843" y="1655564"/>
            <a:ext cx="2369131" cy="3908199"/>
          </a:xfrm>
          <a:prstGeom prst="roundRect">
            <a:avLst>
              <a:gd name="adj" fmla="val 75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2A30ED5-F45A-4A63-BD1D-B0FE35B6673C}"/>
              </a:ext>
            </a:extLst>
          </p:cNvPr>
          <p:cNvSpPr/>
          <p:nvPr/>
        </p:nvSpPr>
        <p:spPr>
          <a:xfrm>
            <a:off x="6943344" y="1839009"/>
            <a:ext cx="1002129" cy="1002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124">
            <a:extLst>
              <a:ext uri="{FF2B5EF4-FFF2-40B4-BE49-F238E27FC236}">
                <a16:creationId xmlns:a16="http://schemas.microsoft.com/office/drawing/2014/main" id="{8ABA6EFA-C25A-4298-B0C8-9C280F941F88}"/>
              </a:ext>
            </a:extLst>
          </p:cNvPr>
          <p:cNvGrpSpPr/>
          <p:nvPr/>
        </p:nvGrpSpPr>
        <p:grpSpPr>
          <a:xfrm>
            <a:off x="7214772" y="2146880"/>
            <a:ext cx="459274" cy="386384"/>
            <a:chOff x="5368132" y="2625725"/>
            <a:chExt cx="465138" cy="391319"/>
          </a:xfrm>
          <a:solidFill>
            <a:schemeClr val="bg1"/>
          </a:solidFill>
        </p:grpSpPr>
        <p:sp>
          <p:nvSpPr>
            <p:cNvPr id="33" name="AutoShape 120">
              <a:extLst>
                <a:ext uri="{FF2B5EF4-FFF2-40B4-BE49-F238E27FC236}">
                  <a16:creationId xmlns:a16="http://schemas.microsoft.com/office/drawing/2014/main" id="{8DEEE8C9-85D7-467C-A205-6751F200218B}"/>
                </a:ext>
              </a:extLst>
            </p:cNvPr>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4" name="AutoShape 121">
              <a:extLst>
                <a:ext uri="{FF2B5EF4-FFF2-40B4-BE49-F238E27FC236}">
                  <a16:creationId xmlns:a16="http://schemas.microsoft.com/office/drawing/2014/main" id="{36B899C4-BA11-4BCC-8D1E-76545764F833}"/>
                </a:ext>
              </a:extLst>
            </p:cNvPr>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5" name="AutoShape 122">
              <a:extLst>
                <a:ext uri="{FF2B5EF4-FFF2-40B4-BE49-F238E27FC236}">
                  <a16:creationId xmlns:a16="http://schemas.microsoft.com/office/drawing/2014/main" id="{2BE7E334-0BAA-4293-B24D-49AE2C58B0B3}"/>
                </a:ext>
              </a:extLst>
            </p:cNvPr>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8" name="圆角矩形 46">
            <a:extLst>
              <a:ext uri="{FF2B5EF4-FFF2-40B4-BE49-F238E27FC236}">
                <a16:creationId xmlns:a16="http://schemas.microsoft.com/office/drawing/2014/main" id="{69EC9832-1386-4424-A864-E9CD3ACCA238}"/>
              </a:ext>
            </a:extLst>
          </p:cNvPr>
          <p:cNvSpPr/>
          <p:nvPr/>
        </p:nvSpPr>
        <p:spPr>
          <a:xfrm>
            <a:off x="3567674" y="1655564"/>
            <a:ext cx="2369131" cy="3908199"/>
          </a:xfrm>
          <a:prstGeom prst="roundRect">
            <a:avLst>
              <a:gd name="adj" fmla="val 75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E0BCB864-3C8B-4429-9A65-BBB57404515F}"/>
              </a:ext>
            </a:extLst>
          </p:cNvPr>
          <p:cNvSpPr/>
          <p:nvPr/>
        </p:nvSpPr>
        <p:spPr>
          <a:xfrm>
            <a:off x="4251175" y="1839009"/>
            <a:ext cx="1002129" cy="1002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8F8A4CC3-F6DE-443E-8974-9DCA7F0A9409}"/>
              </a:ext>
            </a:extLst>
          </p:cNvPr>
          <p:cNvGrpSpPr/>
          <p:nvPr/>
        </p:nvGrpSpPr>
        <p:grpSpPr>
          <a:xfrm>
            <a:off x="4522995" y="2110828"/>
            <a:ext cx="458489" cy="458490"/>
            <a:chOff x="3191434" y="2145028"/>
            <a:chExt cx="359165" cy="359165"/>
          </a:xfrm>
          <a:solidFill>
            <a:schemeClr val="bg1"/>
          </a:solidFill>
        </p:grpSpPr>
        <p:sp>
          <p:nvSpPr>
            <p:cNvPr id="37" name="AutoShape 123">
              <a:extLst>
                <a:ext uri="{FF2B5EF4-FFF2-40B4-BE49-F238E27FC236}">
                  <a16:creationId xmlns:a16="http://schemas.microsoft.com/office/drawing/2014/main" id="{16E643A2-174C-460B-B9B9-BF54E2B078D2}"/>
                </a:ext>
              </a:extLst>
            </p:cNvPr>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8" name="AutoShape 124">
              <a:extLst>
                <a:ext uri="{FF2B5EF4-FFF2-40B4-BE49-F238E27FC236}">
                  <a16:creationId xmlns:a16="http://schemas.microsoft.com/office/drawing/2014/main" id="{438D46A7-59A0-40A2-B2A1-0A3F1F838DFA}"/>
                </a:ext>
              </a:extLst>
            </p:cNvPr>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9" name="AutoShape 125">
              <a:extLst>
                <a:ext uri="{FF2B5EF4-FFF2-40B4-BE49-F238E27FC236}">
                  <a16:creationId xmlns:a16="http://schemas.microsoft.com/office/drawing/2014/main" id="{C77FDFE3-DA9B-4DDE-B2EB-45EFDB95E71B}"/>
                </a:ext>
              </a:extLst>
            </p:cNvPr>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7" name="圆角矩形 1">
            <a:extLst>
              <a:ext uri="{FF2B5EF4-FFF2-40B4-BE49-F238E27FC236}">
                <a16:creationId xmlns:a16="http://schemas.microsoft.com/office/drawing/2014/main" id="{310F9B4F-7910-4B2C-A5F7-693E67AE003B}"/>
              </a:ext>
            </a:extLst>
          </p:cNvPr>
          <p:cNvSpPr/>
          <p:nvPr/>
        </p:nvSpPr>
        <p:spPr>
          <a:xfrm>
            <a:off x="875505" y="1655564"/>
            <a:ext cx="2369131" cy="3908199"/>
          </a:xfrm>
          <a:prstGeom prst="roundRect">
            <a:avLst>
              <a:gd name="adj" fmla="val 75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8AC9535-7094-4E1A-8CB5-2EF46C9E3D98}"/>
              </a:ext>
            </a:extLst>
          </p:cNvPr>
          <p:cNvSpPr/>
          <p:nvPr/>
        </p:nvSpPr>
        <p:spPr>
          <a:xfrm>
            <a:off x="1559006" y="1839010"/>
            <a:ext cx="1002129" cy="1002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55AD33F2-055B-46D2-8D89-20B0F0589837}"/>
              </a:ext>
            </a:extLst>
          </p:cNvPr>
          <p:cNvGrpSpPr/>
          <p:nvPr/>
        </p:nvGrpSpPr>
        <p:grpSpPr>
          <a:xfrm>
            <a:off x="1830825" y="2110829"/>
            <a:ext cx="458491" cy="458490"/>
            <a:chOff x="2473104" y="2145028"/>
            <a:chExt cx="359165" cy="359165"/>
          </a:xfrm>
          <a:solidFill>
            <a:schemeClr val="bg1"/>
          </a:solidFill>
        </p:grpSpPr>
        <p:sp>
          <p:nvSpPr>
            <p:cNvPr id="41" name="AutoShape 126">
              <a:extLst>
                <a:ext uri="{FF2B5EF4-FFF2-40B4-BE49-F238E27FC236}">
                  <a16:creationId xmlns:a16="http://schemas.microsoft.com/office/drawing/2014/main" id="{76980C4E-21CD-40DC-A39C-0FE57E621C39}"/>
                </a:ext>
              </a:extLst>
            </p:cNvPr>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2" name="AutoShape 127">
              <a:extLst>
                <a:ext uri="{FF2B5EF4-FFF2-40B4-BE49-F238E27FC236}">
                  <a16:creationId xmlns:a16="http://schemas.microsoft.com/office/drawing/2014/main" id="{0B95CFEB-B272-4A3D-8A18-2D7ABE19EC11}"/>
                </a:ext>
              </a:extLst>
            </p:cNvPr>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47" name="Rectangle 8">
            <a:extLst>
              <a:ext uri="{FF2B5EF4-FFF2-40B4-BE49-F238E27FC236}">
                <a16:creationId xmlns:a16="http://schemas.microsoft.com/office/drawing/2014/main" id="{1CA77FF3-1102-462D-A732-9DD44A9988F6}"/>
              </a:ext>
            </a:extLst>
          </p:cNvPr>
          <p:cNvSpPr/>
          <p:nvPr/>
        </p:nvSpPr>
        <p:spPr>
          <a:xfrm>
            <a:off x="1150101" y="3653008"/>
            <a:ext cx="1841099"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Rectangle 8">
            <a:extLst>
              <a:ext uri="{FF2B5EF4-FFF2-40B4-BE49-F238E27FC236}">
                <a16:creationId xmlns:a16="http://schemas.microsoft.com/office/drawing/2014/main" id="{75306E58-E522-4243-B92D-D0529FC89E5A}"/>
              </a:ext>
            </a:extLst>
          </p:cNvPr>
          <p:cNvSpPr/>
          <p:nvPr/>
        </p:nvSpPr>
        <p:spPr>
          <a:xfrm>
            <a:off x="3889297" y="3712979"/>
            <a:ext cx="1841099"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Rectangle 8">
            <a:extLst>
              <a:ext uri="{FF2B5EF4-FFF2-40B4-BE49-F238E27FC236}">
                <a16:creationId xmlns:a16="http://schemas.microsoft.com/office/drawing/2014/main" id="{DDC21E2C-D5CA-468F-8C24-5E4499E89971}"/>
              </a:ext>
            </a:extLst>
          </p:cNvPr>
          <p:cNvSpPr/>
          <p:nvPr/>
        </p:nvSpPr>
        <p:spPr>
          <a:xfrm>
            <a:off x="6523858" y="3712979"/>
            <a:ext cx="1841099"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8">
            <a:extLst>
              <a:ext uri="{FF2B5EF4-FFF2-40B4-BE49-F238E27FC236}">
                <a16:creationId xmlns:a16="http://schemas.microsoft.com/office/drawing/2014/main" id="{A5191E95-4A4A-4318-AB4C-06E192DDD83F}"/>
              </a:ext>
            </a:extLst>
          </p:cNvPr>
          <p:cNvSpPr/>
          <p:nvPr/>
        </p:nvSpPr>
        <p:spPr>
          <a:xfrm>
            <a:off x="9223024" y="3648420"/>
            <a:ext cx="1841099"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7">
            <a:extLst>
              <a:ext uri="{FF2B5EF4-FFF2-40B4-BE49-F238E27FC236}">
                <a16:creationId xmlns:a16="http://schemas.microsoft.com/office/drawing/2014/main" id="{78A4D2C8-30CE-48E0-B62E-AC2C77BA3027}"/>
              </a:ext>
            </a:extLst>
          </p:cNvPr>
          <p:cNvSpPr txBox="1"/>
          <p:nvPr/>
        </p:nvSpPr>
        <p:spPr>
          <a:xfrm>
            <a:off x="1518168" y="3047018"/>
            <a:ext cx="1021911"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44" name="TextBox 7">
            <a:extLst>
              <a:ext uri="{FF2B5EF4-FFF2-40B4-BE49-F238E27FC236}">
                <a16:creationId xmlns:a16="http://schemas.microsoft.com/office/drawing/2014/main" id="{3DBA72A0-8EAF-4A38-97FC-3DF1DD41AACE}"/>
              </a:ext>
            </a:extLst>
          </p:cNvPr>
          <p:cNvSpPr txBox="1"/>
          <p:nvPr/>
        </p:nvSpPr>
        <p:spPr>
          <a:xfrm>
            <a:off x="4238224" y="3024583"/>
            <a:ext cx="1028031"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57" name="TextBox 7">
            <a:extLst>
              <a:ext uri="{FF2B5EF4-FFF2-40B4-BE49-F238E27FC236}">
                <a16:creationId xmlns:a16="http://schemas.microsoft.com/office/drawing/2014/main" id="{B72EC4FC-AE40-4CF8-B726-0DF0B0FB23F7}"/>
              </a:ext>
            </a:extLst>
          </p:cNvPr>
          <p:cNvSpPr txBox="1"/>
          <p:nvPr/>
        </p:nvSpPr>
        <p:spPr>
          <a:xfrm>
            <a:off x="6934010" y="3033848"/>
            <a:ext cx="1020797"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58" name="TextBox 7">
            <a:extLst>
              <a:ext uri="{FF2B5EF4-FFF2-40B4-BE49-F238E27FC236}">
                <a16:creationId xmlns:a16="http://schemas.microsoft.com/office/drawing/2014/main" id="{1AA1D869-C387-4C33-A338-B795AE34FB4A}"/>
              </a:ext>
            </a:extLst>
          </p:cNvPr>
          <p:cNvSpPr txBox="1"/>
          <p:nvPr/>
        </p:nvSpPr>
        <p:spPr>
          <a:xfrm>
            <a:off x="9622332" y="3031399"/>
            <a:ext cx="1028492"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 name="灯片编号占位符 1">
            <a:extLst>
              <a:ext uri="{FF2B5EF4-FFF2-40B4-BE49-F238E27FC236}">
                <a16:creationId xmlns:a16="http://schemas.microsoft.com/office/drawing/2014/main" id="{449EABCE-BF69-4DD0-82E4-22142A4F6DFB}"/>
              </a:ext>
            </a:extLst>
          </p:cNvPr>
          <p:cNvSpPr>
            <a:spLocks noGrp="1"/>
          </p:cNvSpPr>
          <p:nvPr>
            <p:ph type="sldNum" sz="quarter" idx="10"/>
          </p:nvPr>
        </p:nvSpPr>
        <p:spPr/>
        <p:txBody>
          <a:bodyPr/>
          <a:lstStyle/>
          <a:p>
            <a:fld id="{2C8C25D2-219D-4845-A292-353165FB2CC4}" type="slidenum">
              <a:rPr lang="zh-CN" altLang="en-US" smtClean="0"/>
              <a:pPr/>
              <a:t>24</a:t>
            </a:fld>
            <a:endParaRPr lang="zh-CN" altLang="en-US" dirty="0"/>
          </a:p>
        </p:txBody>
      </p:sp>
    </p:spTree>
    <p:extLst>
      <p:ext uri="{BB962C8B-B14F-4D97-AF65-F5344CB8AC3E}">
        <p14:creationId xmlns:p14="http://schemas.microsoft.com/office/powerpoint/2010/main" val="874659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grpSp>
        <p:nvGrpSpPr>
          <p:cNvPr id="7" name="组合 6">
            <a:extLst>
              <a:ext uri="{FF2B5EF4-FFF2-40B4-BE49-F238E27FC236}">
                <a16:creationId xmlns:a16="http://schemas.microsoft.com/office/drawing/2014/main" id="{AEBCAD38-B2C9-4EBF-AEB0-9B7B2768E521}"/>
              </a:ext>
            </a:extLst>
          </p:cNvPr>
          <p:cNvGrpSpPr/>
          <p:nvPr/>
        </p:nvGrpSpPr>
        <p:grpSpPr>
          <a:xfrm>
            <a:off x="3932826" y="1642024"/>
            <a:ext cx="1620000" cy="1620000"/>
            <a:chOff x="3271520" y="1422401"/>
            <a:chExt cx="1300480" cy="1300480"/>
          </a:xfrm>
        </p:grpSpPr>
        <p:sp>
          <p:nvSpPr>
            <p:cNvPr id="8" name="矩形 7">
              <a:extLst>
                <a:ext uri="{FF2B5EF4-FFF2-40B4-BE49-F238E27FC236}">
                  <a16:creationId xmlns:a16="http://schemas.microsoft.com/office/drawing/2014/main" id="{F0B2C1FB-A1D3-439C-A1E8-5CAC93315065}"/>
                </a:ext>
              </a:extLst>
            </p:cNvPr>
            <p:cNvSpPr/>
            <p:nvPr/>
          </p:nvSpPr>
          <p:spPr>
            <a:xfrm>
              <a:off x="3369734" y="1520615"/>
              <a:ext cx="1104053" cy="1104053"/>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E2DEFEBD-39AC-4570-AF8D-997B4CE25F3F}"/>
                </a:ext>
              </a:extLst>
            </p:cNvPr>
            <p:cNvSpPr/>
            <p:nvPr/>
          </p:nvSpPr>
          <p:spPr>
            <a:xfrm>
              <a:off x="3271520" y="1422401"/>
              <a:ext cx="1300480" cy="1300480"/>
            </a:xfrm>
            <a:prstGeom prst="rect">
              <a:avLst/>
            </a:prstGeom>
            <a:noFill/>
            <a:ln>
              <a:solidFill>
                <a:schemeClr val="accent1">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F0FBFD16-FAA1-4AD8-A05D-670F5E5FF153}"/>
              </a:ext>
            </a:extLst>
          </p:cNvPr>
          <p:cNvGrpSpPr/>
          <p:nvPr/>
        </p:nvGrpSpPr>
        <p:grpSpPr>
          <a:xfrm>
            <a:off x="6634539" y="1642024"/>
            <a:ext cx="1620000" cy="1620000"/>
            <a:chOff x="3271520" y="1422401"/>
            <a:chExt cx="1300480" cy="1300480"/>
          </a:xfrm>
        </p:grpSpPr>
        <p:sp>
          <p:nvSpPr>
            <p:cNvPr id="11" name="矩形 10">
              <a:extLst>
                <a:ext uri="{FF2B5EF4-FFF2-40B4-BE49-F238E27FC236}">
                  <a16:creationId xmlns:a16="http://schemas.microsoft.com/office/drawing/2014/main" id="{C3D7F567-001C-4DCA-988C-ECC86619FE43}"/>
                </a:ext>
              </a:extLst>
            </p:cNvPr>
            <p:cNvSpPr/>
            <p:nvPr/>
          </p:nvSpPr>
          <p:spPr>
            <a:xfrm>
              <a:off x="3369734" y="1520615"/>
              <a:ext cx="1104053" cy="11040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C1CA611-7810-4722-8437-01B1D4F5651F}"/>
                </a:ext>
              </a:extLst>
            </p:cNvPr>
            <p:cNvSpPr/>
            <p:nvPr/>
          </p:nvSpPr>
          <p:spPr>
            <a:xfrm>
              <a:off x="3271520" y="1422401"/>
              <a:ext cx="1300480" cy="13004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F4875F6F-071F-464D-ABED-60B353CA1BDB}"/>
              </a:ext>
            </a:extLst>
          </p:cNvPr>
          <p:cNvGrpSpPr/>
          <p:nvPr/>
        </p:nvGrpSpPr>
        <p:grpSpPr>
          <a:xfrm>
            <a:off x="3938390" y="3819905"/>
            <a:ext cx="1620000" cy="1620000"/>
            <a:chOff x="3271520" y="1422401"/>
            <a:chExt cx="1300480" cy="1300480"/>
          </a:xfrm>
        </p:grpSpPr>
        <p:sp>
          <p:nvSpPr>
            <p:cNvPr id="14" name="矩形 13">
              <a:extLst>
                <a:ext uri="{FF2B5EF4-FFF2-40B4-BE49-F238E27FC236}">
                  <a16:creationId xmlns:a16="http://schemas.microsoft.com/office/drawing/2014/main" id="{FFF3D891-30F8-4C7A-8F59-E829DA3458C6}"/>
                </a:ext>
              </a:extLst>
            </p:cNvPr>
            <p:cNvSpPr/>
            <p:nvPr/>
          </p:nvSpPr>
          <p:spPr>
            <a:xfrm>
              <a:off x="3369734" y="1520615"/>
              <a:ext cx="1104053" cy="11040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7468D93D-F981-46E5-9528-66CA301E99BB}"/>
                </a:ext>
              </a:extLst>
            </p:cNvPr>
            <p:cNvSpPr/>
            <p:nvPr/>
          </p:nvSpPr>
          <p:spPr>
            <a:xfrm>
              <a:off x="3271520" y="1422401"/>
              <a:ext cx="1300480" cy="13004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17D4F35A-8ED5-4699-87D1-B94BD8AC3626}"/>
              </a:ext>
            </a:extLst>
          </p:cNvPr>
          <p:cNvGrpSpPr/>
          <p:nvPr/>
        </p:nvGrpSpPr>
        <p:grpSpPr>
          <a:xfrm>
            <a:off x="6639384" y="3819905"/>
            <a:ext cx="1620000" cy="1620000"/>
            <a:chOff x="3271520" y="1422401"/>
            <a:chExt cx="1300480" cy="1300480"/>
          </a:xfrm>
        </p:grpSpPr>
        <p:sp>
          <p:nvSpPr>
            <p:cNvPr id="17" name="矩形 16">
              <a:extLst>
                <a:ext uri="{FF2B5EF4-FFF2-40B4-BE49-F238E27FC236}">
                  <a16:creationId xmlns:a16="http://schemas.microsoft.com/office/drawing/2014/main" id="{830CF516-222F-4073-AC3F-FE538D8688D9}"/>
                </a:ext>
              </a:extLst>
            </p:cNvPr>
            <p:cNvSpPr/>
            <p:nvPr/>
          </p:nvSpPr>
          <p:spPr>
            <a:xfrm>
              <a:off x="3369734" y="1520615"/>
              <a:ext cx="1104053" cy="1104053"/>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a16="http://schemas.microsoft.com/office/drawing/2014/main" id="{8E7D48B3-0105-4DDB-B20B-F5F3C4B7C641}"/>
                </a:ext>
              </a:extLst>
            </p:cNvPr>
            <p:cNvSpPr/>
            <p:nvPr/>
          </p:nvSpPr>
          <p:spPr>
            <a:xfrm>
              <a:off x="3271520" y="1422401"/>
              <a:ext cx="1300480" cy="1300480"/>
            </a:xfrm>
            <a:prstGeom prst="rect">
              <a:avLst/>
            </a:prstGeom>
            <a:noFill/>
            <a:ln>
              <a:solidFill>
                <a:schemeClr val="accent1">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AutoShape 59">
            <a:extLst>
              <a:ext uri="{FF2B5EF4-FFF2-40B4-BE49-F238E27FC236}">
                <a16:creationId xmlns:a16="http://schemas.microsoft.com/office/drawing/2014/main" id="{6D6D0BDC-4E9E-4E7D-81D9-AF1AB9DE8B7A}"/>
              </a:ext>
            </a:extLst>
          </p:cNvPr>
          <p:cNvSpPr/>
          <p:nvPr/>
        </p:nvSpPr>
        <p:spPr bwMode="auto">
          <a:xfrm>
            <a:off x="7120539" y="2146024"/>
            <a:ext cx="648000" cy="61200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32" name="Group 112">
            <a:extLst>
              <a:ext uri="{FF2B5EF4-FFF2-40B4-BE49-F238E27FC236}">
                <a16:creationId xmlns:a16="http://schemas.microsoft.com/office/drawing/2014/main" id="{247F83F5-1214-461B-B3D0-11716D1C2DBB}"/>
              </a:ext>
            </a:extLst>
          </p:cNvPr>
          <p:cNvGrpSpPr/>
          <p:nvPr/>
        </p:nvGrpSpPr>
        <p:grpSpPr>
          <a:xfrm>
            <a:off x="4393760" y="2123549"/>
            <a:ext cx="652252" cy="611070"/>
            <a:chOff x="5368132" y="3540125"/>
            <a:chExt cx="465138" cy="435769"/>
          </a:xfrm>
          <a:solidFill>
            <a:schemeClr val="bg1"/>
          </a:solidFill>
        </p:grpSpPr>
        <p:sp>
          <p:nvSpPr>
            <p:cNvPr id="33" name="AutoShape 110">
              <a:extLst>
                <a:ext uri="{FF2B5EF4-FFF2-40B4-BE49-F238E27FC236}">
                  <a16:creationId xmlns:a16="http://schemas.microsoft.com/office/drawing/2014/main" id="{5515E6ED-7524-48F2-BDC7-6B54C18CEFB2}"/>
                </a:ext>
              </a:extLst>
            </p:cNvPr>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4" name="AutoShape 111">
              <a:extLst>
                <a:ext uri="{FF2B5EF4-FFF2-40B4-BE49-F238E27FC236}">
                  <a16:creationId xmlns:a16="http://schemas.microsoft.com/office/drawing/2014/main" id="{F80A7705-FEAB-4CF4-AB98-8CA2FACB8864}"/>
                </a:ext>
              </a:extLst>
            </p:cNvPr>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35" name="AutoShape 112">
            <a:extLst>
              <a:ext uri="{FF2B5EF4-FFF2-40B4-BE49-F238E27FC236}">
                <a16:creationId xmlns:a16="http://schemas.microsoft.com/office/drawing/2014/main" id="{CC867000-C6C7-4894-A481-664641182227}"/>
              </a:ext>
            </a:extLst>
          </p:cNvPr>
          <p:cNvSpPr/>
          <p:nvPr/>
        </p:nvSpPr>
        <p:spPr bwMode="auto">
          <a:xfrm>
            <a:off x="4373122" y="4275674"/>
            <a:ext cx="648000" cy="61200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36" name="组合 35">
            <a:extLst>
              <a:ext uri="{FF2B5EF4-FFF2-40B4-BE49-F238E27FC236}">
                <a16:creationId xmlns:a16="http://schemas.microsoft.com/office/drawing/2014/main" id="{B47F9393-79C0-4FDA-B1C9-4CCF2A39C250}"/>
              </a:ext>
            </a:extLst>
          </p:cNvPr>
          <p:cNvGrpSpPr/>
          <p:nvPr/>
        </p:nvGrpSpPr>
        <p:grpSpPr>
          <a:xfrm>
            <a:off x="7233384" y="4323905"/>
            <a:ext cx="432000" cy="612000"/>
            <a:chOff x="2528974" y="2863357"/>
            <a:chExt cx="246811" cy="359779"/>
          </a:xfrm>
          <a:solidFill>
            <a:schemeClr val="bg1"/>
          </a:solidFill>
        </p:grpSpPr>
        <p:sp>
          <p:nvSpPr>
            <p:cNvPr id="37" name="AutoShape 113">
              <a:extLst>
                <a:ext uri="{FF2B5EF4-FFF2-40B4-BE49-F238E27FC236}">
                  <a16:creationId xmlns:a16="http://schemas.microsoft.com/office/drawing/2014/main" id="{E4254B6B-BA91-44AB-84FD-0741AAEF7F2F}"/>
                </a:ext>
              </a:extLst>
            </p:cNvPr>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8" name="AutoShape 114">
              <a:extLst>
                <a:ext uri="{FF2B5EF4-FFF2-40B4-BE49-F238E27FC236}">
                  <a16:creationId xmlns:a16="http://schemas.microsoft.com/office/drawing/2014/main" id="{C677DCC7-BDA2-4836-861B-97CFC7505DB1}"/>
                </a:ext>
              </a:extLst>
            </p:cNvPr>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41" name="Rectangle 8">
            <a:extLst>
              <a:ext uri="{FF2B5EF4-FFF2-40B4-BE49-F238E27FC236}">
                <a16:creationId xmlns:a16="http://schemas.microsoft.com/office/drawing/2014/main" id="{25C2FCB4-28EB-4101-9262-F111E9B87A0E}"/>
              </a:ext>
            </a:extLst>
          </p:cNvPr>
          <p:cNvSpPr/>
          <p:nvPr/>
        </p:nvSpPr>
        <p:spPr>
          <a:xfrm>
            <a:off x="8594289" y="1955089"/>
            <a:ext cx="2678552" cy="1526187"/>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方块内图标可更换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Rectangle 8">
            <a:extLst>
              <a:ext uri="{FF2B5EF4-FFF2-40B4-BE49-F238E27FC236}">
                <a16:creationId xmlns:a16="http://schemas.microsoft.com/office/drawing/2014/main" id="{0D287B02-D6E1-4F1F-9A16-0D66ECB7F170}"/>
              </a:ext>
            </a:extLst>
          </p:cNvPr>
          <p:cNvSpPr/>
          <p:nvPr/>
        </p:nvSpPr>
        <p:spPr>
          <a:xfrm>
            <a:off x="8594289" y="4257592"/>
            <a:ext cx="2678552" cy="1526187"/>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方块内图标可更换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Rectangle 8">
            <a:extLst>
              <a:ext uri="{FF2B5EF4-FFF2-40B4-BE49-F238E27FC236}">
                <a16:creationId xmlns:a16="http://schemas.microsoft.com/office/drawing/2014/main" id="{4CE5E7A3-56C8-424B-8B2B-2362FF834EDF}"/>
              </a:ext>
            </a:extLst>
          </p:cNvPr>
          <p:cNvSpPr/>
          <p:nvPr/>
        </p:nvSpPr>
        <p:spPr>
          <a:xfrm>
            <a:off x="919159" y="1940003"/>
            <a:ext cx="2702962" cy="1526187"/>
          </a:xfrm>
          <a:prstGeom prst="rect">
            <a:avLst/>
          </a:prstGeom>
        </p:spPr>
        <p:txBody>
          <a:bodyPr wrap="square" lIns="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方块内图标可更换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Rectangle 8">
            <a:extLst>
              <a:ext uri="{FF2B5EF4-FFF2-40B4-BE49-F238E27FC236}">
                <a16:creationId xmlns:a16="http://schemas.microsoft.com/office/drawing/2014/main" id="{BCF0B669-488E-4F3C-955B-9D5539F20B0B}"/>
              </a:ext>
            </a:extLst>
          </p:cNvPr>
          <p:cNvSpPr/>
          <p:nvPr/>
        </p:nvSpPr>
        <p:spPr>
          <a:xfrm>
            <a:off x="919159" y="4279378"/>
            <a:ext cx="2702962" cy="1526187"/>
          </a:xfrm>
          <a:prstGeom prst="rect">
            <a:avLst/>
          </a:prstGeom>
        </p:spPr>
        <p:txBody>
          <a:bodyPr wrap="square" lIns="0" rIns="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方块内图标可更换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7">
            <a:extLst>
              <a:ext uri="{FF2B5EF4-FFF2-40B4-BE49-F238E27FC236}">
                <a16:creationId xmlns:a16="http://schemas.microsoft.com/office/drawing/2014/main" id="{2851C115-99BB-474A-8CF1-3C2518A8C84D}"/>
              </a:ext>
            </a:extLst>
          </p:cNvPr>
          <p:cNvSpPr txBox="1"/>
          <p:nvPr/>
        </p:nvSpPr>
        <p:spPr>
          <a:xfrm>
            <a:off x="2514596" y="1538253"/>
            <a:ext cx="1021459"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52" name="TextBox 7">
            <a:extLst>
              <a:ext uri="{FF2B5EF4-FFF2-40B4-BE49-F238E27FC236}">
                <a16:creationId xmlns:a16="http://schemas.microsoft.com/office/drawing/2014/main" id="{51E26069-E889-4167-AC2F-86C94D67A579}"/>
              </a:ext>
            </a:extLst>
          </p:cNvPr>
          <p:cNvSpPr txBox="1"/>
          <p:nvPr/>
        </p:nvSpPr>
        <p:spPr>
          <a:xfrm>
            <a:off x="2446334" y="3829220"/>
            <a:ext cx="1042727"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53" name="TextBox 7">
            <a:extLst>
              <a:ext uri="{FF2B5EF4-FFF2-40B4-BE49-F238E27FC236}">
                <a16:creationId xmlns:a16="http://schemas.microsoft.com/office/drawing/2014/main" id="{F10D7281-3C52-4135-BE4B-C2D00A4EE77E}"/>
              </a:ext>
            </a:extLst>
          </p:cNvPr>
          <p:cNvSpPr txBox="1"/>
          <p:nvPr/>
        </p:nvSpPr>
        <p:spPr>
          <a:xfrm>
            <a:off x="8655944" y="1538253"/>
            <a:ext cx="102146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54" name="TextBox 7">
            <a:extLst>
              <a:ext uri="{FF2B5EF4-FFF2-40B4-BE49-F238E27FC236}">
                <a16:creationId xmlns:a16="http://schemas.microsoft.com/office/drawing/2014/main" id="{DDAB1712-513C-41FB-BBCF-BA46099D236C}"/>
              </a:ext>
            </a:extLst>
          </p:cNvPr>
          <p:cNvSpPr txBox="1"/>
          <p:nvPr/>
        </p:nvSpPr>
        <p:spPr>
          <a:xfrm>
            <a:off x="8655944" y="3822635"/>
            <a:ext cx="102146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 name="灯片编号占位符 1">
            <a:extLst>
              <a:ext uri="{FF2B5EF4-FFF2-40B4-BE49-F238E27FC236}">
                <a16:creationId xmlns:a16="http://schemas.microsoft.com/office/drawing/2014/main" id="{3BFCD3AC-068C-4478-9664-C34D17308366}"/>
              </a:ext>
            </a:extLst>
          </p:cNvPr>
          <p:cNvSpPr>
            <a:spLocks noGrp="1"/>
          </p:cNvSpPr>
          <p:nvPr>
            <p:ph type="sldNum" sz="quarter" idx="10"/>
          </p:nvPr>
        </p:nvSpPr>
        <p:spPr/>
        <p:txBody>
          <a:bodyPr/>
          <a:lstStyle/>
          <a:p>
            <a:fld id="{2C8C25D2-219D-4845-A292-353165FB2CC4}" type="slidenum">
              <a:rPr lang="zh-CN" altLang="en-US" smtClean="0"/>
              <a:pPr/>
              <a:t>25</a:t>
            </a:fld>
            <a:endParaRPr lang="zh-CN" altLang="en-US" dirty="0"/>
          </a:p>
        </p:txBody>
      </p:sp>
    </p:spTree>
    <p:extLst>
      <p:ext uri="{BB962C8B-B14F-4D97-AF65-F5344CB8AC3E}">
        <p14:creationId xmlns:p14="http://schemas.microsoft.com/office/powerpoint/2010/main" val="38694565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MH_Other_2">
            <a:extLst>
              <a:ext uri="{FF2B5EF4-FFF2-40B4-BE49-F238E27FC236}">
                <a16:creationId xmlns:a16="http://schemas.microsoft.com/office/drawing/2014/main" id="{472FA0DA-7665-47FB-A198-C3F480216435}"/>
              </a:ext>
            </a:extLst>
          </p:cNvPr>
          <p:cNvSpPr/>
          <p:nvPr>
            <p:custDataLst>
              <p:tags r:id="rId1"/>
            </p:custDataLst>
          </p:nvPr>
        </p:nvSpPr>
        <p:spPr>
          <a:xfrm>
            <a:off x="3787140" y="3318422"/>
            <a:ext cx="4617720" cy="1699260"/>
          </a:xfrm>
          <a:custGeom>
            <a:avLst/>
            <a:gdLst>
              <a:gd name="connsiteX0" fmla="*/ 1947928 w 3895857"/>
              <a:gd name="connsiteY0" fmla="*/ 0 h 1507066"/>
              <a:gd name="connsiteX1" fmla="*/ 3872402 w 3895857"/>
              <a:gd name="connsiteY1" fmla="*/ 1415848 h 1507066"/>
              <a:gd name="connsiteX2" fmla="*/ 3895857 w 3895857"/>
              <a:gd name="connsiteY2" fmla="*/ 1507066 h 1507066"/>
              <a:gd name="connsiteX3" fmla="*/ 0 w 3895857"/>
              <a:gd name="connsiteY3" fmla="*/ 1507066 h 1507066"/>
              <a:gd name="connsiteX4" fmla="*/ 23455 w 3895857"/>
              <a:gd name="connsiteY4" fmla="*/ 1415848 h 1507066"/>
              <a:gd name="connsiteX5" fmla="*/ 1947928 w 3895857"/>
              <a:gd name="connsiteY5" fmla="*/ 0 h 1507066"/>
              <a:gd name="connsiteX0-1" fmla="*/ 3895857 w 3987297"/>
              <a:gd name="connsiteY0-2" fmla="*/ 1507066 h 1598506"/>
              <a:gd name="connsiteX1-3" fmla="*/ 0 w 3987297"/>
              <a:gd name="connsiteY1-4" fmla="*/ 1507066 h 1598506"/>
              <a:gd name="connsiteX2-5" fmla="*/ 23455 w 3987297"/>
              <a:gd name="connsiteY2-6" fmla="*/ 1415848 h 1598506"/>
              <a:gd name="connsiteX3-7" fmla="*/ 1947928 w 3987297"/>
              <a:gd name="connsiteY3-8" fmla="*/ 0 h 1598506"/>
              <a:gd name="connsiteX4-9" fmla="*/ 3872402 w 3987297"/>
              <a:gd name="connsiteY4-10" fmla="*/ 1415848 h 1598506"/>
              <a:gd name="connsiteX5-11" fmla="*/ 3987297 w 3987297"/>
              <a:gd name="connsiteY5-12" fmla="*/ 1598506 h 1598506"/>
              <a:gd name="connsiteX0-13" fmla="*/ 3895857 w 3895857"/>
              <a:gd name="connsiteY0-14" fmla="*/ 1507066 h 1507066"/>
              <a:gd name="connsiteX1-15" fmla="*/ 0 w 3895857"/>
              <a:gd name="connsiteY1-16" fmla="*/ 1507066 h 1507066"/>
              <a:gd name="connsiteX2-17" fmla="*/ 23455 w 3895857"/>
              <a:gd name="connsiteY2-18" fmla="*/ 1415848 h 1507066"/>
              <a:gd name="connsiteX3-19" fmla="*/ 1947928 w 3895857"/>
              <a:gd name="connsiteY3-20" fmla="*/ 0 h 1507066"/>
              <a:gd name="connsiteX4-21" fmla="*/ 3872402 w 3895857"/>
              <a:gd name="connsiteY4-22" fmla="*/ 1415848 h 1507066"/>
              <a:gd name="connsiteX0-23" fmla="*/ 0 w 3872402"/>
              <a:gd name="connsiteY0-24" fmla="*/ 1507066 h 1507066"/>
              <a:gd name="connsiteX1-25" fmla="*/ 23455 w 3872402"/>
              <a:gd name="connsiteY1-26" fmla="*/ 1415848 h 1507066"/>
              <a:gd name="connsiteX2-27" fmla="*/ 1947928 w 3872402"/>
              <a:gd name="connsiteY2-28" fmla="*/ 0 h 1507066"/>
              <a:gd name="connsiteX3-29" fmla="*/ 3872402 w 3872402"/>
              <a:gd name="connsiteY3-30" fmla="*/ 1415848 h 1507066"/>
              <a:gd name="connsiteX0-31" fmla="*/ 0 w 3848947"/>
              <a:gd name="connsiteY0-32" fmla="*/ 1415848 h 1415848"/>
              <a:gd name="connsiteX1-33" fmla="*/ 1924473 w 3848947"/>
              <a:gd name="connsiteY1-34" fmla="*/ 0 h 1415848"/>
              <a:gd name="connsiteX2-35" fmla="*/ 3848947 w 3848947"/>
              <a:gd name="connsiteY2-36" fmla="*/ 1415848 h 1415848"/>
            </a:gdLst>
            <a:ahLst/>
            <a:cxnLst>
              <a:cxn ang="0">
                <a:pos x="connsiteX0-1" y="connsiteY0-2"/>
              </a:cxn>
              <a:cxn ang="0">
                <a:pos x="connsiteX1-3" y="connsiteY1-4"/>
              </a:cxn>
              <a:cxn ang="0">
                <a:pos x="connsiteX2-5" y="connsiteY2-6"/>
              </a:cxn>
            </a:cxnLst>
            <a:rect l="l" t="t" r="r" b="b"/>
            <a:pathLst>
              <a:path w="3848947" h="1415848">
                <a:moveTo>
                  <a:pt x="0" y="1415848"/>
                </a:moveTo>
                <a:cubicBezTo>
                  <a:pt x="255130" y="595577"/>
                  <a:pt x="1020249" y="0"/>
                  <a:pt x="1924473" y="0"/>
                </a:cubicBezTo>
                <a:cubicBezTo>
                  <a:pt x="2828697" y="0"/>
                  <a:pt x="3593816" y="595577"/>
                  <a:pt x="3848947" y="1415848"/>
                </a:cubicBezTo>
              </a:path>
            </a:pathLst>
          </a:custGeom>
          <a:noFill/>
          <a:ln w="19050" cap="flat" cmpd="sng" algn="ctr">
            <a:solidFill>
              <a:srgbClr val="BFBFBF"/>
            </a:solidFill>
            <a:prstDash val="solid"/>
            <a:miter lim="800000"/>
          </a:ln>
          <a:effectLst/>
        </p:spPr>
        <p:txBody>
          <a:bodyPr anchor="ctr"/>
          <a:lstStyle/>
          <a:p>
            <a:pPr algn="ctr">
              <a:defRPr/>
            </a:pPr>
            <a:endParaRPr lang="zh-CN" altLang="en-US" sz="2160" kern="0">
              <a:solidFill>
                <a:srgbClr val="FFFFFF"/>
              </a:solidFill>
              <a:latin typeface="Arial" panose="020B0604020202020204"/>
              <a:ea typeface="幼圆" panose="02010509060101010101" charset="-122"/>
            </a:endParaRPr>
          </a:p>
        </p:txBody>
      </p:sp>
      <p:sp>
        <p:nvSpPr>
          <p:cNvPr id="8" name="MH_Other_3">
            <a:extLst>
              <a:ext uri="{FF2B5EF4-FFF2-40B4-BE49-F238E27FC236}">
                <a16:creationId xmlns:a16="http://schemas.microsoft.com/office/drawing/2014/main" id="{B0D1C486-0E4A-414A-87B4-0F6D5DE1AA9E}"/>
              </a:ext>
            </a:extLst>
          </p:cNvPr>
          <p:cNvSpPr/>
          <p:nvPr>
            <p:custDataLst>
              <p:tags r:id="rId2"/>
            </p:custDataLst>
          </p:nvPr>
        </p:nvSpPr>
        <p:spPr>
          <a:xfrm>
            <a:off x="7430505" y="3698522"/>
            <a:ext cx="213258" cy="213258"/>
          </a:xfrm>
          <a:prstGeom prst="ellipse">
            <a:avLst/>
          </a:prstGeom>
          <a:solidFill>
            <a:srgbClr val="FFFFFF"/>
          </a:solidFill>
          <a:ln w="57150" cap="flat" cmpd="sng" algn="ctr">
            <a:solidFill>
              <a:schemeClr val="accent1"/>
            </a:solidFill>
            <a:prstDash val="solid"/>
            <a:miter lim="800000"/>
          </a:ln>
          <a:effectLst/>
        </p:spPr>
        <p:txBody>
          <a:bodyPr anchor="ctr">
            <a:normAutofit fontScale="25000" lnSpcReduction="20000"/>
          </a:bodyPr>
          <a:lstStyle/>
          <a:p>
            <a:pPr algn="ctr">
              <a:defRPr/>
            </a:pPr>
            <a:endParaRPr lang="zh-CN" altLang="en-US" sz="2160" kern="0">
              <a:solidFill>
                <a:srgbClr val="FFFFFF"/>
              </a:solidFill>
              <a:latin typeface="Arial" panose="020B0604020202020204"/>
              <a:ea typeface="幼圆" panose="02010509060101010101" charset="-122"/>
            </a:endParaRPr>
          </a:p>
        </p:txBody>
      </p:sp>
      <p:sp>
        <p:nvSpPr>
          <p:cNvPr id="9" name="MH_Other_4">
            <a:extLst>
              <a:ext uri="{FF2B5EF4-FFF2-40B4-BE49-F238E27FC236}">
                <a16:creationId xmlns:a16="http://schemas.microsoft.com/office/drawing/2014/main" id="{C0765244-8BAF-417C-8312-A3EF8C90B7C0}"/>
              </a:ext>
            </a:extLst>
          </p:cNvPr>
          <p:cNvSpPr/>
          <p:nvPr>
            <p:custDataLst>
              <p:tags r:id="rId3"/>
            </p:custDataLst>
          </p:nvPr>
        </p:nvSpPr>
        <p:spPr>
          <a:xfrm>
            <a:off x="8175359" y="4626256"/>
            <a:ext cx="213257" cy="213257"/>
          </a:xfrm>
          <a:prstGeom prst="ellipse">
            <a:avLst/>
          </a:prstGeom>
          <a:solidFill>
            <a:srgbClr val="FFFFFF"/>
          </a:solidFill>
          <a:ln w="57150" cap="flat" cmpd="sng" algn="ctr">
            <a:solidFill>
              <a:schemeClr val="accent1"/>
            </a:solidFill>
            <a:prstDash val="solid"/>
            <a:miter lim="800000"/>
          </a:ln>
          <a:effectLst/>
        </p:spPr>
        <p:txBody>
          <a:bodyPr anchor="ctr">
            <a:normAutofit fontScale="25000" lnSpcReduction="20000"/>
          </a:bodyPr>
          <a:lstStyle/>
          <a:p>
            <a:pPr algn="ctr">
              <a:defRPr/>
            </a:pPr>
            <a:endParaRPr lang="zh-CN" altLang="en-US" sz="2160" kern="0">
              <a:solidFill>
                <a:srgbClr val="FFFFFF"/>
              </a:solidFill>
              <a:latin typeface="Arial" panose="020B0604020202020204"/>
              <a:ea typeface="幼圆" panose="02010509060101010101" charset="-122"/>
            </a:endParaRPr>
          </a:p>
        </p:txBody>
      </p:sp>
      <p:sp>
        <p:nvSpPr>
          <p:cNvPr id="10" name="MH_Other_5">
            <a:extLst>
              <a:ext uri="{FF2B5EF4-FFF2-40B4-BE49-F238E27FC236}">
                <a16:creationId xmlns:a16="http://schemas.microsoft.com/office/drawing/2014/main" id="{D119EC15-2D3C-4E02-A9F7-6BD728376DCC}"/>
              </a:ext>
            </a:extLst>
          </p:cNvPr>
          <p:cNvSpPr/>
          <p:nvPr>
            <p:custDataLst>
              <p:tags r:id="rId4"/>
            </p:custDataLst>
          </p:nvPr>
        </p:nvSpPr>
        <p:spPr>
          <a:xfrm flipH="1">
            <a:off x="5988657" y="3220366"/>
            <a:ext cx="214687" cy="213257"/>
          </a:xfrm>
          <a:prstGeom prst="ellipse">
            <a:avLst/>
          </a:prstGeom>
          <a:solidFill>
            <a:srgbClr val="FFFFFF"/>
          </a:solidFill>
          <a:ln w="57150" cap="flat" cmpd="sng" algn="ctr">
            <a:solidFill>
              <a:schemeClr val="accent1"/>
            </a:solidFill>
            <a:prstDash val="solid"/>
            <a:miter lim="800000"/>
          </a:ln>
          <a:effectLst/>
        </p:spPr>
        <p:txBody>
          <a:bodyPr anchor="ctr">
            <a:normAutofit fontScale="25000" lnSpcReduction="20000"/>
          </a:bodyPr>
          <a:lstStyle/>
          <a:p>
            <a:pPr algn="ctr">
              <a:defRPr/>
            </a:pPr>
            <a:endParaRPr lang="zh-CN" altLang="en-US" sz="2160" kern="0">
              <a:solidFill>
                <a:srgbClr val="FFFFFF"/>
              </a:solidFill>
              <a:latin typeface="Arial" panose="020B0604020202020204"/>
              <a:ea typeface="幼圆" panose="02010509060101010101" charset="-122"/>
            </a:endParaRPr>
          </a:p>
        </p:txBody>
      </p:sp>
      <p:sp>
        <p:nvSpPr>
          <p:cNvPr id="11" name="MH_Other_6">
            <a:extLst>
              <a:ext uri="{FF2B5EF4-FFF2-40B4-BE49-F238E27FC236}">
                <a16:creationId xmlns:a16="http://schemas.microsoft.com/office/drawing/2014/main" id="{AA151B4E-F354-4232-97DA-36122976C8A6}"/>
              </a:ext>
            </a:extLst>
          </p:cNvPr>
          <p:cNvSpPr/>
          <p:nvPr>
            <p:custDataLst>
              <p:tags r:id="rId5"/>
            </p:custDataLst>
          </p:nvPr>
        </p:nvSpPr>
        <p:spPr>
          <a:xfrm flipH="1">
            <a:off x="4544667" y="3698522"/>
            <a:ext cx="214687" cy="213258"/>
          </a:xfrm>
          <a:prstGeom prst="ellipse">
            <a:avLst/>
          </a:prstGeom>
          <a:solidFill>
            <a:srgbClr val="FFFFFF"/>
          </a:solidFill>
          <a:ln w="57150" cap="flat" cmpd="sng" algn="ctr">
            <a:solidFill>
              <a:schemeClr val="accent1"/>
            </a:solidFill>
            <a:prstDash val="solid"/>
            <a:miter lim="800000"/>
          </a:ln>
          <a:effectLst/>
        </p:spPr>
        <p:txBody>
          <a:bodyPr anchor="ctr">
            <a:normAutofit fontScale="25000" lnSpcReduction="20000"/>
          </a:bodyPr>
          <a:lstStyle/>
          <a:p>
            <a:pPr algn="ctr">
              <a:defRPr/>
            </a:pPr>
            <a:endParaRPr lang="zh-CN" altLang="en-US" sz="2160" kern="0">
              <a:solidFill>
                <a:srgbClr val="FFFFFF"/>
              </a:solidFill>
              <a:latin typeface="Arial" panose="020B0604020202020204"/>
              <a:ea typeface="幼圆" panose="02010509060101010101" charset="-122"/>
            </a:endParaRPr>
          </a:p>
        </p:txBody>
      </p:sp>
      <p:sp>
        <p:nvSpPr>
          <p:cNvPr id="12" name="MH_Other_7">
            <a:extLst>
              <a:ext uri="{FF2B5EF4-FFF2-40B4-BE49-F238E27FC236}">
                <a16:creationId xmlns:a16="http://schemas.microsoft.com/office/drawing/2014/main" id="{81C56A84-23BB-495C-8823-26DBB1A03B89}"/>
              </a:ext>
            </a:extLst>
          </p:cNvPr>
          <p:cNvSpPr/>
          <p:nvPr>
            <p:custDataLst>
              <p:tags r:id="rId6"/>
            </p:custDataLst>
          </p:nvPr>
        </p:nvSpPr>
        <p:spPr>
          <a:xfrm flipH="1">
            <a:off x="3797669" y="4626256"/>
            <a:ext cx="213257" cy="213257"/>
          </a:xfrm>
          <a:prstGeom prst="ellipse">
            <a:avLst/>
          </a:prstGeom>
          <a:solidFill>
            <a:srgbClr val="FFFFFF"/>
          </a:solidFill>
          <a:ln w="57150" cap="flat" cmpd="sng" algn="ctr">
            <a:solidFill>
              <a:schemeClr val="accent1"/>
            </a:solidFill>
            <a:prstDash val="solid"/>
            <a:miter lim="800000"/>
          </a:ln>
          <a:effectLst/>
        </p:spPr>
        <p:txBody>
          <a:bodyPr anchor="ctr">
            <a:normAutofit fontScale="25000" lnSpcReduction="20000"/>
          </a:bodyPr>
          <a:lstStyle/>
          <a:p>
            <a:pPr algn="ctr">
              <a:defRPr/>
            </a:pPr>
            <a:endParaRPr lang="zh-CN" altLang="en-US" sz="2160" kern="0">
              <a:solidFill>
                <a:srgbClr val="FFFFFF"/>
              </a:solidFill>
              <a:latin typeface="Arial" panose="020B0604020202020204"/>
              <a:ea typeface="幼圆" panose="02010509060101010101" charset="-122"/>
            </a:endParaRPr>
          </a:p>
        </p:txBody>
      </p:sp>
      <p:sp>
        <p:nvSpPr>
          <p:cNvPr id="13" name="MH_Title_1">
            <a:extLst>
              <a:ext uri="{FF2B5EF4-FFF2-40B4-BE49-F238E27FC236}">
                <a16:creationId xmlns:a16="http://schemas.microsoft.com/office/drawing/2014/main" id="{398EFF2F-E107-48C2-B577-20196E51CCD4}"/>
              </a:ext>
            </a:extLst>
          </p:cNvPr>
          <p:cNvSpPr/>
          <p:nvPr>
            <p:custDataLst>
              <p:tags r:id="rId7"/>
            </p:custDataLst>
          </p:nvPr>
        </p:nvSpPr>
        <p:spPr>
          <a:xfrm>
            <a:off x="4444366" y="3802293"/>
            <a:ext cx="3303270" cy="1215390"/>
          </a:xfrm>
          <a:custGeom>
            <a:avLst/>
            <a:gdLst>
              <a:gd name="connsiteX0" fmla="*/ 1947928 w 3895857"/>
              <a:gd name="connsiteY0" fmla="*/ 0 h 1507066"/>
              <a:gd name="connsiteX1" fmla="*/ 3872402 w 3895857"/>
              <a:gd name="connsiteY1" fmla="*/ 1415848 h 1507066"/>
              <a:gd name="connsiteX2" fmla="*/ 3895857 w 3895857"/>
              <a:gd name="connsiteY2" fmla="*/ 1507066 h 1507066"/>
              <a:gd name="connsiteX3" fmla="*/ 0 w 3895857"/>
              <a:gd name="connsiteY3" fmla="*/ 1507066 h 1507066"/>
              <a:gd name="connsiteX4" fmla="*/ 23455 w 3895857"/>
              <a:gd name="connsiteY4" fmla="*/ 1415848 h 1507066"/>
              <a:gd name="connsiteX5" fmla="*/ 1947928 w 3895857"/>
              <a:gd name="connsiteY5" fmla="*/ 0 h 1507066"/>
              <a:gd name="connsiteX0-1" fmla="*/ 3895857 w 3987297"/>
              <a:gd name="connsiteY0-2" fmla="*/ 1507066 h 1598506"/>
              <a:gd name="connsiteX1-3" fmla="*/ 0 w 3987297"/>
              <a:gd name="connsiteY1-4" fmla="*/ 1507066 h 1598506"/>
              <a:gd name="connsiteX2-5" fmla="*/ 23455 w 3987297"/>
              <a:gd name="connsiteY2-6" fmla="*/ 1415848 h 1598506"/>
              <a:gd name="connsiteX3-7" fmla="*/ 1947928 w 3987297"/>
              <a:gd name="connsiteY3-8" fmla="*/ 0 h 1598506"/>
              <a:gd name="connsiteX4-9" fmla="*/ 3872402 w 3987297"/>
              <a:gd name="connsiteY4-10" fmla="*/ 1415848 h 1598506"/>
              <a:gd name="connsiteX5-11" fmla="*/ 3987297 w 3987297"/>
              <a:gd name="connsiteY5-12" fmla="*/ 1598506 h 1598506"/>
              <a:gd name="connsiteX0-13" fmla="*/ 3895857 w 3895857"/>
              <a:gd name="connsiteY0-14" fmla="*/ 1507066 h 1507066"/>
              <a:gd name="connsiteX1-15" fmla="*/ 0 w 3895857"/>
              <a:gd name="connsiteY1-16" fmla="*/ 1507066 h 1507066"/>
              <a:gd name="connsiteX2-17" fmla="*/ 23455 w 3895857"/>
              <a:gd name="connsiteY2-18" fmla="*/ 1415848 h 1507066"/>
              <a:gd name="connsiteX3-19" fmla="*/ 1947928 w 3895857"/>
              <a:gd name="connsiteY3-20" fmla="*/ 0 h 1507066"/>
              <a:gd name="connsiteX4-21" fmla="*/ 3872402 w 3895857"/>
              <a:gd name="connsiteY4-22" fmla="*/ 1415848 h 1507066"/>
              <a:gd name="connsiteX0-23" fmla="*/ 0 w 3872402"/>
              <a:gd name="connsiteY0-24" fmla="*/ 1507066 h 1507066"/>
              <a:gd name="connsiteX1-25" fmla="*/ 23455 w 3872402"/>
              <a:gd name="connsiteY1-26" fmla="*/ 1415848 h 1507066"/>
              <a:gd name="connsiteX2-27" fmla="*/ 1947928 w 3872402"/>
              <a:gd name="connsiteY2-28" fmla="*/ 0 h 1507066"/>
              <a:gd name="connsiteX3-29" fmla="*/ 3872402 w 3872402"/>
              <a:gd name="connsiteY3-30" fmla="*/ 1415848 h 1507066"/>
              <a:gd name="connsiteX0-31" fmla="*/ 0 w 3848947"/>
              <a:gd name="connsiteY0-32" fmla="*/ 1415848 h 1415848"/>
              <a:gd name="connsiteX1-33" fmla="*/ 1924473 w 3848947"/>
              <a:gd name="connsiteY1-34" fmla="*/ 0 h 1415848"/>
              <a:gd name="connsiteX2-35" fmla="*/ 3848947 w 3848947"/>
              <a:gd name="connsiteY2-36" fmla="*/ 1415848 h 1415848"/>
            </a:gdLst>
            <a:ahLst/>
            <a:cxnLst>
              <a:cxn ang="0">
                <a:pos x="connsiteX0-1" y="connsiteY0-2"/>
              </a:cxn>
              <a:cxn ang="0">
                <a:pos x="connsiteX1-3" y="connsiteY1-4"/>
              </a:cxn>
              <a:cxn ang="0">
                <a:pos x="connsiteX2-5" y="connsiteY2-6"/>
              </a:cxn>
            </a:cxnLst>
            <a:rect l="l" t="t" r="r" b="b"/>
            <a:pathLst>
              <a:path w="3848947" h="1415848">
                <a:moveTo>
                  <a:pt x="0" y="1415848"/>
                </a:moveTo>
                <a:cubicBezTo>
                  <a:pt x="255130" y="595577"/>
                  <a:pt x="1020249" y="0"/>
                  <a:pt x="1924473" y="0"/>
                </a:cubicBezTo>
                <a:cubicBezTo>
                  <a:pt x="2828697" y="0"/>
                  <a:pt x="3593816" y="595577"/>
                  <a:pt x="3848947" y="1415848"/>
                </a:cubicBezTo>
              </a:path>
            </a:pathLst>
          </a:custGeom>
          <a:solidFill>
            <a:schemeClr val="accent1"/>
          </a:solidFill>
          <a:ln w="38100" cap="flat" cmpd="sng" algn="ctr">
            <a:noFill/>
            <a:prstDash val="solid"/>
            <a:miter lim="800000"/>
          </a:ln>
          <a:effectLst/>
        </p:spPr>
        <p:txBody>
          <a:bodyPr lIns="172800" tIns="259200" rIns="172800" anchor="ctr">
            <a:normAutofit/>
          </a:bodyPr>
          <a:lstStyle/>
          <a:p>
            <a:pPr algn="ctr">
              <a:defRPr/>
            </a:pPr>
            <a:endParaRPr lang="zh-CN" altLang="en-US" sz="3360" b="1" kern="0" dirty="0">
              <a:solidFill>
                <a:srgbClr val="FFFFFF"/>
              </a:solidFill>
              <a:latin typeface="微软雅黑" panose="020B0503020204020204" pitchFamily="34" charset="-122"/>
              <a:ea typeface="微软雅黑" panose="020B0503020204020204" pitchFamily="34" charset="-122"/>
            </a:endParaRPr>
          </a:p>
        </p:txBody>
      </p:sp>
      <p:sp>
        <p:nvSpPr>
          <p:cNvPr id="27" name="Rectangle 8">
            <a:extLst>
              <a:ext uri="{FF2B5EF4-FFF2-40B4-BE49-F238E27FC236}">
                <a16:creationId xmlns:a16="http://schemas.microsoft.com/office/drawing/2014/main" id="{200E4AEC-D874-434C-8A60-2DBE375989F7}"/>
              </a:ext>
            </a:extLst>
          </p:cNvPr>
          <p:cNvSpPr/>
          <p:nvPr/>
        </p:nvSpPr>
        <p:spPr>
          <a:xfrm>
            <a:off x="334963" y="4648107"/>
            <a:ext cx="3143758" cy="78752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8">
            <a:extLst>
              <a:ext uri="{FF2B5EF4-FFF2-40B4-BE49-F238E27FC236}">
                <a16:creationId xmlns:a16="http://schemas.microsoft.com/office/drawing/2014/main" id="{0033FD38-8C22-4A16-BE20-FF1C0FEFF5BE}"/>
              </a:ext>
            </a:extLst>
          </p:cNvPr>
          <p:cNvSpPr/>
          <p:nvPr/>
        </p:nvSpPr>
        <p:spPr>
          <a:xfrm>
            <a:off x="8770488" y="4648107"/>
            <a:ext cx="3086550" cy="78752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Rectangle 8">
            <a:extLst>
              <a:ext uri="{FF2B5EF4-FFF2-40B4-BE49-F238E27FC236}">
                <a16:creationId xmlns:a16="http://schemas.microsoft.com/office/drawing/2014/main" id="{9FB324C8-4393-4C0B-9C8F-9155220823D9}"/>
              </a:ext>
            </a:extLst>
          </p:cNvPr>
          <p:cNvSpPr/>
          <p:nvPr/>
        </p:nvSpPr>
        <p:spPr>
          <a:xfrm>
            <a:off x="4586639" y="2221522"/>
            <a:ext cx="3038781" cy="78752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Rectangle 8">
            <a:extLst>
              <a:ext uri="{FF2B5EF4-FFF2-40B4-BE49-F238E27FC236}">
                <a16:creationId xmlns:a16="http://schemas.microsoft.com/office/drawing/2014/main" id="{5434A1FC-8092-4706-BABE-6C3FE679CDB0}"/>
              </a:ext>
            </a:extLst>
          </p:cNvPr>
          <p:cNvSpPr/>
          <p:nvPr/>
        </p:nvSpPr>
        <p:spPr>
          <a:xfrm>
            <a:off x="7922732" y="2932004"/>
            <a:ext cx="3174500" cy="78752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Rectangle 8">
            <a:extLst>
              <a:ext uri="{FF2B5EF4-FFF2-40B4-BE49-F238E27FC236}">
                <a16:creationId xmlns:a16="http://schemas.microsoft.com/office/drawing/2014/main" id="{6E476F02-6C9A-4AA1-BEE9-6A2594987646}"/>
              </a:ext>
            </a:extLst>
          </p:cNvPr>
          <p:cNvSpPr/>
          <p:nvPr/>
        </p:nvSpPr>
        <p:spPr>
          <a:xfrm>
            <a:off x="1184675" y="2918139"/>
            <a:ext cx="3143738" cy="78752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7">
            <a:extLst>
              <a:ext uri="{FF2B5EF4-FFF2-40B4-BE49-F238E27FC236}">
                <a16:creationId xmlns:a16="http://schemas.microsoft.com/office/drawing/2014/main" id="{B3D78223-D799-4273-9126-2723E8C2F4CF}"/>
              </a:ext>
            </a:extLst>
          </p:cNvPr>
          <p:cNvSpPr txBox="1"/>
          <p:nvPr/>
        </p:nvSpPr>
        <p:spPr>
          <a:xfrm>
            <a:off x="1397290" y="4169273"/>
            <a:ext cx="1019103"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48" name="TextBox 7">
            <a:extLst>
              <a:ext uri="{FF2B5EF4-FFF2-40B4-BE49-F238E27FC236}">
                <a16:creationId xmlns:a16="http://schemas.microsoft.com/office/drawing/2014/main" id="{A0B4A4F2-9737-437A-87E7-1A1C3A5DDCD5}"/>
              </a:ext>
            </a:extLst>
          </p:cNvPr>
          <p:cNvSpPr txBox="1"/>
          <p:nvPr/>
        </p:nvSpPr>
        <p:spPr>
          <a:xfrm>
            <a:off x="2245717" y="2518029"/>
            <a:ext cx="1021653"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49" name="TextBox 7">
            <a:extLst>
              <a:ext uri="{FF2B5EF4-FFF2-40B4-BE49-F238E27FC236}">
                <a16:creationId xmlns:a16="http://schemas.microsoft.com/office/drawing/2014/main" id="{222ADF91-E219-4C8F-A18B-B01DA6036945}"/>
              </a:ext>
            </a:extLst>
          </p:cNvPr>
          <p:cNvSpPr txBox="1"/>
          <p:nvPr/>
        </p:nvSpPr>
        <p:spPr>
          <a:xfrm>
            <a:off x="5479772" y="1821412"/>
            <a:ext cx="101777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50" name="TextBox 7">
            <a:extLst>
              <a:ext uri="{FF2B5EF4-FFF2-40B4-BE49-F238E27FC236}">
                <a16:creationId xmlns:a16="http://schemas.microsoft.com/office/drawing/2014/main" id="{32EE5C27-CD32-4E63-BD82-77FA59D1D5D4}"/>
              </a:ext>
            </a:extLst>
          </p:cNvPr>
          <p:cNvSpPr txBox="1"/>
          <p:nvPr/>
        </p:nvSpPr>
        <p:spPr>
          <a:xfrm>
            <a:off x="8904830" y="2518029"/>
            <a:ext cx="1041453"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51" name="TextBox 7">
            <a:extLst>
              <a:ext uri="{FF2B5EF4-FFF2-40B4-BE49-F238E27FC236}">
                <a16:creationId xmlns:a16="http://schemas.microsoft.com/office/drawing/2014/main" id="{59CE8121-3491-4061-BC14-CFD066B98776}"/>
              </a:ext>
            </a:extLst>
          </p:cNvPr>
          <p:cNvSpPr txBox="1"/>
          <p:nvPr/>
        </p:nvSpPr>
        <p:spPr>
          <a:xfrm>
            <a:off x="9789669" y="4168052"/>
            <a:ext cx="1048187"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 name="灯片编号占位符 1">
            <a:extLst>
              <a:ext uri="{FF2B5EF4-FFF2-40B4-BE49-F238E27FC236}">
                <a16:creationId xmlns:a16="http://schemas.microsoft.com/office/drawing/2014/main" id="{A22353D9-FC4D-4AAA-AB7E-2D999905F230}"/>
              </a:ext>
            </a:extLst>
          </p:cNvPr>
          <p:cNvSpPr>
            <a:spLocks noGrp="1"/>
          </p:cNvSpPr>
          <p:nvPr>
            <p:ph type="sldNum" sz="quarter" idx="10"/>
          </p:nvPr>
        </p:nvSpPr>
        <p:spPr/>
        <p:txBody>
          <a:bodyPr/>
          <a:lstStyle/>
          <a:p>
            <a:fld id="{2C8C25D2-219D-4845-A292-353165FB2CC4}" type="slidenum">
              <a:rPr lang="zh-CN" altLang="en-US" smtClean="0"/>
              <a:pPr/>
              <a:t>26</a:t>
            </a:fld>
            <a:endParaRPr lang="zh-CN" altLang="en-US" dirty="0"/>
          </a:p>
        </p:txBody>
      </p:sp>
    </p:spTree>
    <p:extLst>
      <p:ext uri="{BB962C8B-B14F-4D97-AF65-F5344CB8AC3E}">
        <p14:creationId xmlns:p14="http://schemas.microsoft.com/office/powerpoint/2010/main" val="10366350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8999"/>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7775"/>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Freeform 21">
            <a:extLst>
              <a:ext uri="{FF2B5EF4-FFF2-40B4-BE49-F238E27FC236}">
                <a16:creationId xmlns:a16="http://schemas.microsoft.com/office/drawing/2014/main" id="{5B85A15F-AF6F-4BCD-9226-2C4FC0F82D95}"/>
              </a:ext>
            </a:extLst>
          </p:cNvPr>
          <p:cNvSpPr/>
          <p:nvPr/>
        </p:nvSpPr>
        <p:spPr bwMode="auto">
          <a:xfrm>
            <a:off x="-84570" y="1951341"/>
            <a:ext cx="9794527" cy="3190351"/>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 name="connsiteX0" fmla="*/ 0 w 10000"/>
              <a:gd name="connsiteY0" fmla="*/ 8295 h 8580"/>
              <a:gd name="connsiteX1" fmla="*/ 2348 w 10000"/>
              <a:gd name="connsiteY1" fmla="*/ 3545 h 8580"/>
              <a:gd name="connsiteX2" fmla="*/ 4356 w 10000"/>
              <a:gd name="connsiteY2" fmla="*/ 6977 h 8580"/>
              <a:gd name="connsiteX3" fmla="*/ 6266 w 10000"/>
              <a:gd name="connsiteY3" fmla="*/ 3101 h 8580"/>
              <a:gd name="connsiteX4" fmla="*/ 8186 w 10000"/>
              <a:gd name="connsiteY4" fmla="*/ 4641 h 8580"/>
              <a:gd name="connsiteX5" fmla="*/ 10000 w 10000"/>
              <a:gd name="connsiteY5" fmla="*/ 0 h 8580"/>
              <a:gd name="connsiteX0-1" fmla="*/ 0 w 10000"/>
              <a:gd name="connsiteY0-2" fmla="*/ 9668 h 10374"/>
              <a:gd name="connsiteX1-3" fmla="*/ 2348 w 10000"/>
              <a:gd name="connsiteY1-4" fmla="*/ 4132 h 10374"/>
              <a:gd name="connsiteX2-5" fmla="*/ 4356 w 10000"/>
              <a:gd name="connsiteY2-6" fmla="*/ 10374 h 10374"/>
              <a:gd name="connsiteX3-7" fmla="*/ 6266 w 10000"/>
              <a:gd name="connsiteY3-8" fmla="*/ 3614 h 10374"/>
              <a:gd name="connsiteX4-9" fmla="*/ 8186 w 10000"/>
              <a:gd name="connsiteY4-10" fmla="*/ 5409 h 10374"/>
              <a:gd name="connsiteX5-11" fmla="*/ 10000 w 10000"/>
              <a:gd name="connsiteY5-12" fmla="*/ 0 h 10374"/>
              <a:gd name="connsiteX0-13" fmla="*/ 0 w 10000"/>
              <a:gd name="connsiteY0-14" fmla="*/ 9668 h 10376"/>
              <a:gd name="connsiteX1-15" fmla="*/ 2348 w 10000"/>
              <a:gd name="connsiteY1-16" fmla="*/ 4132 h 10376"/>
              <a:gd name="connsiteX2-17" fmla="*/ 4356 w 10000"/>
              <a:gd name="connsiteY2-18" fmla="*/ 10374 h 10376"/>
              <a:gd name="connsiteX3-19" fmla="*/ 5821 w 10000"/>
              <a:gd name="connsiteY3-20" fmla="*/ 3248 h 10376"/>
              <a:gd name="connsiteX4-21" fmla="*/ 8186 w 10000"/>
              <a:gd name="connsiteY4-22" fmla="*/ 5409 h 10376"/>
              <a:gd name="connsiteX5-23" fmla="*/ 10000 w 10000"/>
              <a:gd name="connsiteY5-24" fmla="*/ 0 h 10376"/>
              <a:gd name="connsiteX0-25" fmla="*/ 0 w 10000"/>
              <a:gd name="connsiteY0-26" fmla="*/ 9668 h 10376"/>
              <a:gd name="connsiteX1-27" fmla="*/ 2348 w 10000"/>
              <a:gd name="connsiteY1-28" fmla="*/ 4132 h 10376"/>
              <a:gd name="connsiteX2-29" fmla="*/ 4356 w 10000"/>
              <a:gd name="connsiteY2-30" fmla="*/ 10374 h 10376"/>
              <a:gd name="connsiteX3-31" fmla="*/ 5821 w 10000"/>
              <a:gd name="connsiteY3-32" fmla="*/ 3248 h 10376"/>
              <a:gd name="connsiteX4-33" fmla="*/ 8186 w 10000"/>
              <a:gd name="connsiteY4-34" fmla="*/ 5409 h 10376"/>
              <a:gd name="connsiteX5-35" fmla="*/ 10000 w 10000"/>
              <a:gd name="connsiteY5-36" fmla="*/ 0 h 10376"/>
              <a:gd name="connsiteX0-37" fmla="*/ 0 w 10000"/>
              <a:gd name="connsiteY0-38" fmla="*/ 9668 h 10376"/>
              <a:gd name="connsiteX1-39" fmla="*/ 2348 w 10000"/>
              <a:gd name="connsiteY1-40" fmla="*/ 4132 h 10376"/>
              <a:gd name="connsiteX2-41" fmla="*/ 4356 w 10000"/>
              <a:gd name="connsiteY2-42" fmla="*/ 10374 h 10376"/>
              <a:gd name="connsiteX3-43" fmla="*/ 5821 w 10000"/>
              <a:gd name="connsiteY3-44" fmla="*/ 3248 h 10376"/>
              <a:gd name="connsiteX4-45" fmla="*/ 8631 w 10000"/>
              <a:gd name="connsiteY4-46" fmla="*/ 7651 h 10376"/>
              <a:gd name="connsiteX5-47" fmla="*/ 10000 w 10000"/>
              <a:gd name="connsiteY5-48" fmla="*/ 0 h 10376"/>
              <a:gd name="connsiteX0-49" fmla="*/ 0 w 10000"/>
              <a:gd name="connsiteY0-50" fmla="*/ 9668 h 10376"/>
              <a:gd name="connsiteX1-51" fmla="*/ 2348 w 10000"/>
              <a:gd name="connsiteY1-52" fmla="*/ 4132 h 10376"/>
              <a:gd name="connsiteX2-53" fmla="*/ 4356 w 10000"/>
              <a:gd name="connsiteY2-54" fmla="*/ 10374 h 10376"/>
              <a:gd name="connsiteX3-55" fmla="*/ 5821 w 10000"/>
              <a:gd name="connsiteY3-56" fmla="*/ 3248 h 10376"/>
              <a:gd name="connsiteX4-57" fmla="*/ 8631 w 10000"/>
              <a:gd name="connsiteY4-58" fmla="*/ 7651 h 10376"/>
              <a:gd name="connsiteX5-59" fmla="*/ 10000 w 10000"/>
              <a:gd name="connsiteY5-60" fmla="*/ 0 h 103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376">
                <a:moveTo>
                  <a:pt x="0" y="9668"/>
                </a:moveTo>
                <a:cubicBezTo>
                  <a:pt x="1485" y="11655"/>
                  <a:pt x="1622" y="4014"/>
                  <a:pt x="2348" y="4132"/>
                </a:cubicBezTo>
                <a:cubicBezTo>
                  <a:pt x="3074" y="4250"/>
                  <a:pt x="3777" y="10521"/>
                  <a:pt x="4356" y="10374"/>
                </a:cubicBezTo>
                <a:cubicBezTo>
                  <a:pt x="4935" y="10227"/>
                  <a:pt x="5109" y="3702"/>
                  <a:pt x="5821" y="3248"/>
                </a:cubicBezTo>
                <a:cubicBezTo>
                  <a:pt x="6533" y="2794"/>
                  <a:pt x="7740" y="7787"/>
                  <a:pt x="8631" y="7651"/>
                </a:cubicBezTo>
                <a:cubicBezTo>
                  <a:pt x="9522" y="7516"/>
                  <a:pt x="8635" y="1086"/>
                  <a:pt x="10000" y="0"/>
                </a:cubicBezTo>
              </a:path>
            </a:pathLst>
          </a:custGeom>
          <a:noFill/>
          <a:ln w="15875" cap="flat">
            <a:solidFill>
              <a:schemeClr val="tx1">
                <a:lumMod val="65000"/>
                <a:lumOff val="35000"/>
              </a:schemeClr>
            </a:solidFill>
            <a:prstDash val="dash"/>
            <a:miter lim="800000"/>
          </a:ln>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8" name="Oval 19">
            <a:extLst>
              <a:ext uri="{FF2B5EF4-FFF2-40B4-BE49-F238E27FC236}">
                <a16:creationId xmlns:a16="http://schemas.microsoft.com/office/drawing/2014/main" id="{967224F4-509D-44F1-B2F9-DB722346429D}"/>
              </a:ext>
            </a:extLst>
          </p:cNvPr>
          <p:cNvSpPr>
            <a:spLocks noChangeArrowheads="1"/>
          </p:cNvSpPr>
          <p:nvPr/>
        </p:nvSpPr>
        <p:spPr bwMode="auto">
          <a:xfrm>
            <a:off x="3672234" y="4645074"/>
            <a:ext cx="995966" cy="993236"/>
          </a:xfrm>
          <a:prstGeom prst="ellipse">
            <a:avLst/>
          </a:prstGeom>
          <a:solidFill>
            <a:schemeClr val="accent2"/>
          </a:solidFill>
          <a:ln>
            <a:noFill/>
          </a:ln>
        </p:spPr>
        <p:txBody>
          <a:bodyPr vert="horz" wrap="square" lIns="91440" tIns="45720" rIns="91440" bIns="45720" numCol="1" anchor="ctr" anchorCtr="0" compatLnSpc="1"/>
          <a:lstStyle/>
          <a:p>
            <a:pPr algn="ctr"/>
            <a:endParaRPr lang="en-US" sz="2400" dirty="0">
              <a:solidFill>
                <a:schemeClr val="bg1"/>
              </a:solidFill>
              <a:cs typeface="+mn-ea"/>
              <a:sym typeface="+mn-lt"/>
            </a:endParaRPr>
          </a:p>
        </p:txBody>
      </p:sp>
      <p:sp>
        <p:nvSpPr>
          <p:cNvPr id="9" name="Oval 19">
            <a:extLst>
              <a:ext uri="{FF2B5EF4-FFF2-40B4-BE49-F238E27FC236}">
                <a16:creationId xmlns:a16="http://schemas.microsoft.com/office/drawing/2014/main" id="{1A2FDD0F-4CFF-4130-8B80-15A8FB6F7931}"/>
              </a:ext>
            </a:extLst>
          </p:cNvPr>
          <p:cNvSpPr>
            <a:spLocks noChangeArrowheads="1"/>
          </p:cNvSpPr>
          <p:nvPr/>
        </p:nvSpPr>
        <p:spPr bwMode="auto">
          <a:xfrm>
            <a:off x="5285687" y="2567919"/>
            <a:ext cx="995966" cy="993236"/>
          </a:xfrm>
          <a:prstGeom prst="ellipse">
            <a:avLst/>
          </a:prstGeom>
          <a:solidFill>
            <a:schemeClr val="accent3"/>
          </a:solidFill>
          <a:ln>
            <a:noFill/>
          </a:ln>
        </p:spPr>
        <p:txBody>
          <a:bodyPr vert="horz" wrap="square" lIns="91440" tIns="45720" rIns="91440" bIns="45720" numCol="1" anchor="ctr" anchorCtr="0" compatLnSpc="1"/>
          <a:lstStyle/>
          <a:p>
            <a:pPr algn="ctr"/>
            <a:endParaRPr lang="en-US" sz="2400" dirty="0">
              <a:solidFill>
                <a:schemeClr val="bg1"/>
              </a:solidFill>
              <a:cs typeface="+mn-ea"/>
              <a:sym typeface="+mn-lt"/>
            </a:endParaRPr>
          </a:p>
        </p:txBody>
      </p:sp>
      <p:sp>
        <p:nvSpPr>
          <p:cNvPr id="10" name="Oval 19">
            <a:extLst>
              <a:ext uri="{FF2B5EF4-FFF2-40B4-BE49-F238E27FC236}">
                <a16:creationId xmlns:a16="http://schemas.microsoft.com/office/drawing/2014/main" id="{95F28DEF-A727-41E6-B94F-0706E2F18D35}"/>
              </a:ext>
            </a:extLst>
          </p:cNvPr>
          <p:cNvSpPr>
            <a:spLocks noChangeArrowheads="1"/>
          </p:cNvSpPr>
          <p:nvPr/>
        </p:nvSpPr>
        <p:spPr bwMode="auto">
          <a:xfrm>
            <a:off x="7938648" y="3697069"/>
            <a:ext cx="995966" cy="993236"/>
          </a:xfrm>
          <a:prstGeom prst="ellipse">
            <a:avLst/>
          </a:prstGeom>
          <a:solidFill>
            <a:schemeClr val="accent4"/>
          </a:solidFill>
          <a:ln>
            <a:noFill/>
          </a:ln>
        </p:spPr>
        <p:txBody>
          <a:bodyPr vert="horz" wrap="square" lIns="91440" tIns="45720" rIns="91440" bIns="45720" numCol="1" anchor="ctr" anchorCtr="0" compatLnSpc="1"/>
          <a:lstStyle/>
          <a:p>
            <a:pPr algn="ctr"/>
            <a:endParaRPr lang="en-US" sz="2400" dirty="0">
              <a:solidFill>
                <a:schemeClr val="bg1"/>
              </a:solidFill>
              <a:cs typeface="+mn-ea"/>
              <a:sym typeface="+mn-lt"/>
            </a:endParaRPr>
          </a:p>
        </p:txBody>
      </p:sp>
      <p:sp>
        <p:nvSpPr>
          <p:cNvPr id="11" name="Oval 19">
            <a:extLst>
              <a:ext uri="{FF2B5EF4-FFF2-40B4-BE49-F238E27FC236}">
                <a16:creationId xmlns:a16="http://schemas.microsoft.com/office/drawing/2014/main" id="{3514F455-6874-460A-B703-96C27FB83ACB}"/>
              </a:ext>
            </a:extLst>
          </p:cNvPr>
          <p:cNvSpPr>
            <a:spLocks noChangeArrowheads="1"/>
          </p:cNvSpPr>
          <p:nvPr/>
        </p:nvSpPr>
        <p:spPr bwMode="auto">
          <a:xfrm>
            <a:off x="1722946" y="2824841"/>
            <a:ext cx="995966" cy="993236"/>
          </a:xfrm>
          <a:prstGeom prst="ellipse">
            <a:avLst/>
          </a:prstGeom>
          <a:solidFill>
            <a:schemeClr val="accent1"/>
          </a:solidFill>
          <a:ln>
            <a:noFill/>
          </a:ln>
        </p:spPr>
        <p:txBody>
          <a:bodyPr vert="horz" wrap="square" lIns="91440" tIns="45720" rIns="91440" bIns="45720" numCol="1" anchor="ctr" anchorCtr="0" compatLnSpc="1"/>
          <a:lstStyle/>
          <a:p>
            <a:pPr algn="ctr"/>
            <a:endParaRPr lang="en-US" sz="2400" dirty="0">
              <a:solidFill>
                <a:schemeClr val="bg1"/>
              </a:solidFill>
              <a:cs typeface="+mn-ea"/>
              <a:sym typeface="+mn-lt"/>
            </a:endParaRPr>
          </a:p>
        </p:txBody>
      </p:sp>
      <p:grpSp>
        <p:nvGrpSpPr>
          <p:cNvPr id="12" name="Group 2">
            <a:extLst>
              <a:ext uri="{FF2B5EF4-FFF2-40B4-BE49-F238E27FC236}">
                <a16:creationId xmlns:a16="http://schemas.microsoft.com/office/drawing/2014/main" id="{AE013AED-E345-4EC7-A3F4-2217D8953E1D}"/>
              </a:ext>
            </a:extLst>
          </p:cNvPr>
          <p:cNvGrpSpPr/>
          <p:nvPr/>
        </p:nvGrpSpPr>
        <p:grpSpPr>
          <a:xfrm>
            <a:off x="9798526" y="981010"/>
            <a:ext cx="1085425" cy="1299091"/>
            <a:chOff x="9811175" y="1343897"/>
            <a:chExt cx="1222584" cy="1463250"/>
          </a:xfrm>
        </p:grpSpPr>
        <p:sp>
          <p:nvSpPr>
            <p:cNvPr id="13" name="Freeform 22">
              <a:extLst>
                <a:ext uri="{FF2B5EF4-FFF2-40B4-BE49-F238E27FC236}">
                  <a16:creationId xmlns:a16="http://schemas.microsoft.com/office/drawing/2014/main" id="{728D947E-5D7E-4C60-8389-EF54AF0566D1}"/>
                </a:ext>
              </a:extLst>
            </p:cNvPr>
            <p:cNvSpPr>
              <a:spLocks noChangeAspect="1" noChangeArrowheads="1"/>
            </p:cNvSpPr>
            <p:nvPr/>
          </p:nvSpPr>
          <p:spPr bwMode="auto">
            <a:xfrm>
              <a:off x="9811175" y="1343897"/>
              <a:ext cx="1222584" cy="146325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lumMod val="65000"/>
              </a:schemeClr>
            </a:solidFill>
            <a:ln>
              <a:noFill/>
            </a:ln>
            <a:effectLst/>
          </p:spPr>
          <p:txBody>
            <a:bodyPr wrap="square" anchor="ctr">
              <a:noAutofit/>
            </a:bodyPr>
            <a:lstStyle/>
            <a:p>
              <a:pPr>
                <a:defRPr/>
              </a:pPr>
              <a:endParaRPr lang="en-US" sz="2400" dirty="0">
                <a:solidFill>
                  <a:schemeClr val="bg1"/>
                </a:solidFill>
                <a:cs typeface="+mn-ea"/>
                <a:sym typeface="+mn-lt"/>
              </a:endParaRPr>
            </a:p>
          </p:txBody>
        </p:sp>
        <p:sp>
          <p:nvSpPr>
            <p:cNvPr id="14" name="Freeform 25">
              <a:extLst>
                <a:ext uri="{FF2B5EF4-FFF2-40B4-BE49-F238E27FC236}">
                  <a16:creationId xmlns:a16="http://schemas.microsoft.com/office/drawing/2014/main" id="{85226B17-C9B0-45FF-AC46-3A29852D7D57}"/>
                </a:ext>
              </a:extLst>
            </p:cNvPr>
            <p:cNvSpPr>
              <a:spLocks noChangeAspect="1" noChangeArrowheads="1"/>
            </p:cNvSpPr>
            <p:nvPr/>
          </p:nvSpPr>
          <p:spPr bwMode="auto">
            <a:xfrm>
              <a:off x="9813152" y="1343897"/>
              <a:ext cx="1220607" cy="1407391"/>
            </a:xfrm>
            <a:custGeom>
              <a:avLst/>
              <a:gdLst>
                <a:gd name="connsiteX0" fmla="*/ 400194 w 1220607"/>
                <a:gd name="connsiteY0" fmla="*/ 1050499 h 1407391"/>
                <a:gd name="connsiteX1" fmla="*/ 120634 w 1220607"/>
                <a:gd name="connsiteY1" fmla="*/ 1407391 h 1407391"/>
                <a:gd name="connsiteX2" fmla="*/ 144561 w 1220607"/>
                <a:gd name="connsiteY2" fmla="*/ 1343036 h 1407391"/>
                <a:gd name="connsiteX3" fmla="*/ 393940 w 1220607"/>
                <a:gd name="connsiteY3" fmla="*/ 1052285 h 1407391"/>
                <a:gd name="connsiteX4" fmla="*/ 287944 w 1220607"/>
                <a:gd name="connsiteY4" fmla="*/ 946908 h 1407391"/>
                <a:gd name="connsiteX5" fmla="*/ 304458 w 1220607"/>
                <a:gd name="connsiteY5" fmla="*/ 951310 h 1407391"/>
                <a:gd name="connsiteX6" fmla="*/ 309174 w 1220607"/>
                <a:gd name="connsiteY6" fmla="*/ 986528 h 1407391"/>
                <a:gd name="connsiteX7" fmla="*/ 112367 w 1220607"/>
                <a:gd name="connsiteY7" fmla="*/ 1237407 h 1407391"/>
                <a:gd name="connsiteX8" fmla="*/ 70579 w 1220607"/>
                <a:gd name="connsiteY8" fmla="*/ 1209235 h 1407391"/>
                <a:gd name="connsiteX9" fmla="*/ 267387 w 1220607"/>
                <a:gd name="connsiteY9" fmla="*/ 958353 h 1407391"/>
                <a:gd name="connsiteX10" fmla="*/ 287944 w 1220607"/>
                <a:gd name="connsiteY10" fmla="*/ 946908 h 1407391"/>
                <a:gd name="connsiteX11" fmla="*/ 1188179 w 1220607"/>
                <a:gd name="connsiteY11" fmla="*/ 0 h 1407391"/>
                <a:gd name="connsiteX12" fmla="*/ 1201702 w 1220607"/>
                <a:gd name="connsiteY12" fmla="*/ 0 h 1407391"/>
                <a:gd name="connsiteX13" fmla="*/ 1219786 w 1220607"/>
                <a:gd name="connsiteY13" fmla="*/ 1688 h 1407391"/>
                <a:gd name="connsiteX14" fmla="*/ 1220607 w 1220607"/>
                <a:gd name="connsiteY14" fmla="*/ 3143 h 1407391"/>
                <a:gd name="connsiteX15" fmla="*/ 874823 w 1220607"/>
                <a:gd name="connsiteY15" fmla="*/ 444578 h 1407391"/>
                <a:gd name="connsiteX16" fmla="*/ 863663 w 1220607"/>
                <a:gd name="connsiteY16" fmla="*/ 436204 h 1407391"/>
                <a:gd name="connsiteX17" fmla="*/ 781520 w 1220607"/>
                <a:gd name="connsiteY17" fmla="*/ 416624 h 1407391"/>
                <a:gd name="connsiteX18" fmla="*/ 709519 w 1220607"/>
                <a:gd name="connsiteY18" fmla="*/ 449711 h 1407391"/>
                <a:gd name="connsiteX19" fmla="*/ 694645 w 1220607"/>
                <a:gd name="connsiteY19" fmla="*/ 478070 h 1407391"/>
                <a:gd name="connsiteX20" fmla="*/ 709097 w 1220607"/>
                <a:gd name="connsiteY20" fmla="*/ 604361 h 1407391"/>
                <a:gd name="connsiteX21" fmla="*/ 735930 w 1220607"/>
                <a:gd name="connsiteY21" fmla="*/ 621892 h 1407391"/>
                <a:gd name="connsiteX22" fmla="*/ 489651 w 1220607"/>
                <a:gd name="connsiteY22" fmla="*/ 936297 h 1407391"/>
                <a:gd name="connsiteX23" fmla="*/ 469057 w 1220607"/>
                <a:gd name="connsiteY23" fmla="*/ 923601 h 1407391"/>
                <a:gd name="connsiteX24" fmla="*/ 46966 w 1220607"/>
                <a:gd name="connsiteY24" fmla="*/ 844048 h 1407391"/>
                <a:gd name="connsiteX25" fmla="*/ 5051 w 1220607"/>
                <a:gd name="connsiteY25" fmla="*/ 787329 h 1407391"/>
                <a:gd name="connsiteX26" fmla="*/ 441793 w 1220607"/>
                <a:gd name="connsiteY26" fmla="*/ 506430 h 1407391"/>
                <a:gd name="connsiteX27" fmla="*/ 525626 w 1220607"/>
                <a:gd name="connsiteY27" fmla="*/ 449711 h 1407391"/>
                <a:gd name="connsiteX28" fmla="*/ 850142 w 1220607"/>
                <a:gd name="connsiteY28" fmla="*/ 140450 h 1407391"/>
                <a:gd name="connsiteX29" fmla="*/ 1089474 w 1220607"/>
                <a:gd name="connsiteY29" fmla="*/ 27011 h 1407391"/>
                <a:gd name="connsiteX30" fmla="*/ 1159784 w 1220607"/>
                <a:gd name="connsiteY30" fmla="*/ 13504 h 1407391"/>
                <a:gd name="connsiteX31" fmla="*/ 1188179 w 1220607"/>
                <a:gd name="connsiteY31" fmla="*/ 0 h 140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20607" h="1407391">
                  <a:moveTo>
                    <a:pt x="400194" y="1050499"/>
                  </a:moveTo>
                  <a:lnTo>
                    <a:pt x="120634" y="1407391"/>
                  </a:lnTo>
                  <a:lnTo>
                    <a:pt x="144561" y="1343036"/>
                  </a:lnTo>
                  <a:cubicBezTo>
                    <a:pt x="188272" y="1245741"/>
                    <a:pt x="267609" y="1124830"/>
                    <a:pt x="393940" y="1052285"/>
                  </a:cubicBezTo>
                  <a:close/>
                  <a:moveTo>
                    <a:pt x="287944" y="946908"/>
                  </a:moveTo>
                  <a:cubicBezTo>
                    <a:pt x="294347" y="946028"/>
                    <a:pt x="300076" y="947789"/>
                    <a:pt x="304458" y="951310"/>
                  </a:cubicBezTo>
                  <a:cubicBezTo>
                    <a:pt x="313219" y="958353"/>
                    <a:pt x="316590" y="972439"/>
                    <a:pt x="309174" y="986528"/>
                  </a:cubicBezTo>
                  <a:cubicBezTo>
                    <a:pt x="280866" y="1056289"/>
                    <a:pt x="210771" y="1167643"/>
                    <a:pt x="112367" y="1237407"/>
                  </a:cubicBezTo>
                  <a:cubicBezTo>
                    <a:pt x="70579" y="1250824"/>
                    <a:pt x="57100" y="1237407"/>
                    <a:pt x="70579" y="1209235"/>
                  </a:cubicBezTo>
                  <a:cubicBezTo>
                    <a:pt x="98887" y="1139471"/>
                    <a:pt x="155503" y="1028117"/>
                    <a:pt x="267387" y="958353"/>
                  </a:cubicBezTo>
                  <a:cubicBezTo>
                    <a:pt x="274464" y="951310"/>
                    <a:pt x="281541" y="947789"/>
                    <a:pt x="287944" y="946908"/>
                  </a:cubicBezTo>
                  <a:close/>
                  <a:moveTo>
                    <a:pt x="1188179" y="0"/>
                  </a:moveTo>
                  <a:lnTo>
                    <a:pt x="1201702" y="0"/>
                  </a:lnTo>
                  <a:cubicBezTo>
                    <a:pt x="1209138" y="0"/>
                    <a:pt x="1216237" y="0"/>
                    <a:pt x="1219786" y="1688"/>
                  </a:cubicBezTo>
                  <a:lnTo>
                    <a:pt x="1220607" y="3143"/>
                  </a:lnTo>
                  <a:lnTo>
                    <a:pt x="874823" y="444578"/>
                  </a:lnTo>
                  <a:lnTo>
                    <a:pt x="863663" y="436204"/>
                  </a:lnTo>
                  <a:cubicBezTo>
                    <a:pt x="835945" y="422025"/>
                    <a:pt x="807887" y="414936"/>
                    <a:pt x="781520" y="416624"/>
                  </a:cubicBezTo>
                  <a:cubicBezTo>
                    <a:pt x="755156" y="418312"/>
                    <a:pt x="730477" y="428778"/>
                    <a:pt x="709519" y="449711"/>
                  </a:cubicBezTo>
                  <a:cubicBezTo>
                    <a:pt x="709519" y="463215"/>
                    <a:pt x="709519" y="463215"/>
                    <a:pt x="694645" y="478070"/>
                  </a:cubicBezTo>
                  <a:cubicBezTo>
                    <a:pt x="674364" y="519597"/>
                    <a:pt x="676899" y="570240"/>
                    <a:pt x="709097" y="604361"/>
                  </a:cubicBezTo>
                  <a:lnTo>
                    <a:pt x="735930" y="621892"/>
                  </a:lnTo>
                  <a:lnTo>
                    <a:pt x="489651" y="936297"/>
                  </a:lnTo>
                  <a:lnTo>
                    <a:pt x="469057" y="923601"/>
                  </a:lnTo>
                  <a:cubicBezTo>
                    <a:pt x="371957" y="871955"/>
                    <a:pt x="236267" y="839406"/>
                    <a:pt x="46966" y="844048"/>
                  </a:cubicBezTo>
                  <a:cubicBezTo>
                    <a:pt x="5051" y="844048"/>
                    <a:pt x="-8473" y="815688"/>
                    <a:pt x="5051" y="787329"/>
                  </a:cubicBezTo>
                  <a:cubicBezTo>
                    <a:pt x="46966" y="688743"/>
                    <a:pt x="160546" y="491575"/>
                    <a:pt x="441793" y="506430"/>
                  </a:cubicBezTo>
                  <a:cubicBezTo>
                    <a:pt x="470190" y="506430"/>
                    <a:pt x="512106" y="478070"/>
                    <a:pt x="525626" y="449711"/>
                  </a:cubicBezTo>
                  <a:cubicBezTo>
                    <a:pt x="582416" y="379485"/>
                    <a:pt x="681124" y="239035"/>
                    <a:pt x="850142" y="140450"/>
                  </a:cubicBezTo>
                  <a:cubicBezTo>
                    <a:pt x="948850" y="70226"/>
                    <a:pt x="1032684" y="41867"/>
                    <a:pt x="1089474" y="27011"/>
                  </a:cubicBezTo>
                  <a:cubicBezTo>
                    <a:pt x="1131389" y="27011"/>
                    <a:pt x="1159784" y="27011"/>
                    <a:pt x="1159784" y="13504"/>
                  </a:cubicBezTo>
                  <a:cubicBezTo>
                    <a:pt x="1173307" y="13504"/>
                    <a:pt x="1173307" y="0"/>
                    <a:pt x="1188179" y="0"/>
                  </a:cubicBezTo>
                  <a:close/>
                </a:path>
              </a:pathLst>
            </a:custGeom>
            <a:solidFill>
              <a:schemeClr val="bg1">
                <a:lumMod val="50000"/>
              </a:schemeClr>
            </a:solidFill>
            <a:ln>
              <a:noFill/>
            </a:ln>
            <a:effectLst/>
          </p:spPr>
          <p:txBody>
            <a:bodyPr wrap="square" anchor="ctr">
              <a:noAutofit/>
            </a:bodyPr>
            <a:lstStyle/>
            <a:p>
              <a:pPr>
                <a:defRPr/>
              </a:pPr>
              <a:endParaRPr lang="en-US" sz="2400" dirty="0">
                <a:solidFill>
                  <a:schemeClr val="bg1"/>
                </a:solidFill>
                <a:cs typeface="+mn-ea"/>
                <a:sym typeface="+mn-lt"/>
              </a:endParaRPr>
            </a:p>
          </p:txBody>
        </p:sp>
      </p:grpSp>
      <p:sp>
        <p:nvSpPr>
          <p:cNvPr id="15" name="Freeform 21">
            <a:extLst>
              <a:ext uri="{FF2B5EF4-FFF2-40B4-BE49-F238E27FC236}">
                <a16:creationId xmlns:a16="http://schemas.microsoft.com/office/drawing/2014/main" id="{0BFD2499-6F57-4660-B9CD-0C33F79157AA}"/>
              </a:ext>
            </a:extLst>
          </p:cNvPr>
          <p:cNvSpPr>
            <a:spLocks noEditPoints="1"/>
          </p:cNvSpPr>
          <p:nvPr/>
        </p:nvSpPr>
        <p:spPr bwMode="auto">
          <a:xfrm>
            <a:off x="2023875" y="3064537"/>
            <a:ext cx="350770" cy="400652"/>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cs typeface="+mn-ea"/>
              <a:sym typeface="+mn-lt"/>
            </a:endParaRPr>
          </a:p>
        </p:txBody>
      </p:sp>
      <p:sp>
        <p:nvSpPr>
          <p:cNvPr id="16" name="AutoShape 60">
            <a:extLst>
              <a:ext uri="{FF2B5EF4-FFF2-40B4-BE49-F238E27FC236}">
                <a16:creationId xmlns:a16="http://schemas.microsoft.com/office/drawing/2014/main" id="{86F3CCA2-CECE-40AF-B3F8-66A122CF6CCB}"/>
              </a:ext>
            </a:extLst>
          </p:cNvPr>
          <p:cNvSpPr/>
          <p:nvPr/>
        </p:nvSpPr>
        <p:spPr bwMode="auto">
          <a:xfrm>
            <a:off x="5606389" y="2896424"/>
            <a:ext cx="347119" cy="347116"/>
          </a:xfrm>
          <a:custGeom>
            <a:avLst/>
            <a:gdLst>
              <a:gd name="T0" fmla="*/ 197644 w 21600"/>
              <a:gd name="T1" fmla="*/ 197644 h 21592"/>
              <a:gd name="T2" fmla="*/ 197644 w 21600"/>
              <a:gd name="T3" fmla="*/ 197644 h 21592"/>
              <a:gd name="T4" fmla="*/ 197644 w 21600"/>
              <a:gd name="T5" fmla="*/ 197644 h 21592"/>
              <a:gd name="T6" fmla="*/ 197644 w 21600"/>
              <a:gd name="T7" fmla="*/ 197644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38100" tIns="38100" rIns="38100" bIns="38100" anchor="ctr"/>
          <a:lstStyle/>
          <a:p>
            <a:endParaRPr lang="en-US">
              <a:solidFill>
                <a:schemeClr val="bg1"/>
              </a:solidFill>
              <a:cs typeface="+mn-ea"/>
              <a:sym typeface="+mn-lt"/>
            </a:endParaRPr>
          </a:p>
        </p:txBody>
      </p:sp>
      <p:sp>
        <p:nvSpPr>
          <p:cNvPr id="17" name="Freeform 328">
            <a:extLst>
              <a:ext uri="{FF2B5EF4-FFF2-40B4-BE49-F238E27FC236}">
                <a16:creationId xmlns:a16="http://schemas.microsoft.com/office/drawing/2014/main" id="{D6BE829A-0DD3-4671-AFE6-3550C8AAFEDD}"/>
              </a:ext>
            </a:extLst>
          </p:cNvPr>
          <p:cNvSpPr>
            <a:spLocks noChangeAspect="1" noChangeArrowheads="1"/>
          </p:cNvSpPr>
          <p:nvPr/>
        </p:nvSpPr>
        <p:spPr bwMode="auto">
          <a:xfrm>
            <a:off x="8203816" y="4063004"/>
            <a:ext cx="468488" cy="26136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85" tIns="121892" rIns="243785" bIns="121892" anchor="ctr"/>
          <a:lstStyle/>
          <a:p>
            <a:pPr>
              <a:defRPr/>
            </a:pPr>
            <a:endParaRPr lang="en-US" sz="2400" dirty="0">
              <a:solidFill>
                <a:schemeClr val="bg1"/>
              </a:solidFill>
              <a:cs typeface="+mn-ea"/>
              <a:sym typeface="+mn-lt"/>
            </a:endParaRPr>
          </a:p>
        </p:txBody>
      </p:sp>
      <p:sp>
        <p:nvSpPr>
          <p:cNvPr id="18" name="Freeform 101">
            <a:extLst>
              <a:ext uri="{FF2B5EF4-FFF2-40B4-BE49-F238E27FC236}">
                <a16:creationId xmlns:a16="http://schemas.microsoft.com/office/drawing/2014/main" id="{357211E3-287F-4BB1-9058-1EA9BC2B0F37}"/>
              </a:ext>
            </a:extLst>
          </p:cNvPr>
          <p:cNvSpPr>
            <a:spLocks noChangeArrowheads="1"/>
          </p:cNvSpPr>
          <p:nvPr/>
        </p:nvSpPr>
        <p:spPr bwMode="auto">
          <a:xfrm>
            <a:off x="3962654" y="4999763"/>
            <a:ext cx="415125" cy="319609"/>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endParaRPr lang="en-US" sz="900">
              <a:solidFill>
                <a:schemeClr val="bg1"/>
              </a:solidFill>
              <a:cs typeface="+mn-ea"/>
              <a:sym typeface="+mn-lt"/>
            </a:endParaRPr>
          </a:p>
        </p:txBody>
      </p:sp>
      <p:sp>
        <p:nvSpPr>
          <p:cNvPr id="34" name="Rectangle 8">
            <a:extLst>
              <a:ext uri="{FF2B5EF4-FFF2-40B4-BE49-F238E27FC236}">
                <a16:creationId xmlns:a16="http://schemas.microsoft.com/office/drawing/2014/main" id="{D782DF14-5C7F-478A-8431-90A93CC6C95F}"/>
              </a:ext>
            </a:extLst>
          </p:cNvPr>
          <p:cNvSpPr/>
          <p:nvPr/>
        </p:nvSpPr>
        <p:spPr>
          <a:xfrm>
            <a:off x="1363814" y="1651180"/>
            <a:ext cx="2079433" cy="1156855"/>
          </a:xfrm>
          <a:prstGeom prst="rect">
            <a:avLst/>
          </a:prstGeom>
        </p:spPr>
        <p:txBody>
          <a:bodyPr wrap="square" lIns="0" rIns="0">
            <a:spAutoFit/>
          </a:bodyPr>
          <a:lstStyle/>
          <a:p>
            <a:pPr>
              <a:lnSpc>
                <a:spcPct val="150000"/>
              </a:lnSpc>
            </a:pP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圆圈内图标可更换文字默认</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左对齐在此</a:t>
            </a: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7">
            <a:extLst>
              <a:ext uri="{FF2B5EF4-FFF2-40B4-BE49-F238E27FC236}">
                <a16:creationId xmlns:a16="http://schemas.microsoft.com/office/drawing/2014/main" id="{FDD40B4D-A653-41FE-891C-D35D0BAF640D}"/>
              </a:ext>
            </a:extLst>
          </p:cNvPr>
          <p:cNvSpPr txBox="1"/>
          <p:nvPr/>
        </p:nvSpPr>
        <p:spPr>
          <a:xfrm>
            <a:off x="1383139" y="1288962"/>
            <a:ext cx="102722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37" name="Rectangle 8">
            <a:extLst>
              <a:ext uri="{FF2B5EF4-FFF2-40B4-BE49-F238E27FC236}">
                <a16:creationId xmlns:a16="http://schemas.microsoft.com/office/drawing/2014/main" id="{D5354225-A5D7-4DDD-A8F9-B9DA54729F9C}"/>
              </a:ext>
            </a:extLst>
          </p:cNvPr>
          <p:cNvSpPr/>
          <p:nvPr/>
        </p:nvSpPr>
        <p:spPr>
          <a:xfrm>
            <a:off x="5064728" y="1362604"/>
            <a:ext cx="2079434" cy="1156855"/>
          </a:xfrm>
          <a:prstGeom prst="rect">
            <a:avLst/>
          </a:prstGeom>
        </p:spPr>
        <p:txBody>
          <a:bodyPr wrap="square" lIns="0" rIns="0">
            <a:spAutoFit/>
          </a:bodyPr>
          <a:lstStyle/>
          <a:p>
            <a:pPr>
              <a:lnSpc>
                <a:spcPct val="150000"/>
              </a:lnSpc>
            </a:pP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圆圈内图标可更换文字默认</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左对齐在此</a:t>
            </a: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7">
            <a:extLst>
              <a:ext uri="{FF2B5EF4-FFF2-40B4-BE49-F238E27FC236}">
                <a16:creationId xmlns:a16="http://schemas.microsoft.com/office/drawing/2014/main" id="{FE9C3741-7E57-4656-8C8B-BD2D6D64AEF8}"/>
              </a:ext>
            </a:extLst>
          </p:cNvPr>
          <p:cNvSpPr txBox="1"/>
          <p:nvPr/>
        </p:nvSpPr>
        <p:spPr>
          <a:xfrm>
            <a:off x="5084052" y="1000386"/>
            <a:ext cx="102722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39" name="Rectangle 8">
            <a:extLst>
              <a:ext uri="{FF2B5EF4-FFF2-40B4-BE49-F238E27FC236}">
                <a16:creationId xmlns:a16="http://schemas.microsoft.com/office/drawing/2014/main" id="{F58CE4B6-BF8D-44F7-9D79-CA756A40DAA2}"/>
              </a:ext>
            </a:extLst>
          </p:cNvPr>
          <p:cNvSpPr/>
          <p:nvPr/>
        </p:nvSpPr>
        <p:spPr>
          <a:xfrm>
            <a:off x="1173777" y="5020180"/>
            <a:ext cx="2079433" cy="1156855"/>
          </a:xfrm>
          <a:prstGeom prst="rect">
            <a:avLst/>
          </a:prstGeom>
        </p:spPr>
        <p:txBody>
          <a:bodyPr wrap="square" lIns="0" rIns="0">
            <a:spAutoFit/>
          </a:bodyPr>
          <a:lstStyle/>
          <a:p>
            <a:pPr algn="r">
              <a:lnSpc>
                <a:spcPct val="150000"/>
              </a:lnSpc>
            </a:pP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圆圈内图标可更换文字默认右</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对齐在此</a:t>
            </a: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7">
            <a:extLst>
              <a:ext uri="{FF2B5EF4-FFF2-40B4-BE49-F238E27FC236}">
                <a16:creationId xmlns:a16="http://schemas.microsoft.com/office/drawing/2014/main" id="{206F4252-18BE-4EFF-9E2C-65E56EC7E8B7}"/>
              </a:ext>
            </a:extLst>
          </p:cNvPr>
          <p:cNvSpPr txBox="1"/>
          <p:nvPr/>
        </p:nvSpPr>
        <p:spPr>
          <a:xfrm>
            <a:off x="2205299" y="4629745"/>
            <a:ext cx="102722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49" name="Rectangle 8">
            <a:extLst>
              <a:ext uri="{FF2B5EF4-FFF2-40B4-BE49-F238E27FC236}">
                <a16:creationId xmlns:a16="http://schemas.microsoft.com/office/drawing/2014/main" id="{738EE02D-B220-42A8-855D-A37BB4CB3752}"/>
              </a:ext>
            </a:extLst>
          </p:cNvPr>
          <p:cNvSpPr/>
          <p:nvPr/>
        </p:nvSpPr>
        <p:spPr>
          <a:xfrm>
            <a:off x="9745677" y="2939207"/>
            <a:ext cx="1988761" cy="1156855"/>
          </a:xfrm>
          <a:prstGeom prst="rect">
            <a:avLst/>
          </a:prstGeom>
        </p:spPr>
        <p:txBody>
          <a:bodyPr wrap="square" lIns="0" rIns="0">
            <a:spAutoFit/>
          </a:bodyPr>
          <a:lstStyle/>
          <a:p>
            <a:pPr>
              <a:lnSpc>
                <a:spcPct val="150000"/>
              </a:lnSpc>
            </a:pP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圆圈内图标可更换文字默认</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左对齐在此</a:t>
            </a: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7">
            <a:extLst>
              <a:ext uri="{FF2B5EF4-FFF2-40B4-BE49-F238E27FC236}">
                <a16:creationId xmlns:a16="http://schemas.microsoft.com/office/drawing/2014/main" id="{EE691949-20C1-47B7-842B-C5FE74FD427B}"/>
              </a:ext>
            </a:extLst>
          </p:cNvPr>
          <p:cNvSpPr txBox="1"/>
          <p:nvPr/>
        </p:nvSpPr>
        <p:spPr>
          <a:xfrm>
            <a:off x="9765002" y="2576989"/>
            <a:ext cx="102722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51" name="Rectangle 8">
            <a:extLst>
              <a:ext uri="{FF2B5EF4-FFF2-40B4-BE49-F238E27FC236}">
                <a16:creationId xmlns:a16="http://schemas.microsoft.com/office/drawing/2014/main" id="{0073A4D1-4E8F-4CFC-8260-3E61E294A2CC}"/>
              </a:ext>
            </a:extLst>
          </p:cNvPr>
          <p:cNvSpPr/>
          <p:nvPr/>
        </p:nvSpPr>
        <p:spPr>
          <a:xfrm>
            <a:off x="5536853" y="4634584"/>
            <a:ext cx="2079434" cy="1156855"/>
          </a:xfrm>
          <a:prstGeom prst="rect">
            <a:avLst/>
          </a:prstGeom>
        </p:spPr>
        <p:txBody>
          <a:bodyPr wrap="square" lIns="0" rIns="0">
            <a:spAutoFit/>
          </a:bodyPr>
          <a:lstStyle/>
          <a:p>
            <a:pPr algn="r">
              <a:lnSpc>
                <a:spcPct val="150000"/>
              </a:lnSpc>
            </a:pP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圆圈内图标可更换文字默认右</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对齐在此</a:t>
            </a:r>
            <a:r>
              <a:rPr lang="zh-CN" altLang="en-US" sz="1600" b="0" i="0" dirty="0">
                <a:solidFill>
                  <a:schemeClr val="tx1">
                    <a:lumMod val="75000"/>
                    <a:lumOff val="25000"/>
                  </a:schemeClr>
                </a:solidFill>
                <a:effectLst/>
                <a:latin typeface="微软雅黑" panose="020B0503020204020204" pitchFamily="34" charset="-122"/>
                <a:ea typeface="微软雅黑" panose="020B0503020204020204" pitchFamily="34" charset="-122"/>
              </a:rPr>
              <a:t>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7">
            <a:extLst>
              <a:ext uri="{FF2B5EF4-FFF2-40B4-BE49-F238E27FC236}">
                <a16:creationId xmlns:a16="http://schemas.microsoft.com/office/drawing/2014/main" id="{CEBD9DEA-E110-4053-853C-B0D1DAC1AAEC}"/>
              </a:ext>
            </a:extLst>
          </p:cNvPr>
          <p:cNvSpPr txBox="1"/>
          <p:nvPr/>
        </p:nvSpPr>
        <p:spPr>
          <a:xfrm>
            <a:off x="6568376" y="4244149"/>
            <a:ext cx="1027225"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2" name="灯片编号占位符 1">
            <a:extLst>
              <a:ext uri="{FF2B5EF4-FFF2-40B4-BE49-F238E27FC236}">
                <a16:creationId xmlns:a16="http://schemas.microsoft.com/office/drawing/2014/main" id="{AD019588-E230-4BB4-9972-9F5DCB355F9C}"/>
              </a:ext>
            </a:extLst>
          </p:cNvPr>
          <p:cNvSpPr>
            <a:spLocks noGrp="1"/>
          </p:cNvSpPr>
          <p:nvPr>
            <p:ph type="sldNum" sz="quarter" idx="10"/>
          </p:nvPr>
        </p:nvSpPr>
        <p:spPr/>
        <p:txBody>
          <a:bodyPr/>
          <a:lstStyle/>
          <a:p>
            <a:fld id="{2C8C25D2-219D-4845-A292-353165FB2CC4}" type="slidenum">
              <a:rPr lang="zh-CN" altLang="en-US" smtClean="0"/>
              <a:pPr/>
              <a:t>27</a:t>
            </a:fld>
            <a:endParaRPr lang="zh-CN" altLang="en-US" dirty="0"/>
          </a:p>
        </p:txBody>
      </p:sp>
    </p:spTree>
    <p:extLst>
      <p:ext uri="{BB962C8B-B14F-4D97-AF65-F5344CB8AC3E}">
        <p14:creationId xmlns:p14="http://schemas.microsoft.com/office/powerpoint/2010/main" val="3657356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8704"/>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7480"/>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Freeform 14">
            <a:extLst>
              <a:ext uri="{FF2B5EF4-FFF2-40B4-BE49-F238E27FC236}">
                <a16:creationId xmlns:a16="http://schemas.microsoft.com/office/drawing/2014/main" id="{F4FDE525-732E-4049-B57B-C7498A46ED63}"/>
              </a:ext>
            </a:extLst>
          </p:cNvPr>
          <p:cNvSpPr/>
          <p:nvPr/>
        </p:nvSpPr>
        <p:spPr bwMode="auto">
          <a:xfrm rot="-8100000">
            <a:off x="3611563" y="2131145"/>
            <a:ext cx="1284288" cy="2017713"/>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1"/>
          </a:solidFill>
          <a:ln w="0">
            <a:solidFill>
              <a:schemeClr val="accent1"/>
            </a:solidFill>
            <a:prstDash val="solid"/>
            <a:round/>
          </a:ln>
          <a:effectLst>
            <a:outerShdw algn="tl" rotWithShape="0">
              <a:schemeClr val="bg1"/>
            </a:outerShdw>
          </a:effectLst>
        </p:spPr>
        <p:txBody>
          <a:bodyPr/>
          <a:lstStyle/>
          <a:p>
            <a:pPr>
              <a:defRPr/>
            </a:pPr>
            <a:endParaRPr lang="zh-CN" altLang="en-US"/>
          </a:p>
        </p:txBody>
      </p:sp>
      <p:sp>
        <p:nvSpPr>
          <p:cNvPr id="8" name="Freeform 6">
            <a:extLst>
              <a:ext uri="{FF2B5EF4-FFF2-40B4-BE49-F238E27FC236}">
                <a16:creationId xmlns:a16="http://schemas.microsoft.com/office/drawing/2014/main" id="{70836FD5-160C-4328-93EE-AD1C7333E5F4}"/>
              </a:ext>
            </a:extLst>
          </p:cNvPr>
          <p:cNvSpPr/>
          <p:nvPr/>
        </p:nvSpPr>
        <p:spPr bwMode="auto">
          <a:xfrm>
            <a:off x="-15875" y="1812058"/>
            <a:ext cx="12371388" cy="3441700"/>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1"/>
          </a:solidFill>
          <a:ln w="0">
            <a:solidFill>
              <a:schemeClr val="accent1"/>
            </a:solidFill>
            <a:prstDash val="solid"/>
            <a:round/>
          </a:ln>
          <a:effectLst>
            <a:outerShdw algn="tl" rotWithShape="0">
              <a:schemeClr val="bg1"/>
            </a:outerShdw>
          </a:effectLst>
        </p:spPr>
        <p:txBody>
          <a:bodyPr/>
          <a:lstStyle/>
          <a:p>
            <a:pPr>
              <a:defRPr/>
            </a:pPr>
            <a:endParaRPr lang="zh-CN" altLang="en-US"/>
          </a:p>
        </p:txBody>
      </p:sp>
      <p:sp>
        <p:nvSpPr>
          <p:cNvPr id="9" name="Freeform 13">
            <a:extLst>
              <a:ext uri="{FF2B5EF4-FFF2-40B4-BE49-F238E27FC236}">
                <a16:creationId xmlns:a16="http://schemas.microsoft.com/office/drawing/2014/main" id="{067AE443-68F6-4338-BEFD-25E43C0B8576}"/>
              </a:ext>
            </a:extLst>
          </p:cNvPr>
          <p:cNvSpPr/>
          <p:nvPr/>
        </p:nvSpPr>
        <p:spPr bwMode="auto">
          <a:xfrm>
            <a:off x="7291388" y="3367808"/>
            <a:ext cx="1792287" cy="48418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1"/>
          </a:solidFill>
          <a:ln w="0">
            <a:solidFill>
              <a:schemeClr val="accent1"/>
            </a:solidFill>
            <a:prstDash val="solid"/>
            <a:round/>
          </a:ln>
          <a:effectLst>
            <a:outerShdw algn="tl" rotWithShape="0">
              <a:schemeClr val="bg1"/>
            </a:outerShdw>
          </a:effectLst>
        </p:spPr>
        <p:txBody>
          <a:bodyPr/>
          <a:lstStyle/>
          <a:p>
            <a:pPr>
              <a:defRPr/>
            </a:pPr>
            <a:endParaRPr lang="zh-CN" altLang="en-US"/>
          </a:p>
        </p:txBody>
      </p:sp>
      <p:sp>
        <p:nvSpPr>
          <p:cNvPr id="11" name="Rectangle 26">
            <a:extLst>
              <a:ext uri="{FF2B5EF4-FFF2-40B4-BE49-F238E27FC236}">
                <a16:creationId xmlns:a16="http://schemas.microsoft.com/office/drawing/2014/main" id="{89E8B6F4-D56D-4F3B-A5F4-FAF20FC90BB1}"/>
              </a:ext>
            </a:extLst>
          </p:cNvPr>
          <p:cNvSpPr/>
          <p:nvPr/>
        </p:nvSpPr>
        <p:spPr bwMode="auto">
          <a:xfrm>
            <a:off x="832375" y="3410329"/>
            <a:ext cx="1999725" cy="2526461"/>
          </a:xfrm>
          <a:prstGeom prst="rect">
            <a:avLst/>
          </a:prstGeom>
          <a:noFill/>
          <a:ln w="9525">
            <a:noFill/>
            <a:miter lim="800000"/>
          </a:ln>
        </p:spPr>
        <p:txBody>
          <a:bodyPr lIns="0" tIns="0" rIns="0" bIns="0"/>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此顺序图，提供给大家输入按顺序进行的研究步骤等，若在使用时认为数字标注过多，可以适当删减在此输入文字时请删除此行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27">
            <a:extLst>
              <a:ext uri="{FF2B5EF4-FFF2-40B4-BE49-F238E27FC236}">
                <a16:creationId xmlns:a16="http://schemas.microsoft.com/office/drawing/2014/main" id="{1AFB1026-F326-4DD5-98FA-33F9EDEBF2AE}"/>
              </a:ext>
            </a:extLst>
          </p:cNvPr>
          <p:cNvSpPr/>
          <p:nvPr/>
        </p:nvSpPr>
        <p:spPr bwMode="auto">
          <a:xfrm>
            <a:off x="827088" y="3101108"/>
            <a:ext cx="1817931" cy="238389"/>
          </a:xfrm>
          <a:prstGeom prst="rect">
            <a:avLst/>
          </a:prstGeom>
          <a:noFill/>
          <a:ln w="9525">
            <a:noFill/>
            <a:miter lim="800000"/>
          </a:ln>
        </p:spPr>
        <p:txBody>
          <a:bodyPr lIns="0" tIns="0" rIns="0" bIns="0"/>
          <a:lstStyle/>
          <a:p>
            <a:pPr defTabSz="1239520">
              <a:lnSpc>
                <a:spcPct val="80000"/>
              </a:lnSpc>
            </a:pPr>
            <a:r>
              <a:rPr lang="zh-CN" altLang="en-US" sz="2200" b="1" dirty="0">
                <a:solidFill>
                  <a:schemeClr val="accent1"/>
                </a:solidFill>
                <a:latin typeface="微软雅黑" panose="020B0503020204020204" pitchFamily="34" charset="-122"/>
                <a:ea typeface="微软雅黑" panose="020B0503020204020204" pitchFamily="34" charset="-122"/>
                <a:cs typeface="Bebas Neue"/>
                <a:sym typeface="Bebas Neue"/>
              </a:rPr>
              <a:t>添加标题</a:t>
            </a:r>
            <a:endParaRPr lang="en-US" sz="2200" b="1" dirty="0">
              <a:solidFill>
                <a:schemeClr val="accent1"/>
              </a:solidFill>
              <a:latin typeface="微软雅黑" panose="020B0503020204020204" pitchFamily="34" charset="-122"/>
              <a:ea typeface="微软雅黑" panose="020B0503020204020204" pitchFamily="34" charset="-122"/>
              <a:cs typeface="Bebas Neue"/>
              <a:sym typeface="Bebas Neue"/>
            </a:endParaRPr>
          </a:p>
        </p:txBody>
      </p:sp>
      <p:sp>
        <p:nvSpPr>
          <p:cNvPr id="13" name="Freeform 13">
            <a:extLst>
              <a:ext uri="{FF2B5EF4-FFF2-40B4-BE49-F238E27FC236}">
                <a16:creationId xmlns:a16="http://schemas.microsoft.com/office/drawing/2014/main" id="{71CD2D2B-D013-4D18-99BE-E965813AB8AD}"/>
              </a:ext>
            </a:extLst>
          </p:cNvPr>
          <p:cNvSpPr/>
          <p:nvPr/>
        </p:nvSpPr>
        <p:spPr bwMode="auto">
          <a:xfrm rot="5910658">
            <a:off x="8056562" y="1839046"/>
            <a:ext cx="1438275" cy="463550"/>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1"/>
          </a:solidFill>
          <a:ln w="0">
            <a:solidFill>
              <a:schemeClr val="accent1"/>
            </a:solidFill>
            <a:prstDash val="solid"/>
            <a:round/>
          </a:ln>
          <a:effectLst>
            <a:outerShdw algn="tl" rotWithShape="0">
              <a:schemeClr val="bg1"/>
            </a:outerShdw>
          </a:effectLst>
        </p:spPr>
        <p:txBody>
          <a:bodyPr/>
          <a:lstStyle/>
          <a:p>
            <a:pPr>
              <a:defRPr/>
            </a:pPr>
            <a:endParaRPr lang="zh-CN" altLang="en-US"/>
          </a:p>
        </p:txBody>
      </p:sp>
      <p:sp>
        <p:nvSpPr>
          <p:cNvPr id="15" name="Rectangle 26">
            <a:extLst>
              <a:ext uri="{FF2B5EF4-FFF2-40B4-BE49-F238E27FC236}">
                <a16:creationId xmlns:a16="http://schemas.microsoft.com/office/drawing/2014/main" id="{E6D837CC-63FB-42CE-8C46-E188750616D6}"/>
              </a:ext>
            </a:extLst>
          </p:cNvPr>
          <p:cNvSpPr/>
          <p:nvPr/>
        </p:nvSpPr>
        <p:spPr bwMode="auto">
          <a:xfrm>
            <a:off x="2930525" y="2131244"/>
            <a:ext cx="1808526" cy="1020664"/>
          </a:xfrm>
          <a:prstGeom prst="rect">
            <a:avLst/>
          </a:prstGeom>
          <a:noFill/>
          <a:ln w="9525">
            <a:noFill/>
            <a:miter lim="800000"/>
          </a:ln>
        </p:spPr>
        <p:txBody>
          <a:bodyPr lIns="0" tIns="0" rIns="0" bIns="0"/>
          <a:lstStyle/>
          <a:p>
            <a:pPr algn="r">
              <a:lnSpc>
                <a:spcPct val="15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Rectangle 27">
            <a:extLst>
              <a:ext uri="{FF2B5EF4-FFF2-40B4-BE49-F238E27FC236}">
                <a16:creationId xmlns:a16="http://schemas.microsoft.com/office/drawing/2014/main" id="{0991EF51-B107-47D1-A524-36C9139CFFF5}"/>
              </a:ext>
            </a:extLst>
          </p:cNvPr>
          <p:cNvSpPr/>
          <p:nvPr/>
        </p:nvSpPr>
        <p:spPr bwMode="auto">
          <a:xfrm>
            <a:off x="2930525" y="1808883"/>
            <a:ext cx="1819275" cy="221772"/>
          </a:xfrm>
          <a:prstGeom prst="rect">
            <a:avLst/>
          </a:prstGeom>
          <a:noFill/>
          <a:ln w="9525">
            <a:noFill/>
            <a:miter lim="800000"/>
          </a:ln>
        </p:spPr>
        <p:txBody>
          <a:bodyPr lIns="0" tIns="0" rIns="0" bIns="0"/>
          <a:lstStyle/>
          <a:p>
            <a:pPr algn="r" defTabSz="1239520">
              <a:lnSpc>
                <a:spcPct val="80000"/>
              </a:lnSpc>
            </a:pPr>
            <a:r>
              <a:rPr lang="zh-CN" altLang="en-US" sz="2200" b="1" dirty="0">
                <a:solidFill>
                  <a:schemeClr val="accent1"/>
                </a:solidFill>
                <a:latin typeface="微软雅黑" panose="020B0503020204020204" pitchFamily="34" charset="-122"/>
                <a:ea typeface="微软雅黑" panose="020B0503020204020204" pitchFamily="34" charset="-122"/>
                <a:cs typeface="Bebas Neue"/>
                <a:sym typeface="Bebas Neue"/>
              </a:rPr>
              <a:t>添加标题</a:t>
            </a:r>
            <a:endParaRPr lang="en-US" sz="2200" b="1" dirty="0">
              <a:solidFill>
                <a:schemeClr val="accent1"/>
              </a:solidFill>
              <a:latin typeface="微软雅黑" panose="020B0503020204020204" pitchFamily="34" charset="-122"/>
              <a:ea typeface="微软雅黑" panose="020B0503020204020204" pitchFamily="34" charset="-122"/>
              <a:cs typeface="Bebas Neue"/>
              <a:sym typeface="Bebas Neue"/>
            </a:endParaRPr>
          </a:p>
        </p:txBody>
      </p:sp>
      <p:sp>
        <p:nvSpPr>
          <p:cNvPr id="18" name="Rectangle 26">
            <a:extLst>
              <a:ext uri="{FF2B5EF4-FFF2-40B4-BE49-F238E27FC236}">
                <a16:creationId xmlns:a16="http://schemas.microsoft.com/office/drawing/2014/main" id="{9C1D9E82-59D2-4AF9-B138-6B9B9D1888B6}"/>
              </a:ext>
            </a:extLst>
          </p:cNvPr>
          <p:cNvSpPr/>
          <p:nvPr/>
        </p:nvSpPr>
        <p:spPr bwMode="auto">
          <a:xfrm>
            <a:off x="6548438" y="1325459"/>
            <a:ext cx="1806947" cy="1076848"/>
          </a:xfrm>
          <a:prstGeom prst="rect">
            <a:avLst/>
          </a:prstGeom>
          <a:noFill/>
          <a:ln w="9525">
            <a:noFill/>
            <a:miter lim="800000"/>
          </a:ln>
        </p:spPr>
        <p:txBody>
          <a:bodyPr lIns="0" tIns="0" rIns="0" bIns="0"/>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Lato Light"/>
            </a:endParaRPr>
          </a:p>
        </p:txBody>
      </p:sp>
      <p:sp>
        <p:nvSpPr>
          <p:cNvPr id="19" name="Rectangle 27">
            <a:extLst>
              <a:ext uri="{FF2B5EF4-FFF2-40B4-BE49-F238E27FC236}">
                <a16:creationId xmlns:a16="http://schemas.microsoft.com/office/drawing/2014/main" id="{2F2AF38E-2641-4C80-8096-1F0DC5F73931}"/>
              </a:ext>
            </a:extLst>
          </p:cNvPr>
          <p:cNvSpPr/>
          <p:nvPr/>
        </p:nvSpPr>
        <p:spPr bwMode="auto">
          <a:xfrm>
            <a:off x="6548438" y="1032596"/>
            <a:ext cx="1817687" cy="238456"/>
          </a:xfrm>
          <a:prstGeom prst="rect">
            <a:avLst/>
          </a:prstGeom>
          <a:noFill/>
          <a:ln w="9525">
            <a:noFill/>
            <a:miter lim="800000"/>
          </a:ln>
        </p:spPr>
        <p:txBody>
          <a:bodyPr lIns="0" tIns="0" rIns="0" bIns="0"/>
          <a:lstStyle/>
          <a:p>
            <a:pPr algn="r" defTabSz="1239520">
              <a:lnSpc>
                <a:spcPct val="80000"/>
              </a:lnSpc>
            </a:pPr>
            <a:r>
              <a:rPr lang="zh-CN" altLang="en-US" sz="2200" b="1" dirty="0">
                <a:solidFill>
                  <a:schemeClr val="accent1"/>
                </a:solidFill>
                <a:latin typeface="微软雅黑" panose="020B0503020204020204" pitchFamily="34" charset="-122"/>
                <a:ea typeface="微软雅黑" panose="020B0503020204020204" pitchFamily="34" charset="-122"/>
                <a:cs typeface="Bebas Neue"/>
                <a:sym typeface="Bebas Neue"/>
              </a:rPr>
              <a:t>添加标题</a:t>
            </a:r>
            <a:endParaRPr lang="en-US" sz="2200" b="1" dirty="0">
              <a:solidFill>
                <a:schemeClr val="accent1"/>
              </a:solidFill>
              <a:latin typeface="微软雅黑" panose="020B0503020204020204" pitchFamily="34" charset="-122"/>
              <a:ea typeface="微软雅黑" panose="020B0503020204020204" pitchFamily="34" charset="-122"/>
              <a:cs typeface="Bebas Neue"/>
              <a:sym typeface="Bebas Neue"/>
            </a:endParaRPr>
          </a:p>
        </p:txBody>
      </p:sp>
      <p:sp>
        <p:nvSpPr>
          <p:cNvPr id="21" name="Rectangle 26">
            <a:extLst>
              <a:ext uri="{FF2B5EF4-FFF2-40B4-BE49-F238E27FC236}">
                <a16:creationId xmlns:a16="http://schemas.microsoft.com/office/drawing/2014/main" id="{60E34958-355F-4C09-B42D-92DB030C0454}"/>
              </a:ext>
            </a:extLst>
          </p:cNvPr>
          <p:cNvSpPr/>
          <p:nvPr/>
        </p:nvSpPr>
        <p:spPr bwMode="auto">
          <a:xfrm>
            <a:off x="6206913" y="5119514"/>
            <a:ext cx="2000462" cy="1148885"/>
          </a:xfrm>
          <a:prstGeom prst="rect">
            <a:avLst/>
          </a:prstGeom>
          <a:noFill/>
          <a:ln w="9525">
            <a:noFill/>
            <a:miter lim="800000"/>
          </a:ln>
        </p:spPr>
        <p:txBody>
          <a:bodyPr lIns="0" tIns="0" rIns="0" bIns="0"/>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27">
            <a:extLst>
              <a:ext uri="{FF2B5EF4-FFF2-40B4-BE49-F238E27FC236}">
                <a16:creationId xmlns:a16="http://schemas.microsoft.com/office/drawing/2014/main" id="{199A1311-186D-463E-ABFA-D422BA50FEB8}"/>
              </a:ext>
            </a:extLst>
          </p:cNvPr>
          <p:cNvSpPr/>
          <p:nvPr/>
        </p:nvSpPr>
        <p:spPr bwMode="auto">
          <a:xfrm>
            <a:off x="6189663" y="4852121"/>
            <a:ext cx="1818601" cy="238689"/>
          </a:xfrm>
          <a:prstGeom prst="rect">
            <a:avLst/>
          </a:prstGeom>
          <a:noFill/>
          <a:ln w="9525">
            <a:noFill/>
            <a:miter lim="800000"/>
          </a:ln>
        </p:spPr>
        <p:txBody>
          <a:bodyPr lIns="0" tIns="0" rIns="0" bIns="0"/>
          <a:lstStyle/>
          <a:p>
            <a:pPr defTabSz="1239520">
              <a:lnSpc>
                <a:spcPct val="80000"/>
              </a:lnSpc>
            </a:pPr>
            <a:r>
              <a:rPr lang="zh-CN" altLang="en-US" sz="2200" b="1" dirty="0">
                <a:solidFill>
                  <a:schemeClr val="accent1"/>
                </a:solidFill>
                <a:latin typeface="微软雅黑" panose="020B0503020204020204" pitchFamily="34" charset="-122"/>
                <a:ea typeface="微软雅黑" panose="020B0503020204020204" pitchFamily="34" charset="-122"/>
                <a:cs typeface="Bebas Neue"/>
                <a:sym typeface="Bebas Neue"/>
              </a:rPr>
              <a:t>添加标题</a:t>
            </a:r>
            <a:endParaRPr lang="en-US" sz="2200" b="1" dirty="0">
              <a:solidFill>
                <a:schemeClr val="accent1"/>
              </a:solidFill>
              <a:latin typeface="微软雅黑" panose="020B0503020204020204" pitchFamily="34" charset="-122"/>
              <a:ea typeface="微软雅黑" panose="020B0503020204020204" pitchFamily="34" charset="-122"/>
              <a:cs typeface="Bebas Neue"/>
              <a:sym typeface="Bebas Neue"/>
            </a:endParaRPr>
          </a:p>
        </p:txBody>
      </p:sp>
      <p:sp>
        <p:nvSpPr>
          <p:cNvPr id="24" name="Rectangle 26">
            <a:extLst>
              <a:ext uri="{FF2B5EF4-FFF2-40B4-BE49-F238E27FC236}">
                <a16:creationId xmlns:a16="http://schemas.microsoft.com/office/drawing/2014/main" id="{A41B985C-C6B6-4D7A-B942-5C7C14DE60D7}"/>
              </a:ext>
            </a:extLst>
          </p:cNvPr>
          <p:cNvSpPr/>
          <p:nvPr/>
        </p:nvSpPr>
        <p:spPr bwMode="auto">
          <a:xfrm>
            <a:off x="8783638" y="4908510"/>
            <a:ext cx="2027537" cy="1868527"/>
          </a:xfrm>
          <a:prstGeom prst="rect">
            <a:avLst/>
          </a:prstGeom>
          <a:noFill/>
          <a:ln w="9525">
            <a:noFill/>
            <a:miter lim="800000"/>
          </a:ln>
        </p:spPr>
        <p:txBody>
          <a:bodyPr lIns="0" tIns="0" rIns="0" bIns="0"/>
          <a:lstStyle/>
          <a:p>
            <a:pPr>
              <a:lnSpc>
                <a:spcPct val="15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Rectangle 27">
            <a:extLst>
              <a:ext uri="{FF2B5EF4-FFF2-40B4-BE49-F238E27FC236}">
                <a16:creationId xmlns:a16="http://schemas.microsoft.com/office/drawing/2014/main" id="{C8F6B8B2-3EB3-4465-ACB0-71662A577D04}"/>
              </a:ext>
            </a:extLst>
          </p:cNvPr>
          <p:cNvSpPr/>
          <p:nvPr/>
        </p:nvSpPr>
        <p:spPr bwMode="auto">
          <a:xfrm>
            <a:off x="8805271" y="4313958"/>
            <a:ext cx="1815522" cy="238835"/>
          </a:xfrm>
          <a:prstGeom prst="rect">
            <a:avLst/>
          </a:prstGeom>
          <a:noFill/>
          <a:ln w="9525">
            <a:noFill/>
            <a:miter lim="800000"/>
          </a:ln>
        </p:spPr>
        <p:txBody>
          <a:bodyPr lIns="0" tIns="0" rIns="0" bIns="0"/>
          <a:lstStyle/>
          <a:p>
            <a:pPr defTabSz="1239520">
              <a:lnSpc>
                <a:spcPct val="80000"/>
              </a:lnSpc>
            </a:pPr>
            <a:r>
              <a:rPr lang="zh-CN" altLang="en-US" sz="2200" b="1" dirty="0">
                <a:solidFill>
                  <a:schemeClr val="accent1"/>
                </a:solidFill>
                <a:latin typeface="微软雅黑" panose="020B0503020204020204" pitchFamily="34" charset="-122"/>
                <a:ea typeface="微软雅黑" panose="020B0503020204020204" pitchFamily="34" charset="-122"/>
                <a:cs typeface="Bebas Neue"/>
                <a:sym typeface="Bebas Neue"/>
              </a:rPr>
              <a:t>添加标题</a:t>
            </a:r>
            <a:endParaRPr lang="en-US" sz="2200" b="1" dirty="0">
              <a:solidFill>
                <a:schemeClr val="accent1"/>
              </a:solidFill>
              <a:latin typeface="微软雅黑" panose="020B0503020204020204" pitchFamily="34" charset="-122"/>
              <a:ea typeface="微软雅黑" panose="020B0503020204020204" pitchFamily="34" charset="-122"/>
              <a:cs typeface="Bebas Neue"/>
              <a:sym typeface="Bebas Neue"/>
            </a:endParaRPr>
          </a:p>
        </p:txBody>
      </p:sp>
      <p:sp>
        <p:nvSpPr>
          <p:cNvPr id="27" name="Rectangle 26">
            <a:extLst>
              <a:ext uri="{FF2B5EF4-FFF2-40B4-BE49-F238E27FC236}">
                <a16:creationId xmlns:a16="http://schemas.microsoft.com/office/drawing/2014/main" id="{F583946D-42E3-4069-BD2F-EF92B0E0B939}"/>
              </a:ext>
            </a:extLst>
          </p:cNvPr>
          <p:cNvSpPr/>
          <p:nvPr/>
        </p:nvSpPr>
        <p:spPr bwMode="auto">
          <a:xfrm>
            <a:off x="9936310" y="2641051"/>
            <a:ext cx="1997075" cy="1266201"/>
          </a:xfrm>
          <a:prstGeom prst="rect">
            <a:avLst/>
          </a:prstGeom>
          <a:noFill/>
          <a:ln w="9525">
            <a:noFill/>
            <a:miter lim="800000"/>
          </a:ln>
        </p:spPr>
        <p:txBody>
          <a:bodyPr lIns="0" tIns="0" rIns="0" bIns="0"/>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接上，在删减时，建议大家首先删除数字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其次数字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4</a:t>
            </a:r>
          </a:p>
          <a:p>
            <a:pPr>
              <a:lnSpc>
                <a:spcPct val="15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Rectangle 27">
            <a:extLst>
              <a:ext uri="{FF2B5EF4-FFF2-40B4-BE49-F238E27FC236}">
                <a16:creationId xmlns:a16="http://schemas.microsoft.com/office/drawing/2014/main" id="{BC9B0486-420D-4B91-807F-E702C2DFF19B}"/>
              </a:ext>
            </a:extLst>
          </p:cNvPr>
          <p:cNvSpPr/>
          <p:nvPr/>
        </p:nvSpPr>
        <p:spPr bwMode="auto">
          <a:xfrm>
            <a:off x="9943246" y="2337521"/>
            <a:ext cx="1815522" cy="238731"/>
          </a:xfrm>
          <a:prstGeom prst="rect">
            <a:avLst/>
          </a:prstGeom>
          <a:noFill/>
          <a:ln w="9525">
            <a:noFill/>
            <a:miter lim="800000"/>
          </a:ln>
        </p:spPr>
        <p:txBody>
          <a:bodyPr lIns="0" tIns="0" rIns="0" bIns="0"/>
          <a:lstStyle/>
          <a:p>
            <a:pPr defTabSz="1239520">
              <a:lnSpc>
                <a:spcPct val="80000"/>
              </a:lnSpc>
            </a:pPr>
            <a:r>
              <a:rPr lang="zh-CN" altLang="en-US" sz="2200" b="1" dirty="0">
                <a:solidFill>
                  <a:schemeClr val="accent1"/>
                </a:solidFill>
                <a:latin typeface="微软雅黑" panose="020B0503020204020204" pitchFamily="34" charset="-122"/>
                <a:ea typeface="微软雅黑" panose="020B0503020204020204" pitchFamily="34" charset="-122"/>
                <a:cs typeface="Bebas Neue"/>
                <a:sym typeface="Bebas Neue"/>
              </a:rPr>
              <a:t>添加标题</a:t>
            </a:r>
            <a:endParaRPr lang="en-US" sz="2200" b="1" dirty="0">
              <a:solidFill>
                <a:schemeClr val="accent1"/>
              </a:solidFill>
              <a:latin typeface="微软雅黑" panose="020B0503020204020204" pitchFamily="34" charset="-122"/>
              <a:ea typeface="微软雅黑" panose="020B0503020204020204" pitchFamily="34" charset="-122"/>
              <a:cs typeface="Bebas Neue"/>
              <a:sym typeface="Bebas Neue"/>
            </a:endParaRPr>
          </a:p>
        </p:txBody>
      </p:sp>
      <p:sp>
        <p:nvSpPr>
          <p:cNvPr id="29" name="Freeform 11">
            <a:extLst>
              <a:ext uri="{FF2B5EF4-FFF2-40B4-BE49-F238E27FC236}">
                <a16:creationId xmlns:a16="http://schemas.microsoft.com/office/drawing/2014/main" id="{0201D9BC-81ED-4237-968F-F006A03F7EF4}"/>
              </a:ext>
            </a:extLst>
          </p:cNvPr>
          <p:cNvSpPr/>
          <p:nvPr/>
        </p:nvSpPr>
        <p:spPr bwMode="auto">
          <a:xfrm>
            <a:off x="8821737" y="3480521"/>
            <a:ext cx="648000" cy="648000"/>
          </a:xfrm>
          <a:prstGeom prst="ellipse">
            <a:avLst/>
          </a:prstGeom>
          <a:solidFill>
            <a:schemeClr val="accent1"/>
          </a:solidFill>
          <a:ln w="0">
            <a:noFill/>
            <a:prstDash val="solid"/>
            <a:round/>
          </a:ln>
        </p:spPr>
        <p:txBody>
          <a:bodyPr/>
          <a:lstStyle/>
          <a:p>
            <a:endParaRPr lang="zh-CN" altLang="en-US">
              <a:ln>
                <a:solidFill>
                  <a:srgbClr val="0070C0"/>
                </a:solidFill>
              </a:ln>
            </a:endParaRPr>
          </a:p>
        </p:txBody>
      </p:sp>
      <p:sp>
        <p:nvSpPr>
          <p:cNvPr id="30" name="Freeform 7">
            <a:extLst>
              <a:ext uri="{FF2B5EF4-FFF2-40B4-BE49-F238E27FC236}">
                <a16:creationId xmlns:a16="http://schemas.microsoft.com/office/drawing/2014/main" id="{3AF61350-FC3A-4426-A540-FF2DE198C71F}"/>
              </a:ext>
            </a:extLst>
          </p:cNvPr>
          <p:cNvSpPr/>
          <p:nvPr/>
        </p:nvSpPr>
        <p:spPr bwMode="auto">
          <a:xfrm>
            <a:off x="1458912" y="2191471"/>
            <a:ext cx="648000" cy="648000"/>
          </a:xfrm>
          <a:prstGeom prst="ellipse">
            <a:avLst/>
          </a:prstGeom>
          <a:solidFill>
            <a:schemeClr val="accent1"/>
          </a:solidFill>
          <a:ln w="0">
            <a:noFill/>
            <a:prstDash val="solid"/>
            <a:round/>
          </a:ln>
        </p:spPr>
        <p:txBody>
          <a:bodyPr/>
          <a:lstStyle/>
          <a:p>
            <a:endParaRPr lang="zh-CN" altLang="en-US">
              <a:ln>
                <a:solidFill>
                  <a:srgbClr val="0070C0"/>
                </a:solidFill>
              </a:ln>
            </a:endParaRPr>
          </a:p>
        </p:txBody>
      </p:sp>
      <p:sp>
        <p:nvSpPr>
          <p:cNvPr id="31" name="Freeform 8">
            <a:extLst>
              <a:ext uri="{FF2B5EF4-FFF2-40B4-BE49-F238E27FC236}">
                <a16:creationId xmlns:a16="http://schemas.microsoft.com/office/drawing/2014/main" id="{069A2BDC-742F-4DE2-9727-9A285D177CBF}"/>
              </a:ext>
            </a:extLst>
          </p:cNvPr>
          <p:cNvSpPr/>
          <p:nvPr/>
        </p:nvSpPr>
        <p:spPr bwMode="auto">
          <a:xfrm>
            <a:off x="4872038" y="2175596"/>
            <a:ext cx="648000" cy="648000"/>
          </a:xfrm>
          <a:prstGeom prst="ellipse">
            <a:avLst/>
          </a:prstGeom>
          <a:solidFill>
            <a:schemeClr val="accent1"/>
          </a:solidFill>
          <a:ln w="0">
            <a:noFill/>
            <a:prstDash val="solid"/>
            <a:round/>
          </a:ln>
        </p:spPr>
        <p:txBody>
          <a:bodyPr/>
          <a:lstStyle/>
          <a:p>
            <a:endParaRPr lang="zh-CN" altLang="en-US">
              <a:ln>
                <a:solidFill>
                  <a:srgbClr val="0070C0"/>
                </a:solidFill>
              </a:ln>
            </a:endParaRPr>
          </a:p>
        </p:txBody>
      </p:sp>
      <p:sp>
        <p:nvSpPr>
          <p:cNvPr id="32" name="Freeform 10">
            <a:extLst>
              <a:ext uri="{FF2B5EF4-FFF2-40B4-BE49-F238E27FC236}">
                <a16:creationId xmlns:a16="http://schemas.microsoft.com/office/drawing/2014/main" id="{59939868-474A-45C7-A72D-5AD2B6FF529A}"/>
              </a:ext>
            </a:extLst>
          </p:cNvPr>
          <p:cNvSpPr/>
          <p:nvPr/>
        </p:nvSpPr>
        <p:spPr bwMode="auto">
          <a:xfrm>
            <a:off x="8523288" y="1023071"/>
            <a:ext cx="648000" cy="648000"/>
          </a:xfrm>
          <a:prstGeom prst="ellipse">
            <a:avLst/>
          </a:prstGeom>
          <a:solidFill>
            <a:schemeClr val="accent1"/>
          </a:solidFill>
          <a:ln w="0">
            <a:noFill/>
            <a:prstDash val="solid"/>
            <a:round/>
          </a:ln>
        </p:spPr>
        <p:txBody>
          <a:bodyPr/>
          <a:lstStyle/>
          <a:p>
            <a:endParaRPr lang="zh-CN" altLang="en-US">
              <a:ln>
                <a:solidFill>
                  <a:srgbClr val="0070C0"/>
                </a:solidFill>
              </a:ln>
            </a:endParaRPr>
          </a:p>
        </p:txBody>
      </p:sp>
      <p:sp>
        <p:nvSpPr>
          <p:cNvPr id="33" name="Freeform 9">
            <a:extLst>
              <a:ext uri="{FF2B5EF4-FFF2-40B4-BE49-F238E27FC236}">
                <a16:creationId xmlns:a16="http://schemas.microsoft.com/office/drawing/2014/main" id="{AB67F7A5-A230-4364-9385-D942088930DF}"/>
              </a:ext>
            </a:extLst>
          </p:cNvPr>
          <p:cNvSpPr/>
          <p:nvPr/>
        </p:nvSpPr>
        <p:spPr bwMode="auto">
          <a:xfrm>
            <a:off x="6396038" y="3969471"/>
            <a:ext cx="648000" cy="648000"/>
          </a:xfrm>
          <a:prstGeom prst="ellipse">
            <a:avLst/>
          </a:prstGeom>
          <a:solidFill>
            <a:schemeClr val="accent1"/>
          </a:solidFill>
          <a:ln w="0">
            <a:noFill/>
            <a:prstDash val="solid"/>
            <a:round/>
          </a:ln>
        </p:spPr>
        <p:txBody>
          <a:bodyPr/>
          <a:lstStyle/>
          <a:p>
            <a:endParaRPr lang="zh-CN" altLang="en-US">
              <a:ln>
                <a:solidFill>
                  <a:srgbClr val="0070C0"/>
                </a:solidFill>
              </a:ln>
            </a:endParaRPr>
          </a:p>
        </p:txBody>
      </p:sp>
      <p:sp>
        <p:nvSpPr>
          <p:cNvPr id="34" name="Freeform 12">
            <a:extLst>
              <a:ext uri="{FF2B5EF4-FFF2-40B4-BE49-F238E27FC236}">
                <a16:creationId xmlns:a16="http://schemas.microsoft.com/office/drawing/2014/main" id="{204D7CAD-48C8-4EE1-A809-5789203554F2}"/>
              </a:ext>
            </a:extLst>
          </p:cNvPr>
          <p:cNvSpPr/>
          <p:nvPr/>
        </p:nvSpPr>
        <p:spPr bwMode="auto">
          <a:xfrm>
            <a:off x="10163175" y="1521546"/>
            <a:ext cx="648000" cy="648000"/>
          </a:xfrm>
          <a:prstGeom prst="ellipse">
            <a:avLst/>
          </a:prstGeom>
          <a:solidFill>
            <a:schemeClr val="accent1"/>
          </a:solidFill>
          <a:ln w="0">
            <a:noFill/>
            <a:prstDash val="solid"/>
            <a:round/>
          </a:ln>
        </p:spPr>
        <p:txBody>
          <a:bodyPr/>
          <a:lstStyle/>
          <a:p>
            <a:endParaRPr lang="zh-CN" altLang="en-US">
              <a:ln>
                <a:solidFill>
                  <a:srgbClr val="0070C0"/>
                </a:solidFill>
              </a:ln>
            </a:endParaRPr>
          </a:p>
        </p:txBody>
      </p:sp>
      <p:sp>
        <p:nvSpPr>
          <p:cNvPr id="35" name="TextBox 45">
            <a:extLst>
              <a:ext uri="{FF2B5EF4-FFF2-40B4-BE49-F238E27FC236}">
                <a16:creationId xmlns:a16="http://schemas.microsoft.com/office/drawing/2014/main" id="{0C180DCB-8DE3-46C4-AF3B-B9386EFF3186}"/>
              </a:ext>
            </a:extLst>
          </p:cNvPr>
          <p:cNvSpPr txBox="1">
            <a:spLocks noChangeArrowheads="1"/>
          </p:cNvSpPr>
          <p:nvPr/>
        </p:nvSpPr>
        <p:spPr bwMode="auto">
          <a:xfrm>
            <a:off x="1612256" y="2317034"/>
            <a:ext cx="341313" cy="396875"/>
          </a:xfrm>
          <a:prstGeom prst="rect">
            <a:avLst/>
          </a:prstGeom>
          <a:noFill/>
          <a:ln w="9525">
            <a:noFill/>
            <a:miter lim="800000"/>
          </a:ln>
        </p:spPr>
        <p:txBody>
          <a:bodyPr wrap="none">
            <a:spAutoFit/>
          </a:bodyPr>
          <a:lstStyle/>
          <a:p>
            <a:pPr algn="r"/>
            <a:r>
              <a:rPr lang="en-US" altLang="zh-CN" sz="2000" b="1" dirty="0">
                <a:solidFill>
                  <a:schemeClr val="bg1"/>
                </a:solidFill>
                <a:latin typeface="微软雅黑" panose="020B0503020204020204" pitchFamily="34" charset="-122"/>
                <a:ea typeface="微软雅黑" panose="020B0503020204020204" pitchFamily="34" charset="-122"/>
              </a:rPr>
              <a:t>1</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6" name="TextBox 45">
            <a:extLst>
              <a:ext uri="{FF2B5EF4-FFF2-40B4-BE49-F238E27FC236}">
                <a16:creationId xmlns:a16="http://schemas.microsoft.com/office/drawing/2014/main" id="{DBA16248-81C3-43E3-ACD9-7F619E6B0D62}"/>
              </a:ext>
            </a:extLst>
          </p:cNvPr>
          <p:cNvSpPr txBox="1">
            <a:spLocks noChangeArrowheads="1"/>
          </p:cNvSpPr>
          <p:nvPr/>
        </p:nvSpPr>
        <p:spPr bwMode="auto">
          <a:xfrm>
            <a:off x="5025382" y="2301159"/>
            <a:ext cx="341313" cy="396875"/>
          </a:xfrm>
          <a:prstGeom prst="rect">
            <a:avLst/>
          </a:prstGeom>
          <a:noFill/>
          <a:ln w="9525">
            <a:noFill/>
            <a:miter lim="800000"/>
          </a:ln>
        </p:spPr>
        <p:txBody>
          <a:bodyPr wrap="none">
            <a:spAutoFit/>
          </a:bodyPr>
          <a:lstStyle/>
          <a:p>
            <a:pPr algn="r"/>
            <a:r>
              <a:rPr lang="en-US" altLang="zh-CN" sz="2000" b="1" dirty="0">
                <a:solidFill>
                  <a:schemeClr val="bg1"/>
                </a:solidFill>
                <a:latin typeface="微软雅黑" panose="020B0503020204020204" pitchFamily="34" charset="-122"/>
                <a:ea typeface="微软雅黑" panose="020B0503020204020204" pitchFamily="34" charset="-122"/>
              </a:rPr>
              <a:t>2</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45">
            <a:extLst>
              <a:ext uri="{FF2B5EF4-FFF2-40B4-BE49-F238E27FC236}">
                <a16:creationId xmlns:a16="http://schemas.microsoft.com/office/drawing/2014/main" id="{B781CE77-9891-4963-9173-1EF917ED2768}"/>
              </a:ext>
            </a:extLst>
          </p:cNvPr>
          <p:cNvSpPr txBox="1">
            <a:spLocks noChangeArrowheads="1"/>
          </p:cNvSpPr>
          <p:nvPr/>
        </p:nvSpPr>
        <p:spPr bwMode="auto">
          <a:xfrm>
            <a:off x="6549382" y="4095034"/>
            <a:ext cx="341313" cy="396875"/>
          </a:xfrm>
          <a:prstGeom prst="rect">
            <a:avLst/>
          </a:prstGeom>
          <a:noFill/>
          <a:ln w="9525">
            <a:noFill/>
            <a:miter lim="800000"/>
          </a:ln>
        </p:spPr>
        <p:txBody>
          <a:bodyPr wrap="none">
            <a:spAutoFit/>
          </a:bodyPr>
          <a:lstStyle/>
          <a:p>
            <a:pPr algn="r"/>
            <a:r>
              <a:rPr lang="en-US" altLang="zh-CN" sz="2000" b="1" dirty="0">
                <a:solidFill>
                  <a:schemeClr val="bg1"/>
                </a:solidFill>
                <a:latin typeface="微软雅黑" panose="020B0503020204020204" pitchFamily="34" charset="-122"/>
                <a:ea typeface="微软雅黑" panose="020B0503020204020204" pitchFamily="34" charset="-122"/>
              </a:rPr>
              <a:t>3</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8" name="TextBox 45">
            <a:extLst>
              <a:ext uri="{FF2B5EF4-FFF2-40B4-BE49-F238E27FC236}">
                <a16:creationId xmlns:a16="http://schemas.microsoft.com/office/drawing/2014/main" id="{9129FDD2-88A9-450E-968F-F2CB61C229AF}"/>
              </a:ext>
            </a:extLst>
          </p:cNvPr>
          <p:cNvSpPr txBox="1">
            <a:spLocks noChangeArrowheads="1"/>
          </p:cNvSpPr>
          <p:nvPr/>
        </p:nvSpPr>
        <p:spPr bwMode="auto">
          <a:xfrm>
            <a:off x="8975081" y="3606084"/>
            <a:ext cx="341313" cy="396875"/>
          </a:xfrm>
          <a:prstGeom prst="rect">
            <a:avLst/>
          </a:prstGeom>
          <a:noFill/>
          <a:ln w="9525">
            <a:noFill/>
            <a:miter lim="800000"/>
          </a:ln>
        </p:spPr>
        <p:txBody>
          <a:bodyPr wrap="none">
            <a:spAutoFit/>
          </a:bodyPr>
          <a:lstStyle/>
          <a:p>
            <a:pPr algn="r"/>
            <a:r>
              <a:rPr lang="en-US" altLang="zh-CN" sz="2000" b="1" dirty="0">
                <a:solidFill>
                  <a:schemeClr val="bg1"/>
                </a:solidFill>
                <a:latin typeface="微软雅黑" panose="020B0503020204020204" pitchFamily="34" charset="-122"/>
                <a:ea typeface="微软雅黑" panose="020B0503020204020204" pitchFamily="34" charset="-122"/>
              </a:rPr>
              <a:t>4</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9" name="TextBox 45">
            <a:extLst>
              <a:ext uri="{FF2B5EF4-FFF2-40B4-BE49-F238E27FC236}">
                <a16:creationId xmlns:a16="http://schemas.microsoft.com/office/drawing/2014/main" id="{E99B4E4D-FE93-4930-B256-D60C57AE2281}"/>
              </a:ext>
            </a:extLst>
          </p:cNvPr>
          <p:cNvSpPr txBox="1">
            <a:spLocks noChangeArrowheads="1"/>
          </p:cNvSpPr>
          <p:nvPr/>
        </p:nvSpPr>
        <p:spPr bwMode="auto">
          <a:xfrm>
            <a:off x="8676632" y="1148634"/>
            <a:ext cx="341312" cy="396875"/>
          </a:xfrm>
          <a:prstGeom prst="rect">
            <a:avLst/>
          </a:prstGeom>
          <a:noFill/>
          <a:ln w="9525">
            <a:noFill/>
            <a:miter lim="800000"/>
          </a:ln>
        </p:spPr>
        <p:txBody>
          <a:bodyPr wrap="none">
            <a:spAutoFit/>
          </a:bodyPr>
          <a:lstStyle/>
          <a:p>
            <a:pPr algn="r"/>
            <a:r>
              <a:rPr lang="en-US" altLang="zh-CN" sz="2000" b="1" dirty="0">
                <a:solidFill>
                  <a:schemeClr val="bg1"/>
                </a:solidFill>
                <a:latin typeface="微软雅黑" panose="020B0503020204020204" pitchFamily="34" charset="-122"/>
                <a:ea typeface="微软雅黑" panose="020B0503020204020204" pitchFamily="34" charset="-122"/>
              </a:rPr>
              <a:t>5</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0" name="TextBox 45">
            <a:extLst>
              <a:ext uri="{FF2B5EF4-FFF2-40B4-BE49-F238E27FC236}">
                <a16:creationId xmlns:a16="http://schemas.microsoft.com/office/drawing/2014/main" id="{E39907F8-9DB7-48E1-8180-7584EF23A172}"/>
              </a:ext>
            </a:extLst>
          </p:cNvPr>
          <p:cNvSpPr txBox="1">
            <a:spLocks noChangeArrowheads="1"/>
          </p:cNvSpPr>
          <p:nvPr/>
        </p:nvSpPr>
        <p:spPr bwMode="auto">
          <a:xfrm>
            <a:off x="10316519" y="1647109"/>
            <a:ext cx="341313" cy="396875"/>
          </a:xfrm>
          <a:prstGeom prst="rect">
            <a:avLst/>
          </a:prstGeom>
          <a:noFill/>
          <a:ln w="9525">
            <a:noFill/>
            <a:miter lim="800000"/>
          </a:ln>
        </p:spPr>
        <p:txBody>
          <a:bodyPr wrap="none">
            <a:spAutoFit/>
          </a:bodyPr>
          <a:lstStyle/>
          <a:p>
            <a:pPr algn="r"/>
            <a:r>
              <a:rPr lang="en-US" altLang="zh-CN" sz="2000" b="1" dirty="0">
                <a:solidFill>
                  <a:schemeClr val="bg1"/>
                </a:solidFill>
                <a:latin typeface="微软雅黑" panose="020B0503020204020204" pitchFamily="34" charset="-122"/>
                <a:ea typeface="微软雅黑" panose="020B0503020204020204" pitchFamily="34" charset="-122"/>
              </a:rPr>
              <a:t>6</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1" name="Rectangle 26">
            <a:extLst>
              <a:ext uri="{FF2B5EF4-FFF2-40B4-BE49-F238E27FC236}">
                <a16:creationId xmlns:a16="http://schemas.microsoft.com/office/drawing/2014/main" id="{811BC981-006E-4C4B-A935-EEF537173979}"/>
              </a:ext>
            </a:extLst>
          </p:cNvPr>
          <p:cNvSpPr/>
          <p:nvPr/>
        </p:nvSpPr>
        <p:spPr bwMode="auto">
          <a:xfrm>
            <a:off x="2950146" y="2108279"/>
            <a:ext cx="1806947" cy="1146081"/>
          </a:xfrm>
          <a:prstGeom prst="rect">
            <a:avLst/>
          </a:prstGeom>
          <a:noFill/>
          <a:ln w="9525">
            <a:noFill/>
            <a:miter lim="800000"/>
          </a:ln>
        </p:spPr>
        <p:txBody>
          <a:bodyPr lIns="0" tIns="0" rIns="0" bIns="0"/>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Lato Light"/>
            </a:endParaRPr>
          </a:p>
        </p:txBody>
      </p:sp>
      <p:sp>
        <p:nvSpPr>
          <p:cNvPr id="42" name="Rectangle 26">
            <a:extLst>
              <a:ext uri="{FF2B5EF4-FFF2-40B4-BE49-F238E27FC236}">
                <a16:creationId xmlns:a16="http://schemas.microsoft.com/office/drawing/2014/main" id="{5A0BCB36-BC67-4B53-8BB6-1959FB3FFC52}"/>
              </a:ext>
            </a:extLst>
          </p:cNvPr>
          <p:cNvSpPr/>
          <p:nvPr/>
        </p:nvSpPr>
        <p:spPr bwMode="auto">
          <a:xfrm>
            <a:off x="8821737" y="4676501"/>
            <a:ext cx="2000462" cy="1148885"/>
          </a:xfrm>
          <a:prstGeom prst="rect">
            <a:avLst/>
          </a:prstGeom>
          <a:noFill/>
          <a:ln w="9525">
            <a:noFill/>
            <a:miter lim="800000"/>
          </a:ln>
        </p:spPr>
        <p:txBody>
          <a:bodyPr lIns="0" tIns="0" rIns="0" bIns="0"/>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A4EA19C8-ACA1-47E0-AE2E-17E7234F721C}"/>
              </a:ext>
            </a:extLst>
          </p:cNvPr>
          <p:cNvSpPr>
            <a:spLocks noGrp="1"/>
          </p:cNvSpPr>
          <p:nvPr>
            <p:ph type="sldNum" sz="quarter" idx="10"/>
          </p:nvPr>
        </p:nvSpPr>
        <p:spPr/>
        <p:txBody>
          <a:bodyPr/>
          <a:lstStyle/>
          <a:p>
            <a:fld id="{2C8C25D2-219D-4845-A292-353165FB2CC4}" type="slidenum">
              <a:rPr lang="zh-CN" altLang="en-US" smtClean="0"/>
              <a:pPr/>
              <a:t>28</a:t>
            </a:fld>
            <a:endParaRPr lang="zh-CN" altLang="en-US" dirty="0"/>
          </a:p>
        </p:txBody>
      </p:sp>
    </p:spTree>
    <p:extLst>
      <p:ext uri="{BB962C8B-B14F-4D97-AF65-F5344CB8AC3E}">
        <p14:creationId xmlns:p14="http://schemas.microsoft.com/office/powerpoint/2010/main" val="1853622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梯形">
            <a:extLst>
              <a:ext uri="{FF2B5EF4-FFF2-40B4-BE49-F238E27FC236}">
                <a16:creationId xmlns:a16="http://schemas.microsoft.com/office/drawing/2014/main" id="{CCCF0DD7-0BB2-42BF-81BD-BEB857515F86}"/>
              </a:ext>
            </a:extLst>
          </p:cNvPr>
          <p:cNvSpPr/>
          <p:nvPr/>
        </p:nvSpPr>
        <p:spPr>
          <a:xfrm>
            <a:off x="6096002" y="2033544"/>
            <a:ext cx="1309384" cy="1183595"/>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 name="梯形">
            <a:extLst>
              <a:ext uri="{FF2B5EF4-FFF2-40B4-BE49-F238E27FC236}">
                <a16:creationId xmlns:a16="http://schemas.microsoft.com/office/drawing/2014/main" id="{2C4DED8D-536B-40C4-A0E6-39AEFFE2FDDD}"/>
              </a:ext>
            </a:extLst>
          </p:cNvPr>
          <p:cNvSpPr/>
          <p:nvPr/>
        </p:nvSpPr>
        <p:spPr>
          <a:xfrm flipH="1">
            <a:off x="4787912" y="2033544"/>
            <a:ext cx="1308090" cy="1183595"/>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 name="梯形">
            <a:extLst>
              <a:ext uri="{FF2B5EF4-FFF2-40B4-BE49-F238E27FC236}">
                <a16:creationId xmlns:a16="http://schemas.microsoft.com/office/drawing/2014/main" id="{AC5F74B5-D184-4651-988D-931F96B730AC}"/>
              </a:ext>
            </a:extLst>
          </p:cNvPr>
          <p:cNvSpPr/>
          <p:nvPr/>
        </p:nvSpPr>
        <p:spPr>
          <a:xfrm flipV="1">
            <a:off x="6096002" y="3640857"/>
            <a:ext cx="1309384" cy="1183597"/>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梯形">
            <a:extLst>
              <a:ext uri="{FF2B5EF4-FFF2-40B4-BE49-F238E27FC236}">
                <a16:creationId xmlns:a16="http://schemas.microsoft.com/office/drawing/2014/main" id="{1969637D-CCDD-494F-88F7-FDFF9FB84C7F}"/>
              </a:ext>
            </a:extLst>
          </p:cNvPr>
          <p:cNvSpPr/>
          <p:nvPr/>
        </p:nvSpPr>
        <p:spPr>
          <a:xfrm flipH="1" flipV="1">
            <a:off x="4787912" y="3640857"/>
            <a:ext cx="1308090" cy="1183597"/>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 name="梯形">
            <a:extLst>
              <a:ext uri="{FF2B5EF4-FFF2-40B4-BE49-F238E27FC236}">
                <a16:creationId xmlns:a16="http://schemas.microsoft.com/office/drawing/2014/main" id="{C9314428-4F17-480E-BB5C-3093FC941502}"/>
              </a:ext>
            </a:extLst>
          </p:cNvPr>
          <p:cNvSpPr/>
          <p:nvPr/>
        </p:nvSpPr>
        <p:spPr>
          <a:xfrm>
            <a:off x="6704907" y="2690305"/>
            <a:ext cx="697078" cy="1477390"/>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9" name="梯形">
            <a:extLst>
              <a:ext uri="{FF2B5EF4-FFF2-40B4-BE49-F238E27FC236}">
                <a16:creationId xmlns:a16="http://schemas.microsoft.com/office/drawing/2014/main" id="{7209B780-827C-402C-9935-C4130E526245}"/>
              </a:ext>
            </a:extLst>
          </p:cNvPr>
          <p:cNvSpPr/>
          <p:nvPr/>
        </p:nvSpPr>
        <p:spPr>
          <a:xfrm flipH="1">
            <a:off x="4790018" y="2691693"/>
            <a:ext cx="694972" cy="1477390"/>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0" name="形状">
            <a:extLst>
              <a:ext uri="{FF2B5EF4-FFF2-40B4-BE49-F238E27FC236}">
                <a16:creationId xmlns:a16="http://schemas.microsoft.com/office/drawing/2014/main" id="{F096A72E-B5A1-41E2-8E33-975E569B39BA}"/>
              </a:ext>
            </a:extLst>
          </p:cNvPr>
          <p:cNvSpPr/>
          <p:nvPr/>
        </p:nvSpPr>
        <p:spPr>
          <a:xfrm rot="16200000">
            <a:off x="4560999" y="1991707"/>
            <a:ext cx="3070003" cy="2874584"/>
          </a:xfrm>
          <a:prstGeom prst="hexagon">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1" name="形状">
            <a:extLst>
              <a:ext uri="{FF2B5EF4-FFF2-40B4-BE49-F238E27FC236}">
                <a16:creationId xmlns:a16="http://schemas.microsoft.com/office/drawing/2014/main" id="{A6A24B96-B657-4F10-9315-A8C821ED1950}"/>
              </a:ext>
            </a:extLst>
          </p:cNvPr>
          <p:cNvSpPr/>
          <p:nvPr/>
        </p:nvSpPr>
        <p:spPr>
          <a:xfrm rot="16200000">
            <a:off x="5557992" y="2925238"/>
            <a:ext cx="1076017" cy="1007524"/>
          </a:xfrm>
          <a:prstGeom prst="hexagon">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2" name="1">
            <a:extLst>
              <a:ext uri="{FF2B5EF4-FFF2-40B4-BE49-F238E27FC236}">
                <a16:creationId xmlns:a16="http://schemas.microsoft.com/office/drawing/2014/main" id="{E5DF1A3F-60A1-47BF-AC99-0A18698076C1}"/>
              </a:ext>
            </a:extLst>
          </p:cNvPr>
          <p:cNvSpPr/>
          <p:nvPr/>
        </p:nvSpPr>
        <p:spPr>
          <a:xfrm>
            <a:off x="5606898" y="3134617"/>
            <a:ext cx="978203" cy="588763"/>
          </a:xfrm>
          <a:prstGeom prst="rect">
            <a:avLst/>
          </a:prstGeom>
        </p:spPr>
        <p:txBody>
          <a:bodyPr wrap="square" lIns="91440" tIns="45720" rIns="91440" bIns="45720" anchor="ctr" anchorCtr="0">
            <a:normAutofit/>
          </a:bodyPr>
          <a:lstStyle/>
          <a:p>
            <a:pPr lvl="0" algn="ctr" defTabSz="914378">
              <a:defRPr/>
            </a:pPr>
            <a:r>
              <a:rPr lang="zh-CN" altLang="en-US" sz="2400" b="1" dirty="0">
                <a:solidFill>
                  <a:sysClr val="windowText" lastClr="000000"/>
                </a:solidFill>
                <a:latin typeface="微软雅黑" panose="020B0503020204020204" pitchFamily="34" charset="-122"/>
                <a:ea typeface="微软雅黑" panose="020B0503020204020204" pitchFamily="34" charset="-122"/>
              </a:rPr>
              <a:t>文本</a:t>
            </a:r>
          </a:p>
        </p:txBody>
      </p:sp>
      <p:sp>
        <p:nvSpPr>
          <p:cNvPr id="13" name="ísļîḍè">
            <a:extLst>
              <a:ext uri="{FF2B5EF4-FFF2-40B4-BE49-F238E27FC236}">
                <a16:creationId xmlns:a16="http://schemas.microsoft.com/office/drawing/2014/main" id="{9418E2A4-C509-4F10-B321-59C3FF0CA1AF}"/>
              </a:ext>
            </a:extLst>
          </p:cNvPr>
          <p:cNvSpPr/>
          <p:nvPr/>
        </p:nvSpPr>
        <p:spPr>
          <a:xfrm>
            <a:off x="5458628" y="2567347"/>
            <a:ext cx="296540" cy="238196"/>
          </a:xfrm>
          <a:custGeom>
            <a:avLst/>
            <a:gdLst>
              <a:gd name="connsiteX0" fmla="*/ 360943 w 600541"/>
              <a:gd name="connsiteY0" fmla="*/ 344430 h 482385"/>
              <a:gd name="connsiteX1" fmla="*/ 415206 w 600541"/>
              <a:gd name="connsiteY1" fmla="*/ 369480 h 482385"/>
              <a:gd name="connsiteX2" fmla="*/ 334409 w 600541"/>
              <a:gd name="connsiteY2" fmla="*/ 431508 h 482385"/>
              <a:gd name="connsiteX3" fmla="*/ 360943 w 600541"/>
              <a:gd name="connsiteY3" fmla="*/ 344430 h 482385"/>
              <a:gd name="connsiteX4" fmla="*/ 158230 w 600541"/>
              <a:gd name="connsiteY4" fmla="*/ 344430 h 482385"/>
              <a:gd name="connsiteX5" fmla="*/ 184529 w 600541"/>
              <a:gd name="connsiteY5" fmla="*/ 431014 h 482385"/>
              <a:gd name="connsiteX6" fmla="*/ 104437 w 600541"/>
              <a:gd name="connsiteY6" fmla="*/ 369236 h 482385"/>
              <a:gd name="connsiteX7" fmla="*/ 158230 w 600541"/>
              <a:gd name="connsiteY7" fmla="*/ 344430 h 482385"/>
              <a:gd name="connsiteX8" fmla="*/ 272241 w 600541"/>
              <a:gd name="connsiteY8" fmla="*/ 331516 h 482385"/>
              <a:gd name="connsiteX9" fmla="*/ 343018 w 600541"/>
              <a:gd name="connsiteY9" fmla="*/ 339630 h 482385"/>
              <a:gd name="connsiteX10" fmla="*/ 308586 w 600541"/>
              <a:gd name="connsiteY10" fmla="*/ 440343 h 482385"/>
              <a:gd name="connsiteX11" fmla="*/ 272241 w 600541"/>
              <a:gd name="connsiteY11" fmla="*/ 445832 h 482385"/>
              <a:gd name="connsiteX12" fmla="*/ 253118 w 600541"/>
              <a:gd name="connsiteY12" fmla="*/ 331516 h 482385"/>
              <a:gd name="connsiteX13" fmla="*/ 253118 w 600541"/>
              <a:gd name="connsiteY13" fmla="*/ 446044 h 482385"/>
              <a:gd name="connsiteX14" fmla="*/ 212245 w 600541"/>
              <a:gd name="connsiteY14" fmla="*/ 440079 h 482385"/>
              <a:gd name="connsiteX15" fmla="*/ 177825 w 600541"/>
              <a:gd name="connsiteY15" fmla="*/ 339867 h 482385"/>
              <a:gd name="connsiteX16" fmla="*/ 253118 w 600541"/>
              <a:gd name="connsiteY16" fmla="*/ 331516 h 482385"/>
              <a:gd name="connsiteX17" fmla="*/ 368784 w 600541"/>
              <a:gd name="connsiteY17" fmla="*/ 260175 h 482385"/>
              <a:gd name="connsiteX18" fmla="*/ 454583 w 600541"/>
              <a:gd name="connsiteY18" fmla="*/ 260175 h 482385"/>
              <a:gd name="connsiteX19" fmla="*/ 425904 w 600541"/>
              <a:gd name="connsiteY19" fmla="*/ 353251 h 482385"/>
              <a:gd name="connsiteX20" fmla="*/ 363765 w 600541"/>
              <a:gd name="connsiteY20" fmla="*/ 325090 h 482385"/>
              <a:gd name="connsiteX21" fmla="*/ 368784 w 600541"/>
              <a:gd name="connsiteY21" fmla="*/ 260175 h 482385"/>
              <a:gd name="connsiteX22" fmla="*/ 272241 w 600541"/>
              <a:gd name="connsiteY22" fmla="*/ 260175 h 482385"/>
              <a:gd name="connsiteX23" fmla="*/ 349440 w 600541"/>
              <a:gd name="connsiteY23" fmla="*/ 260175 h 482385"/>
              <a:gd name="connsiteX24" fmla="*/ 345616 w 600541"/>
              <a:gd name="connsiteY24" fmla="*/ 320297 h 482385"/>
              <a:gd name="connsiteX25" fmla="*/ 272241 w 600541"/>
              <a:gd name="connsiteY25" fmla="*/ 312185 h 482385"/>
              <a:gd name="connsiteX26" fmla="*/ 169710 w 600541"/>
              <a:gd name="connsiteY26" fmla="*/ 260175 h 482385"/>
              <a:gd name="connsiteX27" fmla="*/ 253118 w 600541"/>
              <a:gd name="connsiteY27" fmla="*/ 260175 h 482385"/>
              <a:gd name="connsiteX28" fmla="*/ 253118 w 600541"/>
              <a:gd name="connsiteY28" fmla="*/ 312185 h 482385"/>
              <a:gd name="connsiteX29" fmla="*/ 174729 w 600541"/>
              <a:gd name="connsiteY29" fmla="*/ 320297 h 482385"/>
              <a:gd name="connsiteX30" fmla="*/ 169710 w 600541"/>
              <a:gd name="connsiteY30" fmla="*/ 260175 h 482385"/>
              <a:gd name="connsiteX31" fmla="*/ 65273 w 600541"/>
              <a:gd name="connsiteY31" fmla="*/ 260175 h 482385"/>
              <a:gd name="connsiteX32" fmla="*/ 150605 w 600541"/>
              <a:gd name="connsiteY32" fmla="*/ 260175 h 482385"/>
              <a:gd name="connsiteX33" fmla="*/ 155385 w 600541"/>
              <a:gd name="connsiteY33" fmla="*/ 325078 h 482385"/>
              <a:gd name="connsiteX34" fmla="*/ 93717 w 600541"/>
              <a:gd name="connsiteY34" fmla="*/ 352757 h 482385"/>
              <a:gd name="connsiteX35" fmla="*/ 65273 w 600541"/>
              <a:gd name="connsiteY35" fmla="*/ 260175 h 482385"/>
              <a:gd name="connsiteX36" fmla="*/ 346333 w 600541"/>
              <a:gd name="connsiteY36" fmla="*/ 186645 h 482385"/>
              <a:gd name="connsiteX37" fmla="*/ 349440 w 600541"/>
              <a:gd name="connsiteY37" fmla="*/ 244367 h 482385"/>
              <a:gd name="connsiteX38" fmla="*/ 272241 w 600541"/>
              <a:gd name="connsiteY38" fmla="*/ 244367 h 482385"/>
              <a:gd name="connsiteX39" fmla="*/ 272241 w 600541"/>
              <a:gd name="connsiteY39" fmla="*/ 193801 h 482385"/>
              <a:gd name="connsiteX40" fmla="*/ 346333 w 600541"/>
              <a:gd name="connsiteY40" fmla="*/ 186645 h 482385"/>
              <a:gd name="connsiteX41" fmla="*/ 174251 w 600541"/>
              <a:gd name="connsiteY41" fmla="*/ 186645 h 482385"/>
              <a:gd name="connsiteX42" fmla="*/ 253118 w 600541"/>
              <a:gd name="connsiteY42" fmla="*/ 193801 h 482385"/>
              <a:gd name="connsiteX43" fmla="*/ 253118 w 600541"/>
              <a:gd name="connsiteY43" fmla="*/ 244367 h 482385"/>
              <a:gd name="connsiteX44" fmla="*/ 169710 w 600541"/>
              <a:gd name="connsiteY44" fmla="*/ 244367 h 482385"/>
              <a:gd name="connsiteX45" fmla="*/ 174251 w 600541"/>
              <a:gd name="connsiteY45" fmla="*/ 186645 h 482385"/>
              <a:gd name="connsiteX46" fmla="*/ 92525 w 600541"/>
              <a:gd name="connsiteY46" fmla="*/ 153974 h 482385"/>
              <a:gd name="connsiteX47" fmla="*/ 154679 w 600541"/>
              <a:gd name="connsiteY47" fmla="*/ 181879 h 482385"/>
              <a:gd name="connsiteX48" fmla="*/ 150376 w 600541"/>
              <a:gd name="connsiteY48" fmla="*/ 244368 h 482385"/>
              <a:gd name="connsiteX49" fmla="*/ 65273 w 600541"/>
              <a:gd name="connsiteY49" fmla="*/ 244368 h 482385"/>
              <a:gd name="connsiteX50" fmla="*/ 92525 w 600541"/>
              <a:gd name="connsiteY50" fmla="*/ 153974 h 482385"/>
              <a:gd name="connsiteX51" fmla="*/ 426413 w 600541"/>
              <a:gd name="connsiteY51" fmla="*/ 153197 h 482385"/>
              <a:gd name="connsiteX52" fmla="*/ 429044 w 600541"/>
              <a:gd name="connsiteY52" fmla="*/ 156061 h 482385"/>
              <a:gd name="connsiteX53" fmla="*/ 444350 w 600541"/>
              <a:gd name="connsiteY53" fmla="*/ 188758 h 482385"/>
              <a:gd name="connsiteX54" fmla="*/ 404410 w 600541"/>
              <a:gd name="connsiteY54" fmla="*/ 212863 h 482385"/>
              <a:gd name="connsiteX55" fmla="*/ 392930 w 600541"/>
              <a:gd name="connsiteY55" fmla="*/ 231002 h 482385"/>
              <a:gd name="connsiteX56" fmla="*/ 394844 w 600541"/>
              <a:gd name="connsiteY56" fmla="*/ 244367 h 482385"/>
              <a:gd name="connsiteX57" fmla="*/ 368775 w 600541"/>
              <a:gd name="connsiteY57" fmla="*/ 244367 h 482385"/>
              <a:gd name="connsiteX58" fmla="*/ 364470 w 600541"/>
              <a:gd name="connsiteY58" fmla="*/ 181837 h 482385"/>
              <a:gd name="connsiteX59" fmla="*/ 426413 w 600541"/>
              <a:gd name="connsiteY59" fmla="*/ 153197 h 482385"/>
              <a:gd name="connsiteX60" fmla="*/ 182835 w 600541"/>
              <a:gd name="connsiteY60" fmla="*/ 72541 h 482385"/>
              <a:gd name="connsiteX61" fmla="*/ 157498 w 600541"/>
              <a:gd name="connsiteY61" fmla="*/ 161101 h 482385"/>
              <a:gd name="connsiteX62" fmla="*/ 103237 w 600541"/>
              <a:gd name="connsiteY62" fmla="*/ 135798 h 482385"/>
              <a:gd name="connsiteX63" fmla="*/ 182835 w 600541"/>
              <a:gd name="connsiteY63" fmla="*/ 72541 h 482385"/>
              <a:gd name="connsiteX64" fmla="*/ 336032 w 600541"/>
              <a:gd name="connsiteY64" fmla="*/ 72330 h 482385"/>
              <a:gd name="connsiteX65" fmla="*/ 374284 w 600541"/>
              <a:gd name="connsiteY65" fmla="*/ 93807 h 482385"/>
              <a:gd name="connsiteX66" fmla="*/ 373806 w 600541"/>
              <a:gd name="connsiteY66" fmla="*/ 94284 h 482385"/>
              <a:gd name="connsiteX67" fmla="*/ 361852 w 600541"/>
              <a:gd name="connsiteY67" fmla="*/ 111943 h 482385"/>
              <a:gd name="connsiteX68" fmla="*/ 368785 w 600541"/>
              <a:gd name="connsiteY68" fmla="*/ 131988 h 482385"/>
              <a:gd name="connsiteX69" fmla="*/ 370220 w 600541"/>
              <a:gd name="connsiteY69" fmla="*/ 133420 h 482385"/>
              <a:gd name="connsiteX70" fmla="*/ 393649 w 600541"/>
              <a:gd name="connsiteY70" fmla="*/ 142726 h 482385"/>
              <a:gd name="connsiteX71" fmla="*/ 396279 w 600541"/>
              <a:gd name="connsiteY71" fmla="*/ 142726 h 482385"/>
              <a:gd name="connsiteX72" fmla="*/ 407515 w 600541"/>
              <a:gd name="connsiteY72" fmla="*/ 141533 h 482385"/>
              <a:gd name="connsiteX73" fmla="*/ 361613 w 600541"/>
              <a:gd name="connsiteY73" fmla="*/ 161101 h 482385"/>
              <a:gd name="connsiteX74" fmla="*/ 336032 w 600541"/>
              <a:gd name="connsiteY74" fmla="*/ 72330 h 482385"/>
              <a:gd name="connsiteX75" fmla="*/ 272241 w 600541"/>
              <a:gd name="connsiteY75" fmla="*/ 57299 h 482385"/>
              <a:gd name="connsiteX76" fmla="*/ 310732 w 600541"/>
              <a:gd name="connsiteY76" fmla="*/ 63263 h 482385"/>
              <a:gd name="connsiteX77" fmla="*/ 343724 w 600541"/>
              <a:gd name="connsiteY77" fmla="*/ 165849 h 482385"/>
              <a:gd name="connsiteX78" fmla="*/ 272241 w 600541"/>
              <a:gd name="connsiteY78" fmla="*/ 174438 h 482385"/>
              <a:gd name="connsiteX79" fmla="*/ 253118 w 600541"/>
              <a:gd name="connsiteY79" fmla="*/ 57017 h 482385"/>
              <a:gd name="connsiteX80" fmla="*/ 253118 w 600541"/>
              <a:gd name="connsiteY80" fmla="*/ 174438 h 482385"/>
              <a:gd name="connsiteX81" fmla="*/ 177119 w 600541"/>
              <a:gd name="connsiteY81" fmla="*/ 165846 h 482385"/>
              <a:gd name="connsiteX82" fmla="*/ 209861 w 600541"/>
              <a:gd name="connsiteY82" fmla="*/ 63461 h 482385"/>
              <a:gd name="connsiteX83" fmla="*/ 253118 w 600541"/>
              <a:gd name="connsiteY83" fmla="*/ 57017 h 482385"/>
              <a:gd name="connsiteX84" fmla="*/ 253128 w 600541"/>
              <a:gd name="connsiteY84" fmla="*/ 0 h 482385"/>
              <a:gd name="connsiteX85" fmla="*/ 424509 w 600541"/>
              <a:gd name="connsiteY85" fmla="*/ 66832 h 482385"/>
              <a:gd name="connsiteX86" fmla="*/ 436699 w 600541"/>
              <a:gd name="connsiteY86" fmla="*/ 45350 h 482385"/>
              <a:gd name="connsiteX87" fmla="*/ 445782 w 600541"/>
              <a:gd name="connsiteY87" fmla="*/ 40099 h 482385"/>
              <a:gd name="connsiteX88" fmla="*/ 453192 w 600541"/>
              <a:gd name="connsiteY88" fmla="*/ 43202 h 482385"/>
              <a:gd name="connsiteX89" fmla="*/ 459168 w 600541"/>
              <a:gd name="connsiteY89" fmla="*/ 48931 h 482385"/>
              <a:gd name="connsiteX90" fmla="*/ 463231 w 600541"/>
              <a:gd name="connsiteY90" fmla="*/ 60865 h 482385"/>
              <a:gd name="connsiteX91" fmla="*/ 461080 w 600541"/>
              <a:gd name="connsiteY91" fmla="*/ 82585 h 482385"/>
              <a:gd name="connsiteX92" fmla="*/ 517251 w 600541"/>
              <a:gd name="connsiteY92" fmla="*/ 138677 h 482385"/>
              <a:gd name="connsiteX93" fmla="*/ 553582 w 600541"/>
              <a:gd name="connsiteY93" fmla="*/ 79005 h 482385"/>
              <a:gd name="connsiteX94" fmla="*/ 564578 w 600541"/>
              <a:gd name="connsiteY94" fmla="*/ 72561 h 482385"/>
              <a:gd name="connsiteX95" fmla="*/ 573900 w 600541"/>
              <a:gd name="connsiteY95" fmla="*/ 76618 h 482385"/>
              <a:gd name="connsiteX96" fmla="*/ 578441 w 600541"/>
              <a:gd name="connsiteY96" fmla="*/ 80915 h 482385"/>
              <a:gd name="connsiteX97" fmla="*/ 582983 w 600541"/>
              <a:gd name="connsiteY97" fmla="*/ 99532 h 482385"/>
              <a:gd name="connsiteX98" fmla="*/ 558841 w 600541"/>
              <a:gd name="connsiteY98" fmla="*/ 180208 h 482385"/>
              <a:gd name="connsiteX99" fmla="*/ 592544 w 600541"/>
              <a:gd name="connsiteY99" fmla="*/ 214102 h 482385"/>
              <a:gd name="connsiteX100" fmla="*/ 589914 w 600541"/>
              <a:gd name="connsiteY100" fmla="*/ 258020 h 482385"/>
              <a:gd name="connsiteX101" fmla="*/ 589675 w 600541"/>
              <a:gd name="connsiteY101" fmla="*/ 258497 h 482385"/>
              <a:gd name="connsiteX102" fmla="*/ 568402 w 600541"/>
              <a:gd name="connsiteY102" fmla="*/ 267567 h 482385"/>
              <a:gd name="connsiteX103" fmla="*/ 547846 w 600541"/>
              <a:gd name="connsiteY103" fmla="*/ 258736 h 482385"/>
              <a:gd name="connsiteX104" fmla="*/ 515338 w 600541"/>
              <a:gd name="connsiteY104" fmla="*/ 226275 h 482385"/>
              <a:gd name="connsiteX105" fmla="*/ 430724 w 600541"/>
              <a:gd name="connsiteY105" fmla="*/ 251575 h 482385"/>
              <a:gd name="connsiteX106" fmla="*/ 425943 w 600541"/>
              <a:gd name="connsiteY106" fmla="*/ 252291 h 482385"/>
              <a:gd name="connsiteX107" fmla="*/ 412319 w 600541"/>
              <a:gd name="connsiteY107" fmla="*/ 246802 h 482385"/>
              <a:gd name="connsiteX108" fmla="*/ 407777 w 600541"/>
              <a:gd name="connsiteY108" fmla="*/ 242267 h 482385"/>
              <a:gd name="connsiteX109" fmla="*/ 403953 w 600541"/>
              <a:gd name="connsiteY109" fmla="*/ 231526 h 482385"/>
              <a:gd name="connsiteX110" fmla="*/ 410167 w 600541"/>
              <a:gd name="connsiteY110" fmla="*/ 222217 h 482385"/>
              <a:gd name="connsiteX111" fmla="*/ 473031 w 600541"/>
              <a:gd name="connsiteY111" fmla="*/ 184027 h 482385"/>
              <a:gd name="connsiteX112" fmla="*/ 418294 w 600541"/>
              <a:gd name="connsiteY112" fmla="*/ 129368 h 482385"/>
              <a:gd name="connsiteX113" fmla="*/ 392001 w 600541"/>
              <a:gd name="connsiteY113" fmla="*/ 131994 h 482385"/>
              <a:gd name="connsiteX114" fmla="*/ 390806 w 600541"/>
              <a:gd name="connsiteY114" fmla="*/ 131994 h 482385"/>
              <a:gd name="connsiteX115" fmla="*/ 380289 w 600541"/>
              <a:gd name="connsiteY115" fmla="*/ 127697 h 482385"/>
              <a:gd name="connsiteX116" fmla="*/ 374314 w 600541"/>
              <a:gd name="connsiteY116" fmla="*/ 121730 h 482385"/>
              <a:gd name="connsiteX117" fmla="*/ 371445 w 600541"/>
              <a:gd name="connsiteY117" fmla="*/ 113137 h 482385"/>
              <a:gd name="connsiteX118" fmla="*/ 376465 w 600541"/>
              <a:gd name="connsiteY118" fmla="*/ 105499 h 482385"/>
              <a:gd name="connsiteX119" fmla="*/ 402997 w 600541"/>
              <a:gd name="connsiteY119" fmla="*/ 90462 h 482385"/>
              <a:gd name="connsiteX120" fmla="*/ 253128 w 600541"/>
              <a:gd name="connsiteY120" fmla="*/ 31745 h 482385"/>
              <a:gd name="connsiteX121" fmla="*/ 31790 w 600541"/>
              <a:gd name="connsiteY121" fmla="*/ 252769 h 482385"/>
              <a:gd name="connsiteX122" fmla="*/ 157518 w 600541"/>
              <a:gd name="connsiteY122" fmla="*/ 452072 h 482385"/>
              <a:gd name="connsiteX123" fmla="*/ 164927 w 600541"/>
              <a:gd name="connsiteY123" fmla="*/ 473315 h 482385"/>
              <a:gd name="connsiteX124" fmla="*/ 150586 w 600541"/>
              <a:gd name="connsiteY124" fmla="*/ 482385 h 482385"/>
              <a:gd name="connsiteX125" fmla="*/ 143654 w 600541"/>
              <a:gd name="connsiteY125" fmla="*/ 480714 h 482385"/>
              <a:gd name="connsiteX126" fmla="*/ 0 w 600541"/>
              <a:gd name="connsiteY126" fmla="*/ 252769 h 482385"/>
              <a:gd name="connsiteX127" fmla="*/ 253128 w 600541"/>
              <a:gd name="connsiteY127" fmla="*/ 0 h 48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0541" h="482385">
                <a:moveTo>
                  <a:pt x="360943" y="344430"/>
                </a:moveTo>
                <a:cubicBezTo>
                  <a:pt x="383891" y="351110"/>
                  <a:pt x="402537" y="359937"/>
                  <a:pt x="415206" y="369480"/>
                </a:cubicBezTo>
                <a:cubicBezTo>
                  <a:pt x="394409" y="396677"/>
                  <a:pt x="366680" y="418148"/>
                  <a:pt x="334409" y="431508"/>
                </a:cubicBezTo>
                <a:cubicBezTo>
                  <a:pt x="345883" y="407412"/>
                  <a:pt x="354967" y="377830"/>
                  <a:pt x="360943" y="344430"/>
                </a:cubicBezTo>
                <a:close/>
                <a:moveTo>
                  <a:pt x="158230" y="344430"/>
                </a:moveTo>
                <a:cubicBezTo>
                  <a:pt x="164207" y="377823"/>
                  <a:pt x="173292" y="407162"/>
                  <a:pt x="184529" y="431014"/>
                </a:cubicBezTo>
                <a:cubicBezTo>
                  <a:pt x="152731" y="417895"/>
                  <a:pt x="125237" y="396190"/>
                  <a:pt x="104437" y="369236"/>
                </a:cubicBezTo>
                <a:cubicBezTo>
                  <a:pt x="117108" y="359696"/>
                  <a:pt x="135517" y="351109"/>
                  <a:pt x="158230" y="344430"/>
                </a:cubicBezTo>
                <a:close/>
                <a:moveTo>
                  <a:pt x="272241" y="331516"/>
                </a:moveTo>
                <a:cubicBezTo>
                  <a:pt x="297826" y="332232"/>
                  <a:pt x="321976" y="335096"/>
                  <a:pt x="343018" y="339630"/>
                </a:cubicBezTo>
                <a:cubicBezTo>
                  <a:pt x="335606" y="382111"/>
                  <a:pt x="323172" y="416477"/>
                  <a:pt x="308586" y="440343"/>
                </a:cubicBezTo>
                <a:cubicBezTo>
                  <a:pt x="296630" y="443207"/>
                  <a:pt x="281805" y="445116"/>
                  <a:pt x="272241" y="445832"/>
                </a:cubicBezTo>
                <a:close/>
                <a:moveTo>
                  <a:pt x="253118" y="331516"/>
                </a:moveTo>
                <a:lnTo>
                  <a:pt x="253118" y="446044"/>
                </a:lnTo>
                <a:cubicBezTo>
                  <a:pt x="237342" y="445328"/>
                  <a:pt x="225152" y="443419"/>
                  <a:pt x="212245" y="440079"/>
                </a:cubicBezTo>
                <a:cubicBezTo>
                  <a:pt x="197664" y="416219"/>
                  <a:pt x="184996" y="381861"/>
                  <a:pt x="177825" y="339867"/>
                </a:cubicBezTo>
                <a:cubicBezTo>
                  <a:pt x="199815" y="334856"/>
                  <a:pt x="221328" y="331993"/>
                  <a:pt x="253118" y="331516"/>
                </a:cubicBezTo>
                <a:close/>
                <a:moveTo>
                  <a:pt x="368784" y="260175"/>
                </a:moveTo>
                <a:lnTo>
                  <a:pt x="454583" y="260175"/>
                </a:lnTo>
                <a:cubicBezTo>
                  <a:pt x="453149" y="298360"/>
                  <a:pt x="442872" y="326044"/>
                  <a:pt x="425904" y="353251"/>
                </a:cubicBezTo>
                <a:cubicBezTo>
                  <a:pt x="410608" y="341796"/>
                  <a:pt x="389337" y="332249"/>
                  <a:pt x="363765" y="325090"/>
                </a:cubicBezTo>
                <a:cubicBezTo>
                  <a:pt x="366633" y="304565"/>
                  <a:pt x="368306" y="282609"/>
                  <a:pt x="368784" y="260175"/>
                </a:cubicBezTo>
                <a:close/>
                <a:moveTo>
                  <a:pt x="272241" y="260175"/>
                </a:moveTo>
                <a:lnTo>
                  <a:pt x="349440" y="260175"/>
                </a:lnTo>
                <a:cubicBezTo>
                  <a:pt x="348962" y="282601"/>
                  <a:pt x="348006" y="301688"/>
                  <a:pt x="345616" y="320297"/>
                </a:cubicBezTo>
                <a:cubicBezTo>
                  <a:pt x="323149" y="315525"/>
                  <a:pt x="297815" y="312901"/>
                  <a:pt x="272241" y="312185"/>
                </a:cubicBezTo>
                <a:close/>
                <a:moveTo>
                  <a:pt x="169710" y="260175"/>
                </a:moveTo>
                <a:lnTo>
                  <a:pt x="253118" y="260175"/>
                </a:lnTo>
                <a:lnTo>
                  <a:pt x="253118" y="312185"/>
                </a:lnTo>
                <a:cubicBezTo>
                  <a:pt x="221332" y="312662"/>
                  <a:pt x="198389" y="315287"/>
                  <a:pt x="174729" y="320297"/>
                </a:cubicBezTo>
                <a:cubicBezTo>
                  <a:pt x="172339" y="301688"/>
                  <a:pt x="170188" y="282601"/>
                  <a:pt x="169710" y="260175"/>
                </a:cubicBezTo>
                <a:close/>
                <a:moveTo>
                  <a:pt x="65273" y="260175"/>
                </a:moveTo>
                <a:lnTo>
                  <a:pt x="150605" y="260175"/>
                </a:lnTo>
                <a:cubicBezTo>
                  <a:pt x="150844" y="282605"/>
                  <a:pt x="152517" y="304557"/>
                  <a:pt x="155385" y="325078"/>
                </a:cubicBezTo>
                <a:cubicBezTo>
                  <a:pt x="130048" y="331998"/>
                  <a:pt x="109014" y="341542"/>
                  <a:pt x="93717" y="352757"/>
                </a:cubicBezTo>
                <a:cubicBezTo>
                  <a:pt x="76985" y="325794"/>
                  <a:pt x="66707" y="298353"/>
                  <a:pt x="65273" y="260175"/>
                </a:cubicBezTo>
                <a:close/>
                <a:moveTo>
                  <a:pt x="346333" y="186645"/>
                </a:moveTo>
                <a:cubicBezTo>
                  <a:pt x="348484" y="204296"/>
                  <a:pt x="349201" y="221946"/>
                  <a:pt x="349440" y="244367"/>
                </a:cubicBezTo>
                <a:lnTo>
                  <a:pt x="272241" y="244367"/>
                </a:lnTo>
                <a:lnTo>
                  <a:pt x="272241" y="193801"/>
                </a:lnTo>
                <a:cubicBezTo>
                  <a:pt x="297815" y="193085"/>
                  <a:pt x="323627" y="191415"/>
                  <a:pt x="346333" y="186645"/>
                </a:cubicBezTo>
                <a:close/>
                <a:moveTo>
                  <a:pt x="174251" y="186645"/>
                </a:moveTo>
                <a:cubicBezTo>
                  <a:pt x="197911" y="191654"/>
                  <a:pt x="221332" y="193324"/>
                  <a:pt x="253118" y="193801"/>
                </a:cubicBezTo>
                <a:lnTo>
                  <a:pt x="253118" y="244367"/>
                </a:lnTo>
                <a:lnTo>
                  <a:pt x="169710" y="244367"/>
                </a:lnTo>
                <a:cubicBezTo>
                  <a:pt x="170188" y="221946"/>
                  <a:pt x="172100" y="204296"/>
                  <a:pt x="174251" y="186645"/>
                </a:cubicBezTo>
                <a:close/>
                <a:moveTo>
                  <a:pt x="92525" y="153974"/>
                </a:moveTo>
                <a:cubicBezTo>
                  <a:pt x="107825" y="165661"/>
                  <a:pt x="129100" y="174724"/>
                  <a:pt x="154679" y="181879"/>
                </a:cubicBezTo>
                <a:cubicBezTo>
                  <a:pt x="152288" y="201198"/>
                  <a:pt x="150854" y="221948"/>
                  <a:pt x="150376" y="244368"/>
                </a:cubicBezTo>
                <a:lnTo>
                  <a:pt x="65273" y="244368"/>
                </a:lnTo>
                <a:cubicBezTo>
                  <a:pt x="66946" y="209308"/>
                  <a:pt x="76748" y="180448"/>
                  <a:pt x="92525" y="153974"/>
                </a:cubicBezTo>
                <a:close/>
                <a:moveTo>
                  <a:pt x="426413" y="153197"/>
                </a:moveTo>
                <a:lnTo>
                  <a:pt x="429044" y="156061"/>
                </a:lnTo>
                <a:cubicBezTo>
                  <a:pt x="435262" y="166324"/>
                  <a:pt x="440284" y="177302"/>
                  <a:pt x="444350" y="188758"/>
                </a:cubicBezTo>
                <a:lnTo>
                  <a:pt x="404410" y="212863"/>
                </a:lnTo>
                <a:cubicBezTo>
                  <a:pt x="397953" y="216921"/>
                  <a:pt x="393648" y="223603"/>
                  <a:pt x="392930" y="231002"/>
                </a:cubicBezTo>
                <a:cubicBezTo>
                  <a:pt x="392213" y="235298"/>
                  <a:pt x="392930" y="237923"/>
                  <a:pt x="394844" y="244367"/>
                </a:cubicBezTo>
                <a:lnTo>
                  <a:pt x="368775" y="244367"/>
                </a:lnTo>
                <a:cubicBezTo>
                  <a:pt x="368297" y="221933"/>
                  <a:pt x="366862" y="201169"/>
                  <a:pt x="364470" y="181837"/>
                </a:cubicBezTo>
                <a:cubicBezTo>
                  <a:pt x="389821" y="174677"/>
                  <a:pt x="411107" y="164653"/>
                  <a:pt x="426413" y="153197"/>
                </a:cubicBezTo>
                <a:close/>
                <a:moveTo>
                  <a:pt x="182835" y="72541"/>
                </a:moveTo>
                <a:cubicBezTo>
                  <a:pt x="171839" y="97128"/>
                  <a:pt x="162995" y="127205"/>
                  <a:pt x="157498" y="161101"/>
                </a:cubicBezTo>
                <a:cubicBezTo>
                  <a:pt x="134072" y="154179"/>
                  <a:pt x="115667" y="145346"/>
                  <a:pt x="103237" y="135798"/>
                </a:cubicBezTo>
                <a:cubicBezTo>
                  <a:pt x="123555" y="108108"/>
                  <a:pt x="151044" y="86386"/>
                  <a:pt x="182835" y="72541"/>
                </a:cubicBezTo>
                <a:close/>
                <a:moveTo>
                  <a:pt x="336032" y="72330"/>
                </a:moveTo>
                <a:cubicBezTo>
                  <a:pt x="349659" y="78057"/>
                  <a:pt x="362569" y="85216"/>
                  <a:pt x="374284" y="93807"/>
                </a:cubicBezTo>
                <a:lnTo>
                  <a:pt x="373806" y="94284"/>
                </a:lnTo>
                <a:cubicBezTo>
                  <a:pt x="367112" y="98102"/>
                  <a:pt x="362808" y="104545"/>
                  <a:pt x="361852" y="111943"/>
                </a:cubicBezTo>
                <a:cubicBezTo>
                  <a:pt x="360657" y="119102"/>
                  <a:pt x="363286" y="126499"/>
                  <a:pt x="368785" y="131988"/>
                </a:cubicBezTo>
                <a:lnTo>
                  <a:pt x="370220" y="133420"/>
                </a:lnTo>
                <a:cubicBezTo>
                  <a:pt x="375957" y="139147"/>
                  <a:pt x="385042" y="142726"/>
                  <a:pt x="393649" y="142726"/>
                </a:cubicBezTo>
                <a:cubicBezTo>
                  <a:pt x="394605" y="142726"/>
                  <a:pt x="395561" y="142726"/>
                  <a:pt x="396279" y="142726"/>
                </a:cubicBezTo>
                <a:lnTo>
                  <a:pt x="407515" y="141533"/>
                </a:lnTo>
                <a:cubicBezTo>
                  <a:pt x="395561" y="148931"/>
                  <a:pt x="380261" y="155612"/>
                  <a:pt x="361613" y="161101"/>
                </a:cubicBezTo>
                <a:cubicBezTo>
                  <a:pt x="356114" y="127215"/>
                  <a:pt x="347268" y="96909"/>
                  <a:pt x="336032" y="72330"/>
                </a:cubicBezTo>
                <a:close/>
                <a:moveTo>
                  <a:pt x="272241" y="57299"/>
                </a:moveTo>
                <a:cubicBezTo>
                  <a:pt x="285151" y="58015"/>
                  <a:pt x="298300" y="59923"/>
                  <a:pt x="310732" y="63263"/>
                </a:cubicBezTo>
                <a:cubicBezTo>
                  <a:pt x="325076" y="88075"/>
                  <a:pt x="336791" y="123145"/>
                  <a:pt x="343724" y="165849"/>
                </a:cubicBezTo>
                <a:cubicBezTo>
                  <a:pt x="322446" y="170621"/>
                  <a:pt x="297822" y="173722"/>
                  <a:pt x="272241" y="174438"/>
                </a:cubicBezTo>
                <a:close/>
                <a:moveTo>
                  <a:pt x="253118" y="57017"/>
                </a:moveTo>
                <a:lnTo>
                  <a:pt x="253118" y="174438"/>
                </a:lnTo>
                <a:cubicBezTo>
                  <a:pt x="221332" y="173961"/>
                  <a:pt x="199345" y="170858"/>
                  <a:pt x="177119" y="165846"/>
                </a:cubicBezTo>
                <a:cubicBezTo>
                  <a:pt x="184050" y="123126"/>
                  <a:pt x="195521" y="88282"/>
                  <a:pt x="209861" y="63461"/>
                </a:cubicBezTo>
                <a:cubicBezTo>
                  <a:pt x="223483" y="59881"/>
                  <a:pt x="237345" y="57494"/>
                  <a:pt x="253118" y="57017"/>
                </a:cubicBezTo>
                <a:close/>
                <a:moveTo>
                  <a:pt x="253128" y="0"/>
                </a:moveTo>
                <a:cubicBezTo>
                  <a:pt x="316708" y="0"/>
                  <a:pt x="377899" y="24107"/>
                  <a:pt x="424509" y="66832"/>
                </a:cubicBezTo>
                <a:lnTo>
                  <a:pt x="436699" y="45350"/>
                </a:lnTo>
                <a:cubicBezTo>
                  <a:pt x="438611" y="42009"/>
                  <a:pt x="441958" y="40099"/>
                  <a:pt x="445782" y="40099"/>
                </a:cubicBezTo>
                <a:cubicBezTo>
                  <a:pt x="448411" y="40099"/>
                  <a:pt x="451041" y="41054"/>
                  <a:pt x="453192" y="43202"/>
                </a:cubicBezTo>
                <a:lnTo>
                  <a:pt x="459168" y="48931"/>
                </a:lnTo>
                <a:cubicBezTo>
                  <a:pt x="462036" y="52034"/>
                  <a:pt x="463709" y="56807"/>
                  <a:pt x="463231" y="60865"/>
                </a:cubicBezTo>
                <a:lnTo>
                  <a:pt x="461080" y="82585"/>
                </a:lnTo>
                <a:lnTo>
                  <a:pt x="517251" y="138677"/>
                </a:lnTo>
                <a:lnTo>
                  <a:pt x="553582" y="79005"/>
                </a:lnTo>
                <a:cubicBezTo>
                  <a:pt x="555973" y="74948"/>
                  <a:pt x="560036" y="72561"/>
                  <a:pt x="564578" y="72561"/>
                </a:cubicBezTo>
                <a:cubicBezTo>
                  <a:pt x="567924" y="72561"/>
                  <a:pt x="571270" y="73993"/>
                  <a:pt x="573900" y="76618"/>
                </a:cubicBezTo>
                <a:lnTo>
                  <a:pt x="578441" y="80915"/>
                </a:lnTo>
                <a:cubicBezTo>
                  <a:pt x="582983" y="85450"/>
                  <a:pt x="584895" y="93326"/>
                  <a:pt x="582983" y="99532"/>
                </a:cubicBezTo>
                <a:lnTo>
                  <a:pt x="558841" y="180208"/>
                </a:lnTo>
                <a:lnTo>
                  <a:pt x="592544" y="214102"/>
                </a:lnTo>
                <a:cubicBezTo>
                  <a:pt x="605451" y="226752"/>
                  <a:pt x="601388" y="246324"/>
                  <a:pt x="589914" y="258020"/>
                </a:cubicBezTo>
                <a:lnTo>
                  <a:pt x="589675" y="258497"/>
                </a:lnTo>
                <a:cubicBezTo>
                  <a:pt x="583461" y="264464"/>
                  <a:pt x="575812" y="267567"/>
                  <a:pt x="568402" y="267567"/>
                </a:cubicBezTo>
                <a:cubicBezTo>
                  <a:pt x="560753" y="267567"/>
                  <a:pt x="553582" y="264464"/>
                  <a:pt x="547846" y="258736"/>
                </a:cubicBezTo>
                <a:lnTo>
                  <a:pt x="515338" y="226275"/>
                </a:lnTo>
                <a:lnTo>
                  <a:pt x="430724" y="251575"/>
                </a:lnTo>
                <a:cubicBezTo>
                  <a:pt x="429289" y="252053"/>
                  <a:pt x="427616" y="252291"/>
                  <a:pt x="425943" y="252291"/>
                </a:cubicBezTo>
                <a:cubicBezTo>
                  <a:pt x="420924" y="252291"/>
                  <a:pt x="415665" y="250143"/>
                  <a:pt x="412319" y="246802"/>
                </a:cubicBezTo>
                <a:lnTo>
                  <a:pt x="407777" y="242267"/>
                </a:lnTo>
                <a:cubicBezTo>
                  <a:pt x="404909" y="239402"/>
                  <a:pt x="403475" y="235583"/>
                  <a:pt x="403953" y="231526"/>
                </a:cubicBezTo>
                <a:cubicBezTo>
                  <a:pt x="404431" y="227707"/>
                  <a:pt x="406821" y="224365"/>
                  <a:pt x="410167" y="222217"/>
                </a:cubicBezTo>
                <a:lnTo>
                  <a:pt x="473031" y="184027"/>
                </a:lnTo>
                <a:lnTo>
                  <a:pt x="418294" y="129368"/>
                </a:lnTo>
                <a:lnTo>
                  <a:pt x="392001" y="131994"/>
                </a:lnTo>
                <a:cubicBezTo>
                  <a:pt x="391762" y="131994"/>
                  <a:pt x="391284" y="131994"/>
                  <a:pt x="390806" y="131994"/>
                </a:cubicBezTo>
                <a:cubicBezTo>
                  <a:pt x="386982" y="131994"/>
                  <a:pt x="382918" y="130323"/>
                  <a:pt x="380289" y="127697"/>
                </a:cubicBezTo>
                <a:lnTo>
                  <a:pt x="374314" y="121730"/>
                </a:lnTo>
                <a:cubicBezTo>
                  <a:pt x="371923" y="119582"/>
                  <a:pt x="370967" y="116240"/>
                  <a:pt x="371445" y="113137"/>
                </a:cubicBezTo>
                <a:cubicBezTo>
                  <a:pt x="371684" y="110034"/>
                  <a:pt x="373596" y="107170"/>
                  <a:pt x="376465" y="105499"/>
                </a:cubicBezTo>
                <a:lnTo>
                  <a:pt x="402997" y="90462"/>
                </a:lnTo>
                <a:cubicBezTo>
                  <a:pt x="362362" y="52988"/>
                  <a:pt x="308582" y="31745"/>
                  <a:pt x="253128" y="31745"/>
                </a:cubicBezTo>
                <a:cubicBezTo>
                  <a:pt x="131225" y="31745"/>
                  <a:pt x="31790" y="130800"/>
                  <a:pt x="31790" y="252769"/>
                </a:cubicBezTo>
                <a:cubicBezTo>
                  <a:pt x="31790" y="337264"/>
                  <a:pt x="81269" y="415553"/>
                  <a:pt x="157518" y="452072"/>
                </a:cubicBezTo>
                <a:cubicBezTo>
                  <a:pt x="165405" y="455891"/>
                  <a:pt x="168752" y="465438"/>
                  <a:pt x="164927" y="473315"/>
                </a:cubicBezTo>
                <a:cubicBezTo>
                  <a:pt x="162298" y="479043"/>
                  <a:pt x="156562" y="482385"/>
                  <a:pt x="150586" y="482385"/>
                </a:cubicBezTo>
                <a:cubicBezTo>
                  <a:pt x="148196" y="482385"/>
                  <a:pt x="145805" y="481669"/>
                  <a:pt x="143654" y="480714"/>
                </a:cubicBezTo>
                <a:cubicBezTo>
                  <a:pt x="56410" y="438944"/>
                  <a:pt x="0" y="349437"/>
                  <a:pt x="0" y="252769"/>
                </a:cubicBezTo>
                <a:cubicBezTo>
                  <a:pt x="0" y="113376"/>
                  <a:pt x="113537" y="0"/>
                  <a:pt x="253128"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altLang="zh-CN" kern="0" dirty="0">
              <a:solidFill>
                <a:schemeClr val="bg1"/>
              </a:solidFill>
            </a:endParaRPr>
          </a:p>
        </p:txBody>
      </p:sp>
      <p:sp>
        <p:nvSpPr>
          <p:cNvPr id="14" name="íšľïḑé">
            <a:extLst>
              <a:ext uri="{FF2B5EF4-FFF2-40B4-BE49-F238E27FC236}">
                <a16:creationId xmlns:a16="http://schemas.microsoft.com/office/drawing/2014/main" id="{EF3CDD77-274A-4273-AD8F-29832B2D31D8}"/>
              </a:ext>
            </a:extLst>
          </p:cNvPr>
          <p:cNvSpPr/>
          <p:nvPr/>
        </p:nvSpPr>
        <p:spPr>
          <a:xfrm>
            <a:off x="6492928" y="2538175"/>
            <a:ext cx="258818" cy="296540"/>
          </a:xfrm>
          <a:custGeom>
            <a:avLst/>
            <a:gdLst>
              <a:gd name="T0" fmla="*/ 167 w 333"/>
              <a:gd name="T1" fmla="*/ 0 h 382"/>
              <a:gd name="T2" fmla="*/ 0 w 333"/>
              <a:gd name="T3" fmla="*/ 167 h 382"/>
              <a:gd name="T4" fmla="*/ 87 w 333"/>
              <a:gd name="T5" fmla="*/ 313 h 382"/>
              <a:gd name="T6" fmla="*/ 85 w 333"/>
              <a:gd name="T7" fmla="*/ 382 h 382"/>
              <a:gd name="T8" fmla="*/ 163 w 333"/>
              <a:gd name="T9" fmla="*/ 333 h 382"/>
              <a:gd name="T10" fmla="*/ 167 w 333"/>
              <a:gd name="T11" fmla="*/ 333 h 382"/>
              <a:gd name="T12" fmla="*/ 333 w 333"/>
              <a:gd name="T13" fmla="*/ 167 h 382"/>
              <a:gd name="T14" fmla="*/ 167 w 333"/>
              <a:gd name="T15" fmla="*/ 0 h 382"/>
              <a:gd name="T16" fmla="*/ 159 w 333"/>
              <a:gd name="T17" fmla="*/ 267 h 382"/>
              <a:gd name="T18" fmla="*/ 134 w 333"/>
              <a:gd name="T19" fmla="*/ 241 h 382"/>
              <a:gd name="T20" fmla="*/ 159 w 333"/>
              <a:gd name="T21" fmla="*/ 216 h 382"/>
              <a:gd name="T22" fmla="*/ 185 w 333"/>
              <a:gd name="T23" fmla="*/ 241 h 382"/>
              <a:gd name="T24" fmla="*/ 159 w 333"/>
              <a:gd name="T25" fmla="*/ 267 h 382"/>
              <a:gd name="T26" fmla="*/ 193 w 333"/>
              <a:gd name="T27" fmla="*/ 162 h 382"/>
              <a:gd name="T28" fmla="*/ 179 w 333"/>
              <a:gd name="T29" fmla="*/ 197 h 382"/>
              <a:gd name="T30" fmla="*/ 179 w 333"/>
              <a:gd name="T31" fmla="*/ 203 h 382"/>
              <a:gd name="T32" fmla="*/ 142 w 333"/>
              <a:gd name="T33" fmla="*/ 203 h 382"/>
              <a:gd name="T34" fmla="*/ 141 w 333"/>
              <a:gd name="T35" fmla="*/ 195 h 382"/>
              <a:gd name="T36" fmla="*/ 158 w 333"/>
              <a:gd name="T37" fmla="*/ 151 h 382"/>
              <a:gd name="T38" fmla="*/ 174 w 333"/>
              <a:gd name="T39" fmla="*/ 122 h 382"/>
              <a:gd name="T40" fmla="*/ 154 w 333"/>
              <a:gd name="T41" fmla="*/ 105 h 382"/>
              <a:gd name="T42" fmla="*/ 126 w 333"/>
              <a:gd name="T43" fmla="*/ 113 h 382"/>
              <a:gd name="T44" fmla="*/ 116 w 333"/>
              <a:gd name="T45" fmla="*/ 83 h 382"/>
              <a:gd name="T46" fmla="*/ 163 w 333"/>
              <a:gd name="T47" fmla="*/ 71 h 382"/>
              <a:gd name="T48" fmla="*/ 217 w 333"/>
              <a:gd name="T49" fmla="*/ 115 h 382"/>
              <a:gd name="T50" fmla="*/ 193 w 333"/>
              <a:gd name="T51" fmla="*/ 16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3" h="382">
                <a:moveTo>
                  <a:pt x="167" y="0"/>
                </a:moveTo>
                <a:cubicBezTo>
                  <a:pt x="75" y="0"/>
                  <a:pt x="0" y="75"/>
                  <a:pt x="0" y="167"/>
                </a:cubicBezTo>
                <a:cubicBezTo>
                  <a:pt x="0" y="230"/>
                  <a:pt x="35" y="284"/>
                  <a:pt x="87" y="313"/>
                </a:cubicBezTo>
                <a:lnTo>
                  <a:pt x="85" y="382"/>
                </a:lnTo>
                <a:lnTo>
                  <a:pt x="163" y="333"/>
                </a:lnTo>
                <a:cubicBezTo>
                  <a:pt x="164" y="333"/>
                  <a:pt x="166" y="333"/>
                  <a:pt x="167" y="333"/>
                </a:cubicBezTo>
                <a:cubicBezTo>
                  <a:pt x="259" y="333"/>
                  <a:pt x="333" y="259"/>
                  <a:pt x="333" y="167"/>
                </a:cubicBezTo>
                <a:cubicBezTo>
                  <a:pt x="333" y="75"/>
                  <a:pt x="259" y="0"/>
                  <a:pt x="167" y="0"/>
                </a:cubicBezTo>
                <a:close/>
                <a:moveTo>
                  <a:pt x="159" y="267"/>
                </a:moveTo>
                <a:cubicBezTo>
                  <a:pt x="144" y="267"/>
                  <a:pt x="134" y="256"/>
                  <a:pt x="134" y="241"/>
                </a:cubicBezTo>
                <a:cubicBezTo>
                  <a:pt x="134" y="226"/>
                  <a:pt x="145" y="216"/>
                  <a:pt x="159" y="216"/>
                </a:cubicBezTo>
                <a:cubicBezTo>
                  <a:pt x="175" y="216"/>
                  <a:pt x="184" y="226"/>
                  <a:pt x="185" y="241"/>
                </a:cubicBezTo>
                <a:cubicBezTo>
                  <a:pt x="185" y="256"/>
                  <a:pt x="175" y="267"/>
                  <a:pt x="159" y="267"/>
                </a:cubicBezTo>
                <a:close/>
                <a:moveTo>
                  <a:pt x="193" y="162"/>
                </a:moveTo>
                <a:cubicBezTo>
                  <a:pt x="183" y="174"/>
                  <a:pt x="179" y="185"/>
                  <a:pt x="179" y="197"/>
                </a:cubicBezTo>
                <a:lnTo>
                  <a:pt x="179" y="203"/>
                </a:lnTo>
                <a:lnTo>
                  <a:pt x="142" y="203"/>
                </a:lnTo>
                <a:lnTo>
                  <a:pt x="141" y="195"/>
                </a:lnTo>
                <a:cubicBezTo>
                  <a:pt x="140" y="181"/>
                  <a:pt x="145" y="166"/>
                  <a:pt x="158" y="151"/>
                </a:cubicBezTo>
                <a:cubicBezTo>
                  <a:pt x="167" y="140"/>
                  <a:pt x="174" y="131"/>
                  <a:pt x="174" y="122"/>
                </a:cubicBezTo>
                <a:cubicBezTo>
                  <a:pt x="174" y="112"/>
                  <a:pt x="168" y="106"/>
                  <a:pt x="154" y="105"/>
                </a:cubicBezTo>
                <a:cubicBezTo>
                  <a:pt x="144" y="105"/>
                  <a:pt x="133" y="108"/>
                  <a:pt x="126" y="113"/>
                </a:cubicBezTo>
                <a:lnTo>
                  <a:pt x="116" y="83"/>
                </a:lnTo>
                <a:cubicBezTo>
                  <a:pt x="126" y="77"/>
                  <a:pt x="143" y="71"/>
                  <a:pt x="163" y="71"/>
                </a:cubicBezTo>
                <a:cubicBezTo>
                  <a:pt x="200" y="71"/>
                  <a:pt x="217" y="92"/>
                  <a:pt x="217" y="115"/>
                </a:cubicBezTo>
                <a:cubicBezTo>
                  <a:pt x="217" y="136"/>
                  <a:pt x="204" y="150"/>
                  <a:pt x="193" y="162"/>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altLang="zh-CN" kern="0" dirty="0">
              <a:solidFill>
                <a:schemeClr val="bg1"/>
              </a:solidFill>
            </a:endParaRPr>
          </a:p>
        </p:txBody>
      </p:sp>
      <p:sp>
        <p:nvSpPr>
          <p:cNvPr id="15" name="ïŝ1íḋe">
            <a:extLst>
              <a:ext uri="{FF2B5EF4-FFF2-40B4-BE49-F238E27FC236}">
                <a16:creationId xmlns:a16="http://schemas.microsoft.com/office/drawing/2014/main" id="{A66EA544-1276-4127-A7BA-FCEA8AAD89AD}"/>
              </a:ext>
            </a:extLst>
          </p:cNvPr>
          <p:cNvSpPr/>
          <p:nvPr/>
        </p:nvSpPr>
        <p:spPr>
          <a:xfrm>
            <a:off x="6950896" y="3282154"/>
            <a:ext cx="296540" cy="288533"/>
          </a:xfrm>
          <a:custGeom>
            <a:avLst/>
            <a:gdLst>
              <a:gd name="connsiteX0" fmla="*/ 273512 w 601147"/>
              <a:gd name="connsiteY0" fmla="*/ 584635 h 584917"/>
              <a:gd name="connsiteX1" fmla="*/ 273513 w 601147"/>
              <a:gd name="connsiteY1" fmla="*/ 584635 h 584917"/>
              <a:gd name="connsiteX2" fmla="*/ 273583 w 601147"/>
              <a:gd name="connsiteY2" fmla="*/ 584635 h 584917"/>
              <a:gd name="connsiteX3" fmla="*/ 273583 w 601147"/>
              <a:gd name="connsiteY3" fmla="*/ 584917 h 584917"/>
              <a:gd name="connsiteX4" fmla="*/ 273512 w 601147"/>
              <a:gd name="connsiteY4" fmla="*/ 584917 h 584917"/>
              <a:gd name="connsiteX5" fmla="*/ 509977 w 601147"/>
              <a:gd name="connsiteY5" fmla="*/ 386927 h 584917"/>
              <a:gd name="connsiteX6" fmla="*/ 441599 w 601147"/>
              <a:gd name="connsiteY6" fmla="*/ 411333 h 584917"/>
              <a:gd name="connsiteX7" fmla="*/ 441599 w 601147"/>
              <a:gd name="connsiteY7" fmla="*/ 471114 h 584917"/>
              <a:gd name="connsiteX8" fmla="*/ 509977 w 601147"/>
              <a:gd name="connsiteY8" fmla="*/ 558592 h 584917"/>
              <a:gd name="connsiteX9" fmla="*/ 509977 w 601147"/>
              <a:gd name="connsiteY9" fmla="*/ 356214 h 584917"/>
              <a:gd name="connsiteX10" fmla="*/ 601147 w 601147"/>
              <a:gd name="connsiteY10" fmla="*/ 385008 h 584917"/>
              <a:gd name="connsiteX11" fmla="*/ 601147 w 601147"/>
              <a:gd name="connsiteY11" fmla="*/ 471114 h 584917"/>
              <a:gd name="connsiteX12" fmla="*/ 509977 w 601147"/>
              <a:gd name="connsiteY12" fmla="*/ 584917 h 584917"/>
              <a:gd name="connsiteX13" fmla="*/ 418806 w 601147"/>
              <a:gd name="connsiteY13" fmla="*/ 471114 h 584917"/>
              <a:gd name="connsiteX14" fmla="*/ 418806 w 601147"/>
              <a:gd name="connsiteY14" fmla="*/ 385008 h 584917"/>
              <a:gd name="connsiteX15" fmla="*/ 509977 w 601147"/>
              <a:gd name="connsiteY15" fmla="*/ 356214 h 584917"/>
              <a:gd name="connsiteX16" fmla="*/ 273513 w 601147"/>
              <a:gd name="connsiteY16" fmla="*/ 0 h 584917"/>
              <a:gd name="connsiteX17" fmla="*/ 424549 w 601147"/>
              <a:gd name="connsiteY17" fmla="*/ 150820 h 584917"/>
              <a:gd name="connsiteX18" fmla="*/ 341067 w 601147"/>
              <a:gd name="connsiteY18" fmla="*/ 308771 h 584917"/>
              <a:gd name="connsiteX19" fmla="*/ 453383 w 601147"/>
              <a:gd name="connsiteY19" fmla="*/ 364163 h 584917"/>
              <a:gd name="connsiteX20" fmla="*/ 427570 w 601147"/>
              <a:gd name="connsiteY20" fmla="*/ 363889 h 584917"/>
              <a:gd name="connsiteX21" fmla="*/ 395989 w 601147"/>
              <a:gd name="connsiteY21" fmla="*/ 351000 h 584917"/>
              <a:gd name="connsiteX22" fmla="*/ 395989 w 601147"/>
              <a:gd name="connsiteY22" fmla="*/ 471108 h 584917"/>
              <a:gd name="connsiteX23" fmla="*/ 449264 w 601147"/>
              <a:gd name="connsiteY23" fmla="*/ 570376 h 584917"/>
              <a:gd name="connsiteX24" fmla="*/ 273513 w 601147"/>
              <a:gd name="connsiteY24" fmla="*/ 584635 h 584917"/>
              <a:gd name="connsiteX25" fmla="*/ 350129 w 601147"/>
              <a:gd name="connsiteY25" fmla="*/ 508402 h 584917"/>
              <a:gd name="connsiteX26" fmla="*/ 285595 w 601147"/>
              <a:gd name="connsiteY26" fmla="*/ 352646 h 584917"/>
              <a:gd name="connsiteX27" fmla="*/ 286419 w 601147"/>
              <a:gd name="connsiteY27" fmla="*/ 352646 h 584917"/>
              <a:gd name="connsiteX28" fmla="*/ 311409 w 601147"/>
              <a:gd name="connsiteY28" fmla="*/ 323853 h 584917"/>
              <a:gd name="connsiteX29" fmla="*/ 273513 w 601147"/>
              <a:gd name="connsiteY29" fmla="*/ 330708 h 584917"/>
              <a:gd name="connsiteX30" fmla="*/ 235616 w 601147"/>
              <a:gd name="connsiteY30" fmla="*/ 323853 h 584917"/>
              <a:gd name="connsiteX31" fmla="*/ 260880 w 601147"/>
              <a:gd name="connsiteY31" fmla="*/ 352646 h 584917"/>
              <a:gd name="connsiteX32" fmla="*/ 261430 w 601147"/>
              <a:gd name="connsiteY32" fmla="*/ 352646 h 584917"/>
              <a:gd name="connsiteX33" fmla="*/ 196896 w 601147"/>
              <a:gd name="connsiteY33" fmla="*/ 508402 h 584917"/>
              <a:gd name="connsiteX34" fmla="*/ 273513 w 601147"/>
              <a:gd name="connsiteY34" fmla="*/ 584635 h 584917"/>
              <a:gd name="connsiteX35" fmla="*/ 0 w 601147"/>
              <a:gd name="connsiteY35" fmla="*/ 517451 h 584917"/>
              <a:gd name="connsiteX36" fmla="*/ 205958 w 601147"/>
              <a:gd name="connsiteY36" fmla="*/ 308771 h 584917"/>
              <a:gd name="connsiteX37" fmla="*/ 122476 w 601147"/>
              <a:gd name="connsiteY37" fmla="*/ 150820 h 584917"/>
              <a:gd name="connsiteX38" fmla="*/ 273513 w 601147"/>
              <a:gd name="connsiteY38" fmla="*/ 0 h 58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1147" h="584917">
                <a:moveTo>
                  <a:pt x="273512" y="584635"/>
                </a:moveTo>
                <a:lnTo>
                  <a:pt x="273513" y="584635"/>
                </a:lnTo>
                <a:lnTo>
                  <a:pt x="273583" y="584635"/>
                </a:lnTo>
                <a:lnTo>
                  <a:pt x="273583" y="584917"/>
                </a:lnTo>
                <a:lnTo>
                  <a:pt x="273512" y="584917"/>
                </a:lnTo>
                <a:close/>
                <a:moveTo>
                  <a:pt x="509977" y="386927"/>
                </a:moveTo>
                <a:cubicBezTo>
                  <a:pt x="484163" y="406671"/>
                  <a:pt x="459448" y="411333"/>
                  <a:pt x="441599" y="411333"/>
                </a:cubicBezTo>
                <a:lnTo>
                  <a:pt x="441599" y="471114"/>
                </a:lnTo>
                <a:cubicBezTo>
                  <a:pt x="441599" y="509505"/>
                  <a:pt x="484438" y="543235"/>
                  <a:pt x="509977" y="558592"/>
                </a:cubicBezTo>
                <a:close/>
                <a:moveTo>
                  <a:pt x="509977" y="356214"/>
                </a:moveTo>
                <a:cubicBezTo>
                  <a:pt x="555562" y="403929"/>
                  <a:pt x="601147" y="385008"/>
                  <a:pt x="601147" y="385008"/>
                </a:cubicBezTo>
                <a:lnTo>
                  <a:pt x="601147" y="471114"/>
                </a:lnTo>
                <a:cubicBezTo>
                  <a:pt x="601147" y="539396"/>
                  <a:pt x="509977" y="584917"/>
                  <a:pt x="509977" y="584917"/>
                </a:cubicBezTo>
                <a:cubicBezTo>
                  <a:pt x="509977" y="584917"/>
                  <a:pt x="418806" y="539396"/>
                  <a:pt x="418806" y="471114"/>
                </a:cubicBezTo>
                <a:lnTo>
                  <a:pt x="418806" y="385008"/>
                </a:lnTo>
                <a:cubicBezTo>
                  <a:pt x="418806" y="385008"/>
                  <a:pt x="464391" y="403929"/>
                  <a:pt x="509977" y="356214"/>
                </a:cubicBezTo>
                <a:close/>
                <a:moveTo>
                  <a:pt x="273513" y="0"/>
                </a:moveTo>
                <a:cubicBezTo>
                  <a:pt x="356994" y="0"/>
                  <a:pt x="424549" y="67458"/>
                  <a:pt x="424549" y="150820"/>
                </a:cubicBezTo>
                <a:cubicBezTo>
                  <a:pt x="424549" y="210052"/>
                  <a:pt x="390497" y="275590"/>
                  <a:pt x="341067" y="308771"/>
                </a:cubicBezTo>
                <a:cubicBezTo>
                  <a:pt x="383357" y="319465"/>
                  <a:pt x="421528" y="339483"/>
                  <a:pt x="453383" y="364163"/>
                </a:cubicBezTo>
                <a:cubicBezTo>
                  <a:pt x="438280" y="367454"/>
                  <a:pt x="427570" y="363889"/>
                  <a:pt x="427570" y="363889"/>
                </a:cubicBezTo>
                <a:lnTo>
                  <a:pt x="395989" y="351000"/>
                </a:lnTo>
                <a:lnTo>
                  <a:pt x="395989" y="471108"/>
                </a:lnTo>
                <a:cubicBezTo>
                  <a:pt x="395989" y="513338"/>
                  <a:pt x="422901" y="547341"/>
                  <a:pt x="449264" y="570376"/>
                </a:cubicBezTo>
                <a:cubicBezTo>
                  <a:pt x="399559" y="579973"/>
                  <a:pt x="336673" y="584635"/>
                  <a:pt x="273513" y="584635"/>
                </a:cubicBezTo>
                <a:lnTo>
                  <a:pt x="350129" y="508402"/>
                </a:lnTo>
                <a:lnTo>
                  <a:pt x="285595" y="352646"/>
                </a:lnTo>
                <a:lnTo>
                  <a:pt x="286419" y="352646"/>
                </a:lnTo>
                <a:lnTo>
                  <a:pt x="311409" y="323853"/>
                </a:lnTo>
                <a:cubicBezTo>
                  <a:pt x="299326" y="328240"/>
                  <a:pt x="286694" y="330708"/>
                  <a:pt x="273513" y="330708"/>
                </a:cubicBezTo>
                <a:cubicBezTo>
                  <a:pt x="260331" y="330708"/>
                  <a:pt x="247699" y="328240"/>
                  <a:pt x="235616" y="323853"/>
                </a:cubicBezTo>
                <a:lnTo>
                  <a:pt x="260880" y="352646"/>
                </a:lnTo>
                <a:lnTo>
                  <a:pt x="261430" y="352646"/>
                </a:lnTo>
                <a:lnTo>
                  <a:pt x="196896" y="508402"/>
                </a:lnTo>
                <a:lnTo>
                  <a:pt x="273513" y="584635"/>
                </a:lnTo>
                <a:cubicBezTo>
                  <a:pt x="136756" y="584635"/>
                  <a:pt x="0" y="562423"/>
                  <a:pt x="0" y="517451"/>
                </a:cubicBezTo>
                <a:cubicBezTo>
                  <a:pt x="0" y="441218"/>
                  <a:pt x="87601" y="338661"/>
                  <a:pt x="205958" y="308771"/>
                </a:cubicBezTo>
                <a:cubicBezTo>
                  <a:pt x="156528" y="275590"/>
                  <a:pt x="122476" y="210052"/>
                  <a:pt x="122476" y="150820"/>
                </a:cubicBezTo>
                <a:cubicBezTo>
                  <a:pt x="122476" y="67458"/>
                  <a:pt x="190031" y="0"/>
                  <a:pt x="273513"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altLang="zh-CN" kern="0" dirty="0">
              <a:solidFill>
                <a:schemeClr val="bg1"/>
              </a:solidFill>
            </a:endParaRPr>
          </a:p>
        </p:txBody>
      </p:sp>
      <p:sp>
        <p:nvSpPr>
          <p:cNvPr id="16" name="ïsḻîdé">
            <a:extLst>
              <a:ext uri="{FF2B5EF4-FFF2-40B4-BE49-F238E27FC236}">
                <a16:creationId xmlns:a16="http://schemas.microsoft.com/office/drawing/2014/main" id="{776E7C28-020E-41E1-B8EC-EC49A90BCD9B}"/>
              </a:ext>
            </a:extLst>
          </p:cNvPr>
          <p:cNvSpPr/>
          <p:nvPr/>
        </p:nvSpPr>
        <p:spPr>
          <a:xfrm>
            <a:off x="4978508" y="3278365"/>
            <a:ext cx="296540" cy="296111"/>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altLang="zh-CN" kern="0" dirty="0">
              <a:solidFill>
                <a:schemeClr val="bg1"/>
              </a:solidFill>
            </a:endParaRPr>
          </a:p>
        </p:txBody>
      </p:sp>
      <p:sp>
        <p:nvSpPr>
          <p:cNvPr id="17" name="îṡļîḓe">
            <a:extLst>
              <a:ext uri="{FF2B5EF4-FFF2-40B4-BE49-F238E27FC236}">
                <a16:creationId xmlns:a16="http://schemas.microsoft.com/office/drawing/2014/main" id="{B6B3F408-2F8A-4FE3-A1A3-4B96F18EE9D9}"/>
              </a:ext>
            </a:extLst>
          </p:cNvPr>
          <p:cNvSpPr/>
          <p:nvPr/>
        </p:nvSpPr>
        <p:spPr>
          <a:xfrm>
            <a:off x="5465201" y="4128363"/>
            <a:ext cx="283394" cy="29654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669" h="604464">
                <a:moveTo>
                  <a:pt x="288905" y="148964"/>
                </a:moveTo>
                <a:cubicBezTo>
                  <a:pt x="373650" y="148964"/>
                  <a:pt x="442350" y="217584"/>
                  <a:pt x="442350" y="302232"/>
                </a:cubicBezTo>
                <a:cubicBezTo>
                  <a:pt x="442350" y="386880"/>
                  <a:pt x="373650" y="455500"/>
                  <a:pt x="288905" y="455500"/>
                </a:cubicBezTo>
                <a:cubicBezTo>
                  <a:pt x="204160" y="455500"/>
                  <a:pt x="135460" y="386880"/>
                  <a:pt x="135460" y="302232"/>
                </a:cubicBezTo>
                <a:cubicBezTo>
                  <a:pt x="135460" y="217584"/>
                  <a:pt x="204160" y="148964"/>
                  <a:pt x="288905" y="148964"/>
                </a:cubicBezTo>
                <a:close/>
                <a:moveTo>
                  <a:pt x="288883" y="109335"/>
                </a:moveTo>
                <a:cubicBezTo>
                  <a:pt x="182356" y="109335"/>
                  <a:pt x="95685" y="195871"/>
                  <a:pt x="95685" y="302232"/>
                </a:cubicBezTo>
                <a:cubicBezTo>
                  <a:pt x="95685" y="408593"/>
                  <a:pt x="182356" y="495129"/>
                  <a:pt x="288883" y="495129"/>
                </a:cubicBezTo>
                <a:cubicBezTo>
                  <a:pt x="395410" y="495129"/>
                  <a:pt x="482082" y="408593"/>
                  <a:pt x="482082" y="302232"/>
                </a:cubicBezTo>
                <a:cubicBezTo>
                  <a:pt x="482082" y="195871"/>
                  <a:pt x="395410" y="109335"/>
                  <a:pt x="288883" y="109335"/>
                </a:cubicBezTo>
                <a:close/>
                <a:moveTo>
                  <a:pt x="288883" y="0"/>
                </a:moveTo>
                <a:cubicBezTo>
                  <a:pt x="295336" y="0"/>
                  <a:pt x="301293" y="3073"/>
                  <a:pt x="305066" y="8327"/>
                </a:cubicBezTo>
                <a:lnTo>
                  <a:pt x="359570" y="85049"/>
                </a:lnTo>
                <a:lnTo>
                  <a:pt x="448724" y="55014"/>
                </a:lnTo>
                <a:cubicBezTo>
                  <a:pt x="454879" y="52933"/>
                  <a:pt x="461531" y="53924"/>
                  <a:pt x="466793" y="57691"/>
                </a:cubicBezTo>
                <a:cubicBezTo>
                  <a:pt x="471955" y="61457"/>
                  <a:pt x="475033" y="67603"/>
                  <a:pt x="474934" y="73947"/>
                </a:cubicBezTo>
                <a:lnTo>
                  <a:pt x="473842" y="168017"/>
                </a:lnTo>
                <a:lnTo>
                  <a:pt x="563789" y="196069"/>
                </a:lnTo>
                <a:cubicBezTo>
                  <a:pt x="569944" y="197953"/>
                  <a:pt x="574710" y="202711"/>
                  <a:pt x="576695" y="208856"/>
                </a:cubicBezTo>
                <a:cubicBezTo>
                  <a:pt x="578681" y="214903"/>
                  <a:pt x="577589" y="221643"/>
                  <a:pt x="573816" y="226798"/>
                </a:cubicBezTo>
                <a:lnTo>
                  <a:pt x="517525" y="302232"/>
                </a:lnTo>
                <a:lnTo>
                  <a:pt x="573816" y="377666"/>
                </a:lnTo>
                <a:cubicBezTo>
                  <a:pt x="577589" y="382821"/>
                  <a:pt x="578681" y="389462"/>
                  <a:pt x="576695" y="395608"/>
                </a:cubicBezTo>
                <a:cubicBezTo>
                  <a:pt x="574710" y="401753"/>
                  <a:pt x="569944" y="406511"/>
                  <a:pt x="563789" y="408395"/>
                </a:cubicBezTo>
                <a:lnTo>
                  <a:pt x="473842" y="436447"/>
                </a:lnTo>
                <a:lnTo>
                  <a:pt x="474934" y="530418"/>
                </a:lnTo>
                <a:cubicBezTo>
                  <a:pt x="475033" y="536861"/>
                  <a:pt x="471955" y="542907"/>
                  <a:pt x="466793" y="546674"/>
                </a:cubicBezTo>
                <a:cubicBezTo>
                  <a:pt x="461531" y="550441"/>
                  <a:pt x="454879" y="551531"/>
                  <a:pt x="448724" y="549450"/>
                </a:cubicBezTo>
                <a:lnTo>
                  <a:pt x="359570" y="519415"/>
                </a:lnTo>
                <a:lnTo>
                  <a:pt x="305066" y="596038"/>
                </a:lnTo>
                <a:cubicBezTo>
                  <a:pt x="301293" y="601292"/>
                  <a:pt x="295336" y="604464"/>
                  <a:pt x="288883" y="604464"/>
                </a:cubicBezTo>
                <a:cubicBezTo>
                  <a:pt x="282430" y="604464"/>
                  <a:pt x="276374" y="601292"/>
                  <a:pt x="272701" y="596038"/>
                </a:cubicBezTo>
                <a:lnTo>
                  <a:pt x="218196" y="519415"/>
                </a:lnTo>
                <a:lnTo>
                  <a:pt x="128943" y="549450"/>
                </a:lnTo>
                <a:cubicBezTo>
                  <a:pt x="122887" y="551531"/>
                  <a:pt x="116136" y="550441"/>
                  <a:pt x="110974" y="546674"/>
                </a:cubicBezTo>
                <a:cubicBezTo>
                  <a:pt x="105712" y="542907"/>
                  <a:pt x="102733" y="536861"/>
                  <a:pt x="102733" y="530418"/>
                </a:cubicBezTo>
                <a:lnTo>
                  <a:pt x="103826" y="436447"/>
                </a:lnTo>
                <a:lnTo>
                  <a:pt x="13977" y="408395"/>
                </a:lnTo>
                <a:cubicBezTo>
                  <a:pt x="7822" y="406511"/>
                  <a:pt x="2957" y="401753"/>
                  <a:pt x="972" y="395608"/>
                </a:cubicBezTo>
                <a:cubicBezTo>
                  <a:pt x="-1014" y="389462"/>
                  <a:pt x="78" y="382821"/>
                  <a:pt x="3950" y="377666"/>
                </a:cubicBezTo>
                <a:lnTo>
                  <a:pt x="60142" y="302232"/>
                </a:lnTo>
                <a:lnTo>
                  <a:pt x="3950" y="226798"/>
                </a:lnTo>
                <a:cubicBezTo>
                  <a:pt x="78" y="221643"/>
                  <a:pt x="-1014" y="214903"/>
                  <a:pt x="972" y="208856"/>
                </a:cubicBezTo>
                <a:cubicBezTo>
                  <a:pt x="2957" y="202711"/>
                  <a:pt x="7822" y="197953"/>
                  <a:pt x="13977" y="196069"/>
                </a:cubicBezTo>
                <a:lnTo>
                  <a:pt x="103826" y="168017"/>
                </a:lnTo>
                <a:lnTo>
                  <a:pt x="102733" y="73947"/>
                </a:lnTo>
                <a:cubicBezTo>
                  <a:pt x="102733" y="67603"/>
                  <a:pt x="105712" y="61457"/>
                  <a:pt x="110974" y="57691"/>
                </a:cubicBezTo>
                <a:cubicBezTo>
                  <a:pt x="116136" y="53924"/>
                  <a:pt x="122887" y="52933"/>
                  <a:pt x="128943" y="55014"/>
                </a:cubicBezTo>
                <a:lnTo>
                  <a:pt x="218196" y="85049"/>
                </a:lnTo>
                <a:lnTo>
                  <a:pt x="272701" y="8327"/>
                </a:lnTo>
                <a:cubicBezTo>
                  <a:pt x="276374" y="3073"/>
                  <a:pt x="282430" y="0"/>
                  <a:pt x="288883"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altLang="zh-CN" kern="0" dirty="0">
              <a:solidFill>
                <a:schemeClr val="bg1"/>
              </a:solidFill>
            </a:endParaRPr>
          </a:p>
        </p:txBody>
      </p:sp>
      <p:sp>
        <p:nvSpPr>
          <p:cNvPr id="18" name="iS1ide">
            <a:extLst>
              <a:ext uri="{FF2B5EF4-FFF2-40B4-BE49-F238E27FC236}">
                <a16:creationId xmlns:a16="http://schemas.microsoft.com/office/drawing/2014/main" id="{7D65525C-DB59-4C2D-8B7F-21FD4AC49DDE}"/>
              </a:ext>
            </a:extLst>
          </p:cNvPr>
          <p:cNvSpPr/>
          <p:nvPr/>
        </p:nvSpPr>
        <p:spPr>
          <a:xfrm>
            <a:off x="6445495" y="4137538"/>
            <a:ext cx="296540" cy="278190"/>
          </a:xfrm>
          <a:custGeom>
            <a:avLst/>
            <a:gdLst>
              <a:gd name="T0" fmla="*/ 3973 w 3973"/>
              <a:gd name="T1" fmla="*/ 320 h 3733"/>
              <a:gd name="T2" fmla="*/ 3653 w 3973"/>
              <a:gd name="T3" fmla="*/ 0 h 3733"/>
              <a:gd name="T4" fmla="*/ 320 w 3973"/>
              <a:gd name="T5" fmla="*/ 0 h 3733"/>
              <a:gd name="T6" fmla="*/ 0 w 3973"/>
              <a:gd name="T7" fmla="*/ 320 h 3733"/>
              <a:gd name="T8" fmla="*/ 0 w 3973"/>
              <a:gd name="T9" fmla="*/ 3413 h 3733"/>
              <a:gd name="T10" fmla="*/ 320 w 3973"/>
              <a:gd name="T11" fmla="*/ 3733 h 3733"/>
              <a:gd name="T12" fmla="*/ 3653 w 3973"/>
              <a:gd name="T13" fmla="*/ 3733 h 3733"/>
              <a:gd name="T14" fmla="*/ 3973 w 3973"/>
              <a:gd name="T15" fmla="*/ 3413 h 3733"/>
              <a:gd name="T16" fmla="*/ 3973 w 3973"/>
              <a:gd name="T17" fmla="*/ 320 h 3733"/>
              <a:gd name="T18" fmla="*/ 1213 w 3973"/>
              <a:gd name="T19" fmla="*/ 400 h 3733"/>
              <a:gd name="T20" fmla="*/ 1787 w 3973"/>
              <a:gd name="T21" fmla="*/ 400 h 3733"/>
              <a:gd name="T22" fmla="*/ 1787 w 3973"/>
              <a:gd name="T23" fmla="*/ 853 h 3733"/>
              <a:gd name="T24" fmla="*/ 1213 w 3973"/>
              <a:gd name="T25" fmla="*/ 853 h 3733"/>
              <a:gd name="T26" fmla="*/ 1213 w 3973"/>
              <a:gd name="T27" fmla="*/ 400 h 3733"/>
              <a:gd name="T28" fmla="*/ 813 w 3973"/>
              <a:gd name="T29" fmla="*/ 3333 h 3733"/>
              <a:gd name="T30" fmla="*/ 400 w 3973"/>
              <a:gd name="T31" fmla="*/ 3333 h 3733"/>
              <a:gd name="T32" fmla="*/ 400 w 3973"/>
              <a:gd name="T33" fmla="*/ 2880 h 3733"/>
              <a:gd name="T34" fmla="*/ 813 w 3973"/>
              <a:gd name="T35" fmla="*/ 2880 h 3733"/>
              <a:gd name="T36" fmla="*/ 813 w 3973"/>
              <a:gd name="T37" fmla="*/ 3333 h 3733"/>
              <a:gd name="T38" fmla="*/ 813 w 3973"/>
              <a:gd name="T39" fmla="*/ 853 h 3733"/>
              <a:gd name="T40" fmla="*/ 400 w 3973"/>
              <a:gd name="T41" fmla="*/ 853 h 3733"/>
              <a:gd name="T42" fmla="*/ 400 w 3973"/>
              <a:gd name="T43" fmla="*/ 400 h 3733"/>
              <a:gd name="T44" fmla="*/ 813 w 3973"/>
              <a:gd name="T45" fmla="*/ 400 h 3733"/>
              <a:gd name="T46" fmla="*/ 813 w 3973"/>
              <a:gd name="T47" fmla="*/ 853 h 3733"/>
              <a:gd name="T48" fmla="*/ 1787 w 3973"/>
              <a:gd name="T49" fmla="*/ 3333 h 3733"/>
              <a:gd name="T50" fmla="*/ 1213 w 3973"/>
              <a:gd name="T51" fmla="*/ 3333 h 3733"/>
              <a:gd name="T52" fmla="*/ 1213 w 3973"/>
              <a:gd name="T53" fmla="*/ 2880 h 3733"/>
              <a:gd name="T54" fmla="*/ 1787 w 3973"/>
              <a:gd name="T55" fmla="*/ 2880 h 3733"/>
              <a:gd name="T56" fmla="*/ 1787 w 3973"/>
              <a:gd name="T57" fmla="*/ 3333 h 3733"/>
              <a:gd name="T58" fmla="*/ 1640 w 3973"/>
              <a:gd name="T59" fmla="*/ 2236 h 3733"/>
              <a:gd name="T60" fmla="*/ 1640 w 3973"/>
              <a:gd name="T61" fmla="*/ 1497 h 3733"/>
              <a:gd name="T62" fmla="*/ 1810 w 3973"/>
              <a:gd name="T63" fmla="*/ 1407 h 3733"/>
              <a:gd name="T64" fmla="*/ 2347 w 3973"/>
              <a:gd name="T65" fmla="*/ 1757 h 3733"/>
              <a:gd name="T66" fmla="*/ 2348 w 3973"/>
              <a:gd name="T67" fmla="*/ 1976 h 3733"/>
              <a:gd name="T68" fmla="*/ 1810 w 3973"/>
              <a:gd name="T69" fmla="*/ 2327 h 3733"/>
              <a:gd name="T70" fmla="*/ 1640 w 3973"/>
              <a:gd name="T71" fmla="*/ 2236 h 3733"/>
              <a:gd name="T72" fmla="*/ 2760 w 3973"/>
              <a:gd name="T73" fmla="*/ 3333 h 3733"/>
              <a:gd name="T74" fmla="*/ 2187 w 3973"/>
              <a:gd name="T75" fmla="*/ 3333 h 3733"/>
              <a:gd name="T76" fmla="*/ 2187 w 3973"/>
              <a:gd name="T77" fmla="*/ 2880 h 3733"/>
              <a:gd name="T78" fmla="*/ 2760 w 3973"/>
              <a:gd name="T79" fmla="*/ 2880 h 3733"/>
              <a:gd name="T80" fmla="*/ 2760 w 3973"/>
              <a:gd name="T81" fmla="*/ 3333 h 3733"/>
              <a:gd name="T82" fmla="*/ 2760 w 3973"/>
              <a:gd name="T83" fmla="*/ 853 h 3733"/>
              <a:gd name="T84" fmla="*/ 2187 w 3973"/>
              <a:gd name="T85" fmla="*/ 853 h 3733"/>
              <a:gd name="T86" fmla="*/ 2187 w 3973"/>
              <a:gd name="T87" fmla="*/ 400 h 3733"/>
              <a:gd name="T88" fmla="*/ 2760 w 3973"/>
              <a:gd name="T89" fmla="*/ 400 h 3733"/>
              <a:gd name="T90" fmla="*/ 2760 w 3973"/>
              <a:gd name="T91" fmla="*/ 853 h 3733"/>
              <a:gd name="T92" fmla="*/ 3573 w 3973"/>
              <a:gd name="T93" fmla="*/ 3333 h 3733"/>
              <a:gd name="T94" fmla="*/ 3160 w 3973"/>
              <a:gd name="T95" fmla="*/ 3333 h 3733"/>
              <a:gd name="T96" fmla="*/ 3160 w 3973"/>
              <a:gd name="T97" fmla="*/ 2880 h 3733"/>
              <a:gd name="T98" fmla="*/ 3573 w 3973"/>
              <a:gd name="T99" fmla="*/ 2880 h 3733"/>
              <a:gd name="T100" fmla="*/ 3573 w 3973"/>
              <a:gd name="T101" fmla="*/ 3333 h 3733"/>
              <a:gd name="T102" fmla="*/ 3573 w 3973"/>
              <a:gd name="T103" fmla="*/ 853 h 3733"/>
              <a:gd name="T104" fmla="*/ 3160 w 3973"/>
              <a:gd name="T105" fmla="*/ 853 h 3733"/>
              <a:gd name="T106" fmla="*/ 3160 w 3973"/>
              <a:gd name="T107" fmla="*/ 400 h 3733"/>
              <a:gd name="T108" fmla="*/ 3573 w 3973"/>
              <a:gd name="T109" fmla="*/ 400 h 3733"/>
              <a:gd name="T110" fmla="*/ 3573 w 3973"/>
              <a:gd name="T111" fmla="*/ 853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3" h="3733">
                <a:moveTo>
                  <a:pt x="3973" y="320"/>
                </a:moveTo>
                <a:cubicBezTo>
                  <a:pt x="3973" y="143"/>
                  <a:pt x="3830" y="0"/>
                  <a:pt x="3653" y="0"/>
                </a:cubicBezTo>
                <a:lnTo>
                  <a:pt x="320" y="0"/>
                </a:lnTo>
                <a:cubicBezTo>
                  <a:pt x="143" y="0"/>
                  <a:pt x="0" y="143"/>
                  <a:pt x="0" y="320"/>
                </a:cubicBezTo>
                <a:lnTo>
                  <a:pt x="0" y="3413"/>
                </a:lnTo>
                <a:cubicBezTo>
                  <a:pt x="0" y="3590"/>
                  <a:pt x="143" y="3733"/>
                  <a:pt x="320" y="3733"/>
                </a:cubicBezTo>
                <a:lnTo>
                  <a:pt x="3653" y="3733"/>
                </a:lnTo>
                <a:cubicBezTo>
                  <a:pt x="3830" y="3733"/>
                  <a:pt x="3973" y="3590"/>
                  <a:pt x="3973" y="3413"/>
                </a:cubicBezTo>
                <a:lnTo>
                  <a:pt x="3973" y="320"/>
                </a:lnTo>
                <a:close/>
                <a:moveTo>
                  <a:pt x="1213" y="400"/>
                </a:moveTo>
                <a:lnTo>
                  <a:pt x="1787" y="400"/>
                </a:lnTo>
                <a:lnTo>
                  <a:pt x="1787" y="853"/>
                </a:lnTo>
                <a:lnTo>
                  <a:pt x="1213" y="853"/>
                </a:lnTo>
                <a:lnTo>
                  <a:pt x="1213" y="400"/>
                </a:lnTo>
                <a:close/>
                <a:moveTo>
                  <a:pt x="813" y="3333"/>
                </a:moveTo>
                <a:lnTo>
                  <a:pt x="400" y="3333"/>
                </a:lnTo>
                <a:lnTo>
                  <a:pt x="400" y="2880"/>
                </a:lnTo>
                <a:lnTo>
                  <a:pt x="813" y="2880"/>
                </a:lnTo>
                <a:lnTo>
                  <a:pt x="813" y="3333"/>
                </a:lnTo>
                <a:close/>
                <a:moveTo>
                  <a:pt x="813" y="853"/>
                </a:moveTo>
                <a:lnTo>
                  <a:pt x="400" y="853"/>
                </a:lnTo>
                <a:lnTo>
                  <a:pt x="400" y="400"/>
                </a:lnTo>
                <a:lnTo>
                  <a:pt x="813" y="400"/>
                </a:lnTo>
                <a:lnTo>
                  <a:pt x="813" y="853"/>
                </a:lnTo>
                <a:close/>
                <a:moveTo>
                  <a:pt x="1787" y="3333"/>
                </a:moveTo>
                <a:lnTo>
                  <a:pt x="1213" y="3333"/>
                </a:lnTo>
                <a:lnTo>
                  <a:pt x="1213" y="2880"/>
                </a:lnTo>
                <a:lnTo>
                  <a:pt x="1787" y="2880"/>
                </a:lnTo>
                <a:lnTo>
                  <a:pt x="1787" y="3333"/>
                </a:lnTo>
                <a:close/>
                <a:moveTo>
                  <a:pt x="1640" y="2236"/>
                </a:moveTo>
                <a:lnTo>
                  <a:pt x="1640" y="1497"/>
                </a:lnTo>
                <a:cubicBezTo>
                  <a:pt x="1640" y="1387"/>
                  <a:pt x="1718" y="1347"/>
                  <a:pt x="1810" y="1407"/>
                </a:cubicBezTo>
                <a:lnTo>
                  <a:pt x="2347" y="1757"/>
                </a:lnTo>
                <a:cubicBezTo>
                  <a:pt x="2439" y="1817"/>
                  <a:pt x="2440" y="1916"/>
                  <a:pt x="2348" y="1976"/>
                </a:cubicBezTo>
                <a:lnTo>
                  <a:pt x="1810" y="2327"/>
                </a:lnTo>
                <a:cubicBezTo>
                  <a:pt x="1718" y="2387"/>
                  <a:pt x="1640" y="2346"/>
                  <a:pt x="1640" y="2236"/>
                </a:cubicBezTo>
                <a:close/>
                <a:moveTo>
                  <a:pt x="2760" y="3333"/>
                </a:moveTo>
                <a:lnTo>
                  <a:pt x="2187" y="3333"/>
                </a:lnTo>
                <a:lnTo>
                  <a:pt x="2187" y="2880"/>
                </a:lnTo>
                <a:lnTo>
                  <a:pt x="2760" y="2880"/>
                </a:lnTo>
                <a:lnTo>
                  <a:pt x="2760" y="3333"/>
                </a:lnTo>
                <a:close/>
                <a:moveTo>
                  <a:pt x="2760" y="853"/>
                </a:moveTo>
                <a:lnTo>
                  <a:pt x="2187" y="853"/>
                </a:lnTo>
                <a:lnTo>
                  <a:pt x="2187" y="400"/>
                </a:lnTo>
                <a:lnTo>
                  <a:pt x="2760" y="400"/>
                </a:lnTo>
                <a:lnTo>
                  <a:pt x="2760" y="853"/>
                </a:lnTo>
                <a:close/>
                <a:moveTo>
                  <a:pt x="3573" y="3333"/>
                </a:moveTo>
                <a:lnTo>
                  <a:pt x="3160" y="3333"/>
                </a:lnTo>
                <a:lnTo>
                  <a:pt x="3160" y="2880"/>
                </a:lnTo>
                <a:lnTo>
                  <a:pt x="3573" y="2880"/>
                </a:lnTo>
                <a:lnTo>
                  <a:pt x="3573" y="3333"/>
                </a:lnTo>
                <a:close/>
                <a:moveTo>
                  <a:pt x="3573" y="853"/>
                </a:moveTo>
                <a:lnTo>
                  <a:pt x="3160" y="853"/>
                </a:lnTo>
                <a:lnTo>
                  <a:pt x="3160" y="400"/>
                </a:lnTo>
                <a:lnTo>
                  <a:pt x="3573" y="400"/>
                </a:lnTo>
                <a:lnTo>
                  <a:pt x="3573" y="853"/>
                </a:ln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altLang="zh-CN" kern="0" dirty="0">
              <a:solidFill>
                <a:schemeClr val="bg1"/>
              </a:solidFill>
            </a:endParaRPr>
          </a:p>
        </p:txBody>
      </p:sp>
      <p:sp>
        <p:nvSpPr>
          <p:cNvPr id="37" name="矩形 36">
            <a:extLst>
              <a:ext uri="{FF2B5EF4-FFF2-40B4-BE49-F238E27FC236}">
                <a16:creationId xmlns:a16="http://schemas.microsoft.com/office/drawing/2014/main" id="{9565ED43-B4DB-4E98-B8C0-A16711AC1F9C}"/>
              </a:ext>
            </a:extLst>
          </p:cNvPr>
          <p:cNvSpPr/>
          <p:nvPr/>
        </p:nvSpPr>
        <p:spPr>
          <a:xfrm>
            <a:off x="334963" y="238704"/>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8" name="文本框 37">
            <a:extLst>
              <a:ext uri="{FF2B5EF4-FFF2-40B4-BE49-F238E27FC236}">
                <a16:creationId xmlns:a16="http://schemas.microsoft.com/office/drawing/2014/main" id="{5A06BB15-32FA-476D-B78E-57C1DADA7FDB}"/>
              </a:ext>
            </a:extLst>
          </p:cNvPr>
          <p:cNvSpPr txBox="1"/>
          <p:nvPr/>
        </p:nvSpPr>
        <p:spPr>
          <a:xfrm>
            <a:off x="381236" y="117480"/>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32" name="Rectangle 8">
            <a:extLst>
              <a:ext uri="{FF2B5EF4-FFF2-40B4-BE49-F238E27FC236}">
                <a16:creationId xmlns:a16="http://schemas.microsoft.com/office/drawing/2014/main" id="{86FF96CE-4875-454C-935F-FC029C811EC5}"/>
              </a:ext>
            </a:extLst>
          </p:cNvPr>
          <p:cNvSpPr/>
          <p:nvPr/>
        </p:nvSpPr>
        <p:spPr>
          <a:xfrm>
            <a:off x="1984309" y="1410492"/>
            <a:ext cx="2702962" cy="1156855"/>
          </a:xfrm>
          <a:prstGeom prst="rect">
            <a:avLst/>
          </a:prstGeom>
        </p:spPr>
        <p:txBody>
          <a:bodyPr wrap="square" lIns="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梯形内图标可更换此文字默认右对齐在此输入您的文字使用时请删除此行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7">
            <a:extLst>
              <a:ext uri="{FF2B5EF4-FFF2-40B4-BE49-F238E27FC236}">
                <a16:creationId xmlns:a16="http://schemas.microsoft.com/office/drawing/2014/main" id="{81D25AA3-9D61-4C25-B680-4B8C4A2B4EB2}"/>
              </a:ext>
            </a:extLst>
          </p:cNvPr>
          <p:cNvSpPr txBox="1"/>
          <p:nvPr/>
        </p:nvSpPr>
        <p:spPr>
          <a:xfrm>
            <a:off x="3579746" y="1008742"/>
            <a:ext cx="1021459"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34" name="Rectangle 8">
            <a:extLst>
              <a:ext uri="{FF2B5EF4-FFF2-40B4-BE49-F238E27FC236}">
                <a16:creationId xmlns:a16="http://schemas.microsoft.com/office/drawing/2014/main" id="{F722DB30-F12A-455C-A900-B0D12370EA16}"/>
              </a:ext>
            </a:extLst>
          </p:cNvPr>
          <p:cNvSpPr/>
          <p:nvPr/>
        </p:nvSpPr>
        <p:spPr>
          <a:xfrm>
            <a:off x="593093" y="3258873"/>
            <a:ext cx="2702962" cy="1156855"/>
          </a:xfrm>
          <a:prstGeom prst="rect">
            <a:avLst/>
          </a:prstGeom>
        </p:spPr>
        <p:txBody>
          <a:bodyPr wrap="square" lIns="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梯形内图标可更换此文字默认右对齐在此输入您的文字使用时请删除此行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7">
            <a:extLst>
              <a:ext uri="{FF2B5EF4-FFF2-40B4-BE49-F238E27FC236}">
                <a16:creationId xmlns:a16="http://schemas.microsoft.com/office/drawing/2014/main" id="{3DE1F23B-EA77-467A-B13D-1018B63B712C}"/>
              </a:ext>
            </a:extLst>
          </p:cNvPr>
          <p:cNvSpPr txBox="1"/>
          <p:nvPr/>
        </p:nvSpPr>
        <p:spPr>
          <a:xfrm>
            <a:off x="2188530" y="2857123"/>
            <a:ext cx="1021459"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36" name="Rectangle 8">
            <a:extLst>
              <a:ext uri="{FF2B5EF4-FFF2-40B4-BE49-F238E27FC236}">
                <a16:creationId xmlns:a16="http://schemas.microsoft.com/office/drawing/2014/main" id="{343E52BE-AA21-4085-9102-481AAAD463DB}"/>
              </a:ext>
            </a:extLst>
          </p:cNvPr>
          <p:cNvSpPr/>
          <p:nvPr/>
        </p:nvSpPr>
        <p:spPr>
          <a:xfrm>
            <a:off x="1984691" y="4913737"/>
            <a:ext cx="2702962" cy="1156855"/>
          </a:xfrm>
          <a:prstGeom prst="rect">
            <a:avLst/>
          </a:prstGeom>
        </p:spPr>
        <p:txBody>
          <a:bodyPr wrap="square" lIns="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梯形内图标可更换此文字默认右对齐在此输入您的文字使用时请删除此行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7">
            <a:extLst>
              <a:ext uri="{FF2B5EF4-FFF2-40B4-BE49-F238E27FC236}">
                <a16:creationId xmlns:a16="http://schemas.microsoft.com/office/drawing/2014/main" id="{EB496D50-7203-4331-B374-01CC7762FBD8}"/>
              </a:ext>
            </a:extLst>
          </p:cNvPr>
          <p:cNvSpPr txBox="1"/>
          <p:nvPr/>
        </p:nvSpPr>
        <p:spPr>
          <a:xfrm>
            <a:off x="3580128" y="4511987"/>
            <a:ext cx="1021459"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53" name="Rectangle 8">
            <a:extLst>
              <a:ext uri="{FF2B5EF4-FFF2-40B4-BE49-F238E27FC236}">
                <a16:creationId xmlns:a16="http://schemas.microsoft.com/office/drawing/2014/main" id="{6C043CC3-F05C-421D-9960-71B36550FBF6}"/>
              </a:ext>
            </a:extLst>
          </p:cNvPr>
          <p:cNvSpPr/>
          <p:nvPr/>
        </p:nvSpPr>
        <p:spPr>
          <a:xfrm>
            <a:off x="7608888" y="1397911"/>
            <a:ext cx="2538168" cy="1156855"/>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梯形内图标可更换此文字默认左对齐在此输入您的文字使用时请删除此行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TextBox 7">
            <a:extLst>
              <a:ext uri="{FF2B5EF4-FFF2-40B4-BE49-F238E27FC236}">
                <a16:creationId xmlns:a16="http://schemas.microsoft.com/office/drawing/2014/main" id="{EE8DCFC2-CF19-41B0-BDDB-7935F915A986}"/>
              </a:ext>
            </a:extLst>
          </p:cNvPr>
          <p:cNvSpPr txBox="1"/>
          <p:nvPr/>
        </p:nvSpPr>
        <p:spPr>
          <a:xfrm>
            <a:off x="7608888" y="981075"/>
            <a:ext cx="102146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55" name="Rectangle 8">
            <a:extLst>
              <a:ext uri="{FF2B5EF4-FFF2-40B4-BE49-F238E27FC236}">
                <a16:creationId xmlns:a16="http://schemas.microsoft.com/office/drawing/2014/main" id="{58B9DCD4-3520-4132-8B87-BFEA3F51E068}"/>
              </a:ext>
            </a:extLst>
          </p:cNvPr>
          <p:cNvSpPr/>
          <p:nvPr/>
        </p:nvSpPr>
        <p:spPr>
          <a:xfrm>
            <a:off x="7610662" y="4918595"/>
            <a:ext cx="2538168" cy="1156855"/>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梯形内图标可更换此文字默认左对齐在此输入您的文字使用时请删除此行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7">
            <a:extLst>
              <a:ext uri="{FF2B5EF4-FFF2-40B4-BE49-F238E27FC236}">
                <a16:creationId xmlns:a16="http://schemas.microsoft.com/office/drawing/2014/main" id="{1B43DCCC-1F25-444F-9CD1-6F2D9405FD1A}"/>
              </a:ext>
            </a:extLst>
          </p:cNvPr>
          <p:cNvSpPr txBox="1"/>
          <p:nvPr/>
        </p:nvSpPr>
        <p:spPr>
          <a:xfrm>
            <a:off x="7610662" y="4501759"/>
            <a:ext cx="102146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60" name="Rectangle 8">
            <a:extLst>
              <a:ext uri="{FF2B5EF4-FFF2-40B4-BE49-F238E27FC236}">
                <a16:creationId xmlns:a16="http://schemas.microsoft.com/office/drawing/2014/main" id="{C5899614-DC90-4B13-B5AB-C3DB61E7D349}"/>
              </a:ext>
            </a:extLst>
          </p:cNvPr>
          <p:cNvSpPr/>
          <p:nvPr/>
        </p:nvSpPr>
        <p:spPr>
          <a:xfrm>
            <a:off x="9026752" y="3262893"/>
            <a:ext cx="2538168" cy="1156855"/>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梯形内图标可更换此文字默认左对齐在此输入您的文字使用时请删除此行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TextBox 7">
            <a:extLst>
              <a:ext uri="{FF2B5EF4-FFF2-40B4-BE49-F238E27FC236}">
                <a16:creationId xmlns:a16="http://schemas.microsoft.com/office/drawing/2014/main" id="{7CC452C1-C88A-47C8-942C-733098098ED8}"/>
              </a:ext>
            </a:extLst>
          </p:cNvPr>
          <p:cNvSpPr txBox="1"/>
          <p:nvPr/>
        </p:nvSpPr>
        <p:spPr>
          <a:xfrm>
            <a:off x="9026752" y="2846057"/>
            <a:ext cx="102146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 name="灯片编号占位符 1">
            <a:extLst>
              <a:ext uri="{FF2B5EF4-FFF2-40B4-BE49-F238E27FC236}">
                <a16:creationId xmlns:a16="http://schemas.microsoft.com/office/drawing/2014/main" id="{8D99FEBF-1A23-4ACB-9361-03B3665BEE76}"/>
              </a:ext>
            </a:extLst>
          </p:cNvPr>
          <p:cNvSpPr>
            <a:spLocks noGrp="1"/>
          </p:cNvSpPr>
          <p:nvPr>
            <p:ph type="sldNum" sz="quarter" idx="10"/>
          </p:nvPr>
        </p:nvSpPr>
        <p:spPr/>
        <p:txBody>
          <a:bodyPr/>
          <a:lstStyle/>
          <a:p>
            <a:fld id="{2C8C25D2-219D-4845-A292-353165FB2CC4}" type="slidenum">
              <a:rPr lang="zh-CN" altLang="en-US" smtClean="0"/>
              <a:pPr/>
              <a:t>29</a:t>
            </a:fld>
            <a:endParaRPr lang="zh-CN" altLang="en-US" dirty="0"/>
          </a:p>
        </p:txBody>
      </p:sp>
    </p:spTree>
    <p:extLst>
      <p:ext uri="{BB962C8B-B14F-4D97-AF65-F5344CB8AC3E}">
        <p14:creationId xmlns:p14="http://schemas.microsoft.com/office/powerpoint/2010/main" val="3081870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6D05D7-832C-4AC7-A3AF-87FBF40AB7EC}"/>
              </a:ext>
            </a:extLst>
          </p:cNvPr>
          <p:cNvSpPr txBox="1"/>
          <p:nvPr/>
        </p:nvSpPr>
        <p:spPr>
          <a:xfrm>
            <a:off x="835382" y="1746223"/>
            <a:ext cx="1331781" cy="3154710"/>
          </a:xfrm>
          <a:prstGeom prst="rect">
            <a:avLst/>
          </a:prstGeom>
          <a:noFill/>
        </p:spPr>
        <p:txBody>
          <a:bodyPr wrap="square" rtlCol="0">
            <a:spAutoFit/>
          </a:bodyPr>
          <a:lstStyle/>
          <a:p>
            <a:pPr algn="dist"/>
            <a:r>
              <a:rPr lang="en-US" altLang="zh-CN"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0</a:t>
            </a:r>
            <a:endParaRPr lang="zh-CN" altLang="en-US"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5" name="文本框 4">
            <a:extLst>
              <a:ext uri="{FF2B5EF4-FFF2-40B4-BE49-F238E27FC236}">
                <a16:creationId xmlns:a16="http://schemas.microsoft.com/office/drawing/2014/main" id="{348B0689-1973-4749-ADA8-CEB865B085F8}"/>
              </a:ext>
            </a:extLst>
          </p:cNvPr>
          <p:cNvSpPr txBox="1"/>
          <p:nvPr/>
        </p:nvSpPr>
        <p:spPr>
          <a:xfrm>
            <a:off x="2210026" y="1746223"/>
            <a:ext cx="1147544" cy="3168775"/>
          </a:xfrm>
          <a:prstGeom prst="rect">
            <a:avLst/>
          </a:prstGeom>
          <a:noFill/>
        </p:spPr>
        <p:txBody>
          <a:bodyPr wrap="square" rtlCol="0">
            <a:spAutoFit/>
          </a:bodyPr>
          <a:lstStyle/>
          <a:p>
            <a:pPr algn="dist"/>
            <a:r>
              <a:rPr lang="en-US" altLang="zh-CN"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1</a:t>
            </a:r>
            <a:endParaRPr lang="zh-CN" altLang="en-US"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6" name="文本框 5">
            <a:extLst>
              <a:ext uri="{FF2B5EF4-FFF2-40B4-BE49-F238E27FC236}">
                <a16:creationId xmlns:a16="http://schemas.microsoft.com/office/drawing/2014/main" id="{46E09BA3-18ED-4A80-A0E9-223C524EA0EF}"/>
              </a:ext>
            </a:extLst>
          </p:cNvPr>
          <p:cNvSpPr txBox="1"/>
          <p:nvPr/>
        </p:nvSpPr>
        <p:spPr>
          <a:xfrm>
            <a:off x="4778845" y="2265376"/>
            <a:ext cx="4903907" cy="707886"/>
          </a:xfrm>
          <a:prstGeom prst="rect">
            <a:avLst/>
          </a:prstGeom>
          <a:noFill/>
        </p:spPr>
        <p:txBody>
          <a:bodyPr wrap="none" rtlCol="0">
            <a:spAutoFit/>
          </a:bodyPr>
          <a:lstStyle/>
          <a:p>
            <a:r>
              <a:rPr lang="zh-CN" altLang="en-US" sz="40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文本框 6">
            <a:extLst>
              <a:ext uri="{FF2B5EF4-FFF2-40B4-BE49-F238E27FC236}">
                <a16:creationId xmlns:a16="http://schemas.microsoft.com/office/drawing/2014/main" id="{8A145BC5-D9BD-4596-A7AB-98AA11F63069}"/>
              </a:ext>
            </a:extLst>
          </p:cNvPr>
          <p:cNvSpPr txBox="1"/>
          <p:nvPr/>
        </p:nvSpPr>
        <p:spPr>
          <a:xfrm>
            <a:off x="4778845" y="3825851"/>
            <a:ext cx="4604146" cy="523220"/>
          </a:xfrm>
          <a:prstGeom prst="rect">
            <a:avLst/>
          </a:prstGeom>
          <a:noFill/>
        </p:spPr>
        <p:txBody>
          <a:bodyPr wrap="none" rtlCol="0">
            <a:spAutoFit/>
          </a:bodyPr>
          <a:lstStyle/>
          <a:p>
            <a:r>
              <a:rPr lang="en-US" altLang="zh-CN" sz="2800" spc="10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2800" spc="100" dirty="0">
              <a:solidFill>
                <a:schemeClr val="bg1">
                  <a:lumMod val="50000"/>
                </a:schemeClr>
              </a:solidFill>
              <a:latin typeface="Arial" panose="020B0604020202020204" pitchFamily="34" charset="0"/>
              <a:cs typeface="Arial" panose="020B0604020202020204" pitchFamily="34" charset="0"/>
            </a:endParaRPr>
          </a:p>
        </p:txBody>
      </p:sp>
      <p:cxnSp>
        <p:nvCxnSpPr>
          <p:cNvPr id="8" name="直接连接符 7">
            <a:extLst>
              <a:ext uri="{FF2B5EF4-FFF2-40B4-BE49-F238E27FC236}">
                <a16:creationId xmlns:a16="http://schemas.microsoft.com/office/drawing/2014/main" id="{551726C8-E53A-4C55-A2D4-2C01CB8EF5D3}"/>
              </a:ext>
            </a:extLst>
          </p:cNvPr>
          <p:cNvCxnSpPr/>
          <p:nvPr/>
        </p:nvCxnSpPr>
        <p:spPr>
          <a:xfrm>
            <a:off x="405697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154EF05-D7B8-4956-BA8E-646C33799BCD}"/>
              </a:ext>
            </a:extLst>
          </p:cNvPr>
          <p:cNvSpPr/>
          <p:nvPr/>
        </p:nvSpPr>
        <p:spPr>
          <a:xfrm>
            <a:off x="4898027" y="345422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0A5E0DDE-C362-49BE-84F0-FAB154C7E908}"/>
              </a:ext>
            </a:extLst>
          </p:cNvPr>
          <p:cNvSpPr>
            <a:spLocks noGrp="1"/>
          </p:cNvSpPr>
          <p:nvPr>
            <p:ph type="sldNum" sz="quarter" idx="10"/>
          </p:nvPr>
        </p:nvSpPr>
        <p:spPr/>
        <p:txBody>
          <a:bodyPr/>
          <a:lstStyle/>
          <a:p>
            <a:fld id="{2C8C25D2-219D-4845-A292-353165FB2CC4}" type="slidenum">
              <a:rPr lang="zh-CN" altLang="en-US" smtClean="0"/>
              <a:pPr/>
              <a:t>3</a:t>
            </a:fld>
            <a:endParaRPr lang="zh-CN" altLang="en-US" dirty="0"/>
          </a:p>
        </p:txBody>
      </p:sp>
    </p:spTree>
    <p:extLst>
      <p:ext uri="{BB962C8B-B14F-4D97-AF65-F5344CB8AC3E}">
        <p14:creationId xmlns:p14="http://schemas.microsoft.com/office/powerpoint/2010/main" val="41022323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7">
            <a:extLst>
              <a:ext uri="{FF2B5EF4-FFF2-40B4-BE49-F238E27FC236}">
                <a16:creationId xmlns:a16="http://schemas.microsoft.com/office/drawing/2014/main" id="{1D034579-E157-4FE6-868B-7E2E6A7FFFF4}"/>
              </a:ext>
            </a:extLst>
          </p:cNvPr>
          <p:cNvGrpSpPr/>
          <p:nvPr/>
        </p:nvGrpSpPr>
        <p:grpSpPr>
          <a:xfrm>
            <a:off x="6730570" y="3912364"/>
            <a:ext cx="1136948" cy="1153545"/>
            <a:chOff x="2285781" y="4847654"/>
            <a:chExt cx="952480" cy="966132"/>
          </a:xfrm>
        </p:grpSpPr>
        <p:sp>
          <p:nvSpPr>
            <p:cNvPr id="4" name="Oval 58">
              <a:extLst>
                <a:ext uri="{FF2B5EF4-FFF2-40B4-BE49-F238E27FC236}">
                  <a16:creationId xmlns:a16="http://schemas.microsoft.com/office/drawing/2014/main" id="{A3222E68-20AC-459F-87C2-0CAC1DD84DB9}"/>
                </a:ext>
              </a:extLst>
            </p:cNvPr>
            <p:cNvSpPr/>
            <p:nvPr/>
          </p:nvSpPr>
          <p:spPr bwMode="auto">
            <a:xfrm>
              <a:off x="2346028" y="4908765"/>
              <a:ext cx="840592" cy="852640"/>
            </a:xfrm>
            <a:prstGeom prst="ellipse">
              <a:avLst/>
            </a:prstGeom>
            <a:solidFill>
              <a:schemeClr val="accent1">
                <a:lumMod val="50000"/>
              </a:schemeClr>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sp>
          <p:nvSpPr>
            <p:cNvPr id="5" name="Oval 59">
              <a:extLst>
                <a:ext uri="{FF2B5EF4-FFF2-40B4-BE49-F238E27FC236}">
                  <a16:creationId xmlns:a16="http://schemas.microsoft.com/office/drawing/2014/main" id="{F97EBD9E-25A8-4A6F-8BF1-FE49023DA48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grpSp>
      <p:grpSp>
        <p:nvGrpSpPr>
          <p:cNvPr id="6" name="Group 49">
            <a:extLst>
              <a:ext uri="{FF2B5EF4-FFF2-40B4-BE49-F238E27FC236}">
                <a16:creationId xmlns:a16="http://schemas.microsoft.com/office/drawing/2014/main" id="{F7B703D3-565B-4B27-A005-1F6904B00943}"/>
              </a:ext>
            </a:extLst>
          </p:cNvPr>
          <p:cNvGrpSpPr/>
          <p:nvPr/>
        </p:nvGrpSpPr>
        <p:grpSpPr>
          <a:xfrm>
            <a:off x="4307086" y="2093420"/>
            <a:ext cx="1136948" cy="1153545"/>
            <a:chOff x="2285781" y="4847654"/>
            <a:chExt cx="952480" cy="966132"/>
          </a:xfrm>
        </p:grpSpPr>
        <p:sp>
          <p:nvSpPr>
            <p:cNvPr id="7" name="Oval 50">
              <a:extLst>
                <a:ext uri="{FF2B5EF4-FFF2-40B4-BE49-F238E27FC236}">
                  <a16:creationId xmlns:a16="http://schemas.microsoft.com/office/drawing/2014/main" id="{2E62E84C-D5D8-4477-8C18-30DFF618F9DA}"/>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sp>
          <p:nvSpPr>
            <p:cNvPr id="8" name="Oval 51">
              <a:extLst>
                <a:ext uri="{FF2B5EF4-FFF2-40B4-BE49-F238E27FC236}">
                  <a16:creationId xmlns:a16="http://schemas.microsoft.com/office/drawing/2014/main" id="{6CB3963E-1CB5-473C-9C1A-68E24E87BBDF}"/>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grpSp>
      <p:cxnSp>
        <p:nvCxnSpPr>
          <p:cNvPr id="9" name="Straight Connector 18">
            <a:extLst>
              <a:ext uri="{FF2B5EF4-FFF2-40B4-BE49-F238E27FC236}">
                <a16:creationId xmlns:a16="http://schemas.microsoft.com/office/drawing/2014/main" id="{1FCB66E3-ABE4-4E40-8BB2-91E9071C3A1E}"/>
              </a:ext>
            </a:extLst>
          </p:cNvPr>
          <p:cNvCxnSpPr>
            <a:cxnSpLocks/>
          </p:cNvCxnSpPr>
          <p:nvPr/>
        </p:nvCxnSpPr>
        <p:spPr>
          <a:xfrm flipH="1">
            <a:off x="6082145" y="1121318"/>
            <a:ext cx="15394" cy="1460711"/>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2" name="Straight Connector 23">
            <a:extLst>
              <a:ext uri="{FF2B5EF4-FFF2-40B4-BE49-F238E27FC236}">
                <a16:creationId xmlns:a16="http://schemas.microsoft.com/office/drawing/2014/main" id="{3E442604-08BD-41CE-8D1A-BA1430D173CC}"/>
              </a:ext>
            </a:extLst>
          </p:cNvPr>
          <p:cNvCxnSpPr/>
          <p:nvPr/>
        </p:nvCxnSpPr>
        <p:spPr>
          <a:xfrm>
            <a:off x="5500977" y="2694186"/>
            <a:ext cx="524623" cy="0"/>
          </a:xfrm>
          <a:prstGeom prst="line">
            <a:avLst/>
          </a:prstGeom>
          <a:ln w="25400">
            <a:solidFill>
              <a:srgbClr val="E74C3C"/>
            </a:solidFill>
            <a:prstDash val="dot"/>
          </a:ln>
        </p:spPr>
        <p:style>
          <a:lnRef idx="1">
            <a:schemeClr val="accent1"/>
          </a:lnRef>
          <a:fillRef idx="0">
            <a:schemeClr val="accent1"/>
          </a:fillRef>
          <a:effectRef idx="0">
            <a:schemeClr val="accent1"/>
          </a:effectRef>
          <a:fontRef idx="minor">
            <a:schemeClr val="tx1"/>
          </a:fontRef>
        </p:style>
      </p:cxnSp>
      <p:cxnSp>
        <p:nvCxnSpPr>
          <p:cNvPr id="13" name="Straight Connector 30">
            <a:extLst>
              <a:ext uri="{FF2B5EF4-FFF2-40B4-BE49-F238E27FC236}">
                <a16:creationId xmlns:a16="http://schemas.microsoft.com/office/drawing/2014/main" id="{EDC81F40-A380-4745-B70E-174E32F2741B}"/>
              </a:ext>
            </a:extLst>
          </p:cNvPr>
          <p:cNvCxnSpPr>
            <a:cxnSpLocks/>
            <a:stCxn id="25" idx="4"/>
          </p:cNvCxnSpPr>
          <p:nvPr/>
        </p:nvCxnSpPr>
        <p:spPr>
          <a:xfrm>
            <a:off x="6082146" y="2731893"/>
            <a:ext cx="0" cy="1673568"/>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4" name="Straight Connector 32">
            <a:extLst>
              <a:ext uri="{FF2B5EF4-FFF2-40B4-BE49-F238E27FC236}">
                <a16:creationId xmlns:a16="http://schemas.microsoft.com/office/drawing/2014/main" id="{76EEC4C9-7FF0-4454-BEB5-0949424F120F}"/>
              </a:ext>
            </a:extLst>
          </p:cNvPr>
          <p:cNvCxnSpPr/>
          <p:nvPr/>
        </p:nvCxnSpPr>
        <p:spPr>
          <a:xfrm>
            <a:off x="6138692" y="4496455"/>
            <a:ext cx="524623" cy="0"/>
          </a:xfrm>
          <a:prstGeom prst="line">
            <a:avLst/>
          </a:prstGeom>
          <a:ln w="25400">
            <a:solidFill>
              <a:srgbClr val="E74C3C"/>
            </a:solidFill>
            <a:prstDash val="dot"/>
          </a:ln>
        </p:spPr>
        <p:style>
          <a:lnRef idx="1">
            <a:schemeClr val="accent1"/>
          </a:lnRef>
          <a:fillRef idx="0">
            <a:schemeClr val="accent1"/>
          </a:fillRef>
          <a:effectRef idx="0">
            <a:schemeClr val="accent1"/>
          </a:effectRef>
          <a:fontRef idx="minor">
            <a:schemeClr val="tx1"/>
          </a:fontRef>
        </p:style>
      </p:cxnSp>
      <p:cxnSp>
        <p:nvCxnSpPr>
          <p:cNvPr id="15" name="Straight Connector 34">
            <a:extLst>
              <a:ext uri="{FF2B5EF4-FFF2-40B4-BE49-F238E27FC236}">
                <a16:creationId xmlns:a16="http://schemas.microsoft.com/office/drawing/2014/main" id="{A1956443-3C54-4CF5-9C57-07D97F0509D8}"/>
              </a:ext>
            </a:extLst>
          </p:cNvPr>
          <p:cNvCxnSpPr/>
          <p:nvPr/>
        </p:nvCxnSpPr>
        <p:spPr>
          <a:xfrm>
            <a:off x="6082145" y="4534162"/>
            <a:ext cx="0" cy="1991322"/>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7" name="Straight Connector 53">
            <a:extLst>
              <a:ext uri="{FF2B5EF4-FFF2-40B4-BE49-F238E27FC236}">
                <a16:creationId xmlns:a16="http://schemas.microsoft.com/office/drawing/2014/main" id="{E0C25AF8-A5F8-4606-ACB4-2C12B387E4B1}"/>
              </a:ext>
            </a:extLst>
          </p:cNvPr>
          <p:cNvCxnSpPr/>
          <p:nvPr/>
        </p:nvCxnSpPr>
        <p:spPr>
          <a:xfrm>
            <a:off x="5728998" y="1121318"/>
            <a:ext cx="737080" cy="0"/>
          </a:xfrm>
          <a:prstGeom prst="line">
            <a:avLst/>
          </a:prstGeom>
          <a:ln w="25400">
            <a:solidFill>
              <a:srgbClr val="E74C3C"/>
            </a:solidFill>
            <a:prstDash val="dot"/>
            <a:headEnd type="diamond"/>
            <a:tailEnd type="diamond"/>
          </a:ln>
        </p:spPr>
        <p:style>
          <a:lnRef idx="1">
            <a:schemeClr val="accent1"/>
          </a:lnRef>
          <a:fillRef idx="0">
            <a:schemeClr val="accent1"/>
          </a:fillRef>
          <a:effectRef idx="0">
            <a:schemeClr val="accent1"/>
          </a:effectRef>
          <a:fontRef idx="minor">
            <a:schemeClr val="tx1"/>
          </a:fontRef>
        </p:style>
      </p:cxnSp>
      <p:sp>
        <p:nvSpPr>
          <p:cNvPr id="24" name="Oval 31">
            <a:extLst>
              <a:ext uri="{FF2B5EF4-FFF2-40B4-BE49-F238E27FC236}">
                <a16:creationId xmlns:a16="http://schemas.microsoft.com/office/drawing/2014/main" id="{802167B2-1F02-4847-A49C-D4F277C234A3}"/>
              </a:ext>
            </a:extLst>
          </p:cNvPr>
          <p:cNvSpPr/>
          <p:nvPr/>
        </p:nvSpPr>
        <p:spPr>
          <a:xfrm>
            <a:off x="6025599" y="4421040"/>
            <a:ext cx="113093" cy="113122"/>
          </a:xfrm>
          <a:prstGeom prst="ellipse">
            <a:avLst/>
          </a:prstGeom>
          <a:solidFill>
            <a:srgbClr val="ECF0F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ea typeface="冬青黑体简体中文 W3" panose="020B0300000000000000" pitchFamily="34" charset="-122"/>
            </a:endParaRPr>
          </a:p>
        </p:txBody>
      </p:sp>
      <p:sp>
        <p:nvSpPr>
          <p:cNvPr id="25" name="Oval 22">
            <a:extLst>
              <a:ext uri="{FF2B5EF4-FFF2-40B4-BE49-F238E27FC236}">
                <a16:creationId xmlns:a16="http://schemas.microsoft.com/office/drawing/2014/main" id="{6A2C76D4-0D9C-48F4-94AB-9F3AA1B114CA}"/>
              </a:ext>
            </a:extLst>
          </p:cNvPr>
          <p:cNvSpPr/>
          <p:nvPr/>
        </p:nvSpPr>
        <p:spPr>
          <a:xfrm>
            <a:off x="6025599" y="2618771"/>
            <a:ext cx="113093" cy="113122"/>
          </a:xfrm>
          <a:prstGeom prst="ellipse">
            <a:avLst/>
          </a:prstGeom>
          <a:solidFill>
            <a:srgbClr val="ECF0F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ea typeface="冬青黑体简体中文 W3" panose="020B0300000000000000" pitchFamily="34" charset="-122"/>
            </a:endParaRPr>
          </a:p>
        </p:txBody>
      </p:sp>
      <p:sp>
        <p:nvSpPr>
          <p:cNvPr id="42" name="Rectangle 8">
            <a:extLst>
              <a:ext uri="{FF2B5EF4-FFF2-40B4-BE49-F238E27FC236}">
                <a16:creationId xmlns:a16="http://schemas.microsoft.com/office/drawing/2014/main" id="{A40B51DF-CCDF-4AE8-9DDB-2AD7696F361E}"/>
              </a:ext>
            </a:extLst>
          </p:cNvPr>
          <p:cNvSpPr/>
          <p:nvPr/>
        </p:nvSpPr>
        <p:spPr>
          <a:xfrm>
            <a:off x="1141855" y="2620411"/>
            <a:ext cx="3084828" cy="1526187"/>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7">
            <a:extLst>
              <a:ext uri="{FF2B5EF4-FFF2-40B4-BE49-F238E27FC236}">
                <a16:creationId xmlns:a16="http://schemas.microsoft.com/office/drawing/2014/main" id="{75075108-30C7-4C23-9537-C3A4D3F0F310}"/>
              </a:ext>
            </a:extLst>
          </p:cNvPr>
          <p:cNvSpPr txBox="1"/>
          <p:nvPr/>
        </p:nvSpPr>
        <p:spPr>
          <a:xfrm>
            <a:off x="2049658" y="2218661"/>
            <a:ext cx="203554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请在此处输入标题</a:t>
            </a:r>
            <a:endParaRPr lang="en-US" dirty="0"/>
          </a:p>
        </p:txBody>
      </p:sp>
      <p:sp>
        <p:nvSpPr>
          <p:cNvPr id="44" name="Rectangle 8">
            <a:extLst>
              <a:ext uri="{FF2B5EF4-FFF2-40B4-BE49-F238E27FC236}">
                <a16:creationId xmlns:a16="http://schemas.microsoft.com/office/drawing/2014/main" id="{311E5A15-F48A-4DA2-8D85-2DA8311773BA}"/>
              </a:ext>
            </a:extLst>
          </p:cNvPr>
          <p:cNvSpPr/>
          <p:nvPr/>
        </p:nvSpPr>
        <p:spPr>
          <a:xfrm>
            <a:off x="8049574" y="4434776"/>
            <a:ext cx="3060418" cy="189551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7">
            <a:extLst>
              <a:ext uri="{FF2B5EF4-FFF2-40B4-BE49-F238E27FC236}">
                <a16:creationId xmlns:a16="http://schemas.microsoft.com/office/drawing/2014/main" id="{DF6C2A2C-E41C-4BB8-B0E4-5F581D146BA8}"/>
              </a:ext>
            </a:extLst>
          </p:cNvPr>
          <p:cNvSpPr txBox="1"/>
          <p:nvPr/>
        </p:nvSpPr>
        <p:spPr>
          <a:xfrm>
            <a:off x="8111229" y="4017940"/>
            <a:ext cx="203554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请在此处输入标题</a:t>
            </a:r>
            <a:endParaRPr lang="en-US" dirty="0"/>
          </a:p>
        </p:txBody>
      </p:sp>
      <p:sp>
        <p:nvSpPr>
          <p:cNvPr id="49" name="矩形 48">
            <a:extLst>
              <a:ext uri="{FF2B5EF4-FFF2-40B4-BE49-F238E27FC236}">
                <a16:creationId xmlns:a16="http://schemas.microsoft.com/office/drawing/2014/main" id="{CB8021E3-209C-46AB-B41D-28986BE7B8A0}"/>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0" name="文本框 49">
            <a:extLst>
              <a:ext uri="{FF2B5EF4-FFF2-40B4-BE49-F238E27FC236}">
                <a16:creationId xmlns:a16="http://schemas.microsoft.com/office/drawing/2014/main" id="{1C7B9F7E-9F84-4E31-BB80-0E2798A283D7}"/>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52" name="文本框 51">
            <a:extLst>
              <a:ext uri="{FF2B5EF4-FFF2-40B4-BE49-F238E27FC236}">
                <a16:creationId xmlns:a16="http://schemas.microsoft.com/office/drawing/2014/main" id="{97D1F0C6-073E-4EFA-8A52-71AE414CBAD5}"/>
              </a:ext>
            </a:extLst>
          </p:cNvPr>
          <p:cNvSpPr txBox="1"/>
          <p:nvPr/>
        </p:nvSpPr>
        <p:spPr>
          <a:xfrm>
            <a:off x="6606554" y="2371020"/>
            <a:ext cx="1401868" cy="646331"/>
          </a:xfrm>
          <a:prstGeom prst="rect">
            <a:avLst/>
          </a:prstGeom>
          <a:noFill/>
        </p:spPr>
        <p:txBody>
          <a:bodyPr wrap="square" rtlCol="0">
            <a:spAutoFit/>
          </a:bodyPr>
          <a:lstStyle/>
          <a:p>
            <a:r>
              <a:rPr lang="en-US" altLang="zh-CN" sz="3600" dirty="0">
                <a:solidFill>
                  <a:schemeClr val="accent1"/>
                </a:solidFill>
                <a:latin typeface="Agency FB" panose="020B0503020202020204" pitchFamily="34" charset="0"/>
              </a:rPr>
              <a:t>2001 </a:t>
            </a:r>
            <a:r>
              <a:rPr lang="zh-CN" altLang="en-US" sz="2800" dirty="0">
                <a:solidFill>
                  <a:schemeClr val="accent1"/>
                </a:solidFill>
                <a:latin typeface="微软雅黑" panose="020B0503020204020204" pitchFamily="34" charset="-122"/>
                <a:ea typeface="微软雅黑" panose="020B0503020204020204" pitchFamily="34" charset="-122"/>
              </a:rPr>
              <a:t>年</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id="{55396C59-6721-4564-8402-AC018CBB079B}"/>
              </a:ext>
            </a:extLst>
          </p:cNvPr>
          <p:cNvSpPr txBox="1"/>
          <p:nvPr/>
        </p:nvSpPr>
        <p:spPr>
          <a:xfrm>
            <a:off x="4379001" y="4150462"/>
            <a:ext cx="1434423" cy="646331"/>
          </a:xfrm>
          <a:prstGeom prst="rect">
            <a:avLst/>
          </a:prstGeom>
          <a:noFill/>
        </p:spPr>
        <p:txBody>
          <a:bodyPr wrap="square" rtlCol="0">
            <a:spAutoFit/>
          </a:bodyPr>
          <a:lstStyle/>
          <a:p>
            <a:r>
              <a:rPr lang="en-US" altLang="zh-CN" sz="3600" dirty="0">
                <a:solidFill>
                  <a:schemeClr val="accent1"/>
                </a:solidFill>
                <a:latin typeface="Agency FB" panose="020B0503020202020204" pitchFamily="34" charset="0"/>
              </a:rPr>
              <a:t>2008 </a:t>
            </a:r>
            <a:r>
              <a:rPr lang="zh-CN" altLang="en-US" sz="2800" dirty="0">
                <a:solidFill>
                  <a:schemeClr val="accent1"/>
                </a:solidFill>
                <a:latin typeface="微软雅黑" panose="020B0503020204020204" pitchFamily="34" charset="-122"/>
                <a:ea typeface="微软雅黑" panose="020B0503020204020204" pitchFamily="34" charset="-122"/>
              </a:rPr>
              <a:t>年</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sp>
        <p:nvSpPr>
          <p:cNvPr id="29" name="chain-links_29">
            <a:extLst>
              <a:ext uri="{FF2B5EF4-FFF2-40B4-BE49-F238E27FC236}">
                <a16:creationId xmlns:a16="http://schemas.microsoft.com/office/drawing/2014/main" id="{D7170FD4-4476-4BA3-964C-A323B505F3DE}"/>
              </a:ext>
            </a:extLst>
          </p:cNvPr>
          <p:cNvSpPr>
            <a:spLocks noChangeAspect="1"/>
          </p:cNvSpPr>
          <p:nvPr/>
        </p:nvSpPr>
        <p:spPr bwMode="auto">
          <a:xfrm>
            <a:off x="4570718" y="2372641"/>
            <a:ext cx="609685" cy="595103"/>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a:noFill/>
          </a:ln>
        </p:spPr>
      </p:sp>
      <p:sp>
        <p:nvSpPr>
          <p:cNvPr id="27" name="supermarket_372725">
            <a:extLst>
              <a:ext uri="{FF2B5EF4-FFF2-40B4-BE49-F238E27FC236}">
                <a16:creationId xmlns:a16="http://schemas.microsoft.com/office/drawing/2014/main" id="{09F66A07-8FC1-48BD-A46F-E71B88CDAB4A}"/>
              </a:ext>
            </a:extLst>
          </p:cNvPr>
          <p:cNvSpPr>
            <a:spLocks noChangeAspect="1"/>
          </p:cNvSpPr>
          <p:nvPr/>
        </p:nvSpPr>
        <p:spPr bwMode="auto">
          <a:xfrm>
            <a:off x="7013986" y="4184294"/>
            <a:ext cx="570116" cy="609685"/>
          </a:xfrm>
          <a:custGeom>
            <a:avLst/>
            <a:gdLst>
              <a:gd name="connsiteX0" fmla="*/ 426250 w 567346"/>
              <a:gd name="connsiteY0" fmla="*/ 201300 h 606722"/>
              <a:gd name="connsiteX1" fmla="*/ 406134 w 567346"/>
              <a:gd name="connsiteY1" fmla="*/ 221390 h 606722"/>
              <a:gd name="connsiteX2" fmla="*/ 426250 w 567346"/>
              <a:gd name="connsiteY2" fmla="*/ 241569 h 606722"/>
              <a:gd name="connsiteX3" fmla="*/ 446367 w 567346"/>
              <a:gd name="connsiteY3" fmla="*/ 221390 h 606722"/>
              <a:gd name="connsiteX4" fmla="*/ 426250 w 567346"/>
              <a:gd name="connsiteY4" fmla="*/ 201300 h 606722"/>
              <a:gd name="connsiteX5" fmla="*/ 426250 w 567346"/>
              <a:gd name="connsiteY5" fmla="*/ 161030 h 606722"/>
              <a:gd name="connsiteX6" fmla="*/ 486690 w 567346"/>
              <a:gd name="connsiteY6" fmla="*/ 221390 h 606722"/>
              <a:gd name="connsiteX7" fmla="*/ 426250 w 567346"/>
              <a:gd name="connsiteY7" fmla="*/ 281838 h 606722"/>
              <a:gd name="connsiteX8" fmla="*/ 365811 w 567346"/>
              <a:gd name="connsiteY8" fmla="*/ 221390 h 606722"/>
              <a:gd name="connsiteX9" fmla="*/ 426250 w 567346"/>
              <a:gd name="connsiteY9" fmla="*/ 161030 h 606722"/>
              <a:gd name="connsiteX10" fmla="*/ 338681 w 567346"/>
              <a:gd name="connsiteY10" fmla="*/ 120775 h 606722"/>
              <a:gd name="connsiteX11" fmla="*/ 324439 w 567346"/>
              <a:gd name="connsiteY11" fmla="*/ 126641 h 606722"/>
              <a:gd name="connsiteX12" fmla="*/ 86606 w 567346"/>
              <a:gd name="connsiteY12" fmla="*/ 364193 h 606722"/>
              <a:gd name="connsiteX13" fmla="*/ 80643 w 567346"/>
              <a:gd name="connsiteY13" fmla="*/ 378413 h 606722"/>
              <a:gd name="connsiteX14" fmla="*/ 86606 w 567346"/>
              <a:gd name="connsiteY14" fmla="*/ 392632 h 606722"/>
              <a:gd name="connsiteX15" fmla="*/ 254745 w 567346"/>
              <a:gd name="connsiteY15" fmla="*/ 560598 h 606722"/>
              <a:gd name="connsiteX16" fmla="*/ 283317 w 567346"/>
              <a:gd name="connsiteY16" fmla="*/ 560598 h 606722"/>
              <a:gd name="connsiteX17" fmla="*/ 521150 w 567346"/>
              <a:gd name="connsiteY17" fmla="*/ 323046 h 606722"/>
              <a:gd name="connsiteX18" fmla="*/ 527025 w 567346"/>
              <a:gd name="connsiteY18" fmla="*/ 308827 h 606722"/>
              <a:gd name="connsiteX19" fmla="*/ 527025 w 567346"/>
              <a:gd name="connsiteY19" fmla="*/ 140860 h 606722"/>
              <a:gd name="connsiteX20" fmla="*/ 506909 w 567346"/>
              <a:gd name="connsiteY20" fmla="*/ 120775 h 606722"/>
              <a:gd name="connsiteX21" fmla="*/ 298360 w 567346"/>
              <a:gd name="connsiteY21" fmla="*/ 40258 h 606722"/>
              <a:gd name="connsiteX22" fmla="*/ 284118 w 567346"/>
              <a:gd name="connsiteY22" fmla="*/ 46124 h 606722"/>
              <a:gd name="connsiteX23" fmla="*/ 46285 w 567346"/>
              <a:gd name="connsiteY23" fmla="*/ 283676 h 606722"/>
              <a:gd name="connsiteX24" fmla="*/ 40321 w 567346"/>
              <a:gd name="connsiteY24" fmla="*/ 297896 h 606722"/>
              <a:gd name="connsiteX25" fmla="*/ 46285 w 567346"/>
              <a:gd name="connsiteY25" fmla="*/ 312115 h 606722"/>
              <a:gd name="connsiteX26" fmla="*/ 63998 w 567346"/>
              <a:gd name="connsiteY26" fmla="*/ 329800 h 606722"/>
              <a:gd name="connsiteX27" fmla="*/ 295956 w 567346"/>
              <a:gd name="connsiteY27" fmla="*/ 98202 h 606722"/>
              <a:gd name="connsiteX28" fmla="*/ 338681 w 567346"/>
              <a:gd name="connsiteY28" fmla="*/ 80517 h 606722"/>
              <a:gd name="connsiteX29" fmla="*/ 486703 w 567346"/>
              <a:gd name="connsiteY29" fmla="*/ 80517 h 606722"/>
              <a:gd name="connsiteX30" fmla="*/ 486703 w 567346"/>
              <a:gd name="connsiteY30" fmla="*/ 60343 h 606722"/>
              <a:gd name="connsiteX31" fmla="*/ 466587 w 567346"/>
              <a:gd name="connsiteY31" fmla="*/ 40258 h 606722"/>
              <a:gd name="connsiteX32" fmla="*/ 298360 w 567346"/>
              <a:gd name="connsiteY32" fmla="*/ 0 h 606722"/>
              <a:gd name="connsiteX33" fmla="*/ 466587 w 567346"/>
              <a:gd name="connsiteY33" fmla="*/ 0 h 606722"/>
              <a:gd name="connsiteX34" fmla="*/ 527025 w 567346"/>
              <a:gd name="connsiteY34" fmla="*/ 60343 h 606722"/>
              <a:gd name="connsiteX35" fmla="*/ 527025 w 567346"/>
              <a:gd name="connsiteY35" fmla="*/ 83983 h 606722"/>
              <a:gd name="connsiteX36" fmla="*/ 567346 w 567346"/>
              <a:gd name="connsiteY36" fmla="*/ 140860 h 606722"/>
              <a:gd name="connsiteX37" fmla="*/ 567346 w 567346"/>
              <a:gd name="connsiteY37" fmla="*/ 308827 h 606722"/>
              <a:gd name="connsiteX38" fmla="*/ 549633 w 567346"/>
              <a:gd name="connsiteY38" fmla="*/ 351485 h 606722"/>
              <a:gd name="connsiteX39" fmla="*/ 311800 w 567346"/>
              <a:gd name="connsiteY39" fmla="*/ 589037 h 606722"/>
              <a:gd name="connsiteX40" fmla="*/ 268986 w 567346"/>
              <a:gd name="connsiteY40" fmla="*/ 606722 h 606722"/>
              <a:gd name="connsiteX41" fmla="*/ 226262 w 567346"/>
              <a:gd name="connsiteY41" fmla="*/ 589037 h 606722"/>
              <a:gd name="connsiteX42" fmla="*/ 58034 w 567346"/>
              <a:gd name="connsiteY42" fmla="*/ 421071 h 606722"/>
              <a:gd name="connsiteX43" fmla="*/ 40321 w 567346"/>
              <a:gd name="connsiteY43" fmla="*/ 378413 h 606722"/>
              <a:gd name="connsiteX44" fmla="*/ 41923 w 567346"/>
              <a:gd name="connsiteY44" fmla="*/ 364727 h 606722"/>
              <a:gd name="connsiteX45" fmla="*/ 17713 w 567346"/>
              <a:gd name="connsiteY45" fmla="*/ 340554 h 606722"/>
              <a:gd name="connsiteX46" fmla="*/ 0 w 567346"/>
              <a:gd name="connsiteY46" fmla="*/ 297896 h 606722"/>
              <a:gd name="connsiteX47" fmla="*/ 17713 w 567346"/>
              <a:gd name="connsiteY47" fmla="*/ 255238 h 606722"/>
              <a:gd name="connsiteX48" fmla="*/ 255635 w 567346"/>
              <a:gd name="connsiteY48" fmla="*/ 17685 h 606722"/>
              <a:gd name="connsiteX49" fmla="*/ 298360 w 567346"/>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67346" h="606722">
                <a:moveTo>
                  <a:pt x="426250" y="201300"/>
                </a:moveTo>
                <a:cubicBezTo>
                  <a:pt x="415124" y="201300"/>
                  <a:pt x="406134" y="210278"/>
                  <a:pt x="406134" y="221390"/>
                </a:cubicBezTo>
                <a:cubicBezTo>
                  <a:pt x="406134" y="232502"/>
                  <a:pt x="415124" y="241569"/>
                  <a:pt x="426250" y="241569"/>
                </a:cubicBezTo>
                <a:cubicBezTo>
                  <a:pt x="437377" y="241569"/>
                  <a:pt x="446367" y="232502"/>
                  <a:pt x="446367" y="221390"/>
                </a:cubicBezTo>
                <a:cubicBezTo>
                  <a:pt x="446367" y="210278"/>
                  <a:pt x="437377" y="201300"/>
                  <a:pt x="426250" y="201300"/>
                </a:cubicBezTo>
                <a:close/>
                <a:moveTo>
                  <a:pt x="426250" y="161030"/>
                </a:moveTo>
                <a:cubicBezTo>
                  <a:pt x="459630" y="161030"/>
                  <a:pt x="486690" y="188143"/>
                  <a:pt x="486690" y="221390"/>
                </a:cubicBezTo>
                <a:cubicBezTo>
                  <a:pt x="486690" y="254725"/>
                  <a:pt x="459630" y="281838"/>
                  <a:pt x="426250" y="281838"/>
                </a:cubicBezTo>
                <a:cubicBezTo>
                  <a:pt x="392871" y="281838"/>
                  <a:pt x="365811" y="254725"/>
                  <a:pt x="365811" y="221390"/>
                </a:cubicBezTo>
                <a:cubicBezTo>
                  <a:pt x="365811" y="188143"/>
                  <a:pt x="392871" y="161030"/>
                  <a:pt x="426250" y="161030"/>
                </a:cubicBezTo>
                <a:close/>
                <a:moveTo>
                  <a:pt x="338681" y="120775"/>
                </a:moveTo>
                <a:cubicBezTo>
                  <a:pt x="333340" y="120775"/>
                  <a:pt x="328267" y="122819"/>
                  <a:pt x="324439" y="126641"/>
                </a:cubicBezTo>
                <a:lnTo>
                  <a:pt x="86606" y="364193"/>
                </a:lnTo>
                <a:cubicBezTo>
                  <a:pt x="82779" y="368015"/>
                  <a:pt x="80643" y="372992"/>
                  <a:pt x="80643" y="378413"/>
                </a:cubicBezTo>
                <a:cubicBezTo>
                  <a:pt x="80643" y="383745"/>
                  <a:pt x="82779" y="388811"/>
                  <a:pt x="86606" y="392632"/>
                </a:cubicBezTo>
                <a:lnTo>
                  <a:pt x="254745" y="560598"/>
                </a:lnTo>
                <a:cubicBezTo>
                  <a:pt x="262667" y="568419"/>
                  <a:pt x="275395" y="568419"/>
                  <a:pt x="283317" y="560598"/>
                </a:cubicBezTo>
                <a:lnTo>
                  <a:pt x="521150" y="323046"/>
                </a:lnTo>
                <a:cubicBezTo>
                  <a:pt x="524978" y="319225"/>
                  <a:pt x="527025" y="314159"/>
                  <a:pt x="527025" y="308827"/>
                </a:cubicBezTo>
                <a:lnTo>
                  <a:pt x="527025" y="140860"/>
                </a:lnTo>
                <a:cubicBezTo>
                  <a:pt x="527025" y="129751"/>
                  <a:pt x="518035" y="120775"/>
                  <a:pt x="506909" y="120775"/>
                </a:cubicBezTo>
                <a:close/>
                <a:moveTo>
                  <a:pt x="298360" y="40258"/>
                </a:moveTo>
                <a:cubicBezTo>
                  <a:pt x="293019" y="40258"/>
                  <a:pt x="287945" y="42391"/>
                  <a:pt x="284118" y="46124"/>
                </a:cubicBezTo>
                <a:lnTo>
                  <a:pt x="46285" y="283676"/>
                </a:lnTo>
                <a:cubicBezTo>
                  <a:pt x="42457" y="287498"/>
                  <a:pt x="40321" y="292475"/>
                  <a:pt x="40321" y="297896"/>
                </a:cubicBezTo>
                <a:cubicBezTo>
                  <a:pt x="40321" y="303228"/>
                  <a:pt x="42457" y="308294"/>
                  <a:pt x="46285" y="312115"/>
                </a:cubicBezTo>
                <a:lnTo>
                  <a:pt x="63998" y="329800"/>
                </a:lnTo>
                <a:lnTo>
                  <a:pt x="295956" y="98202"/>
                </a:lnTo>
                <a:cubicBezTo>
                  <a:pt x="307350" y="86827"/>
                  <a:pt x="322570" y="80517"/>
                  <a:pt x="338681" y="80517"/>
                </a:cubicBezTo>
                <a:lnTo>
                  <a:pt x="486703" y="80517"/>
                </a:lnTo>
                <a:lnTo>
                  <a:pt x="486703" y="60343"/>
                </a:lnTo>
                <a:cubicBezTo>
                  <a:pt x="486703" y="49323"/>
                  <a:pt x="477714" y="40258"/>
                  <a:pt x="466587" y="40258"/>
                </a:cubicBezTo>
                <a:close/>
                <a:moveTo>
                  <a:pt x="298360" y="0"/>
                </a:moveTo>
                <a:lnTo>
                  <a:pt x="466587" y="0"/>
                </a:lnTo>
                <a:cubicBezTo>
                  <a:pt x="499966" y="0"/>
                  <a:pt x="527025" y="27105"/>
                  <a:pt x="527025" y="60343"/>
                </a:cubicBezTo>
                <a:lnTo>
                  <a:pt x="527025" y="83983"/>
                </a:lnTo>
                <a:cubicBezTo>
                  <a:pt x="550523" y="92248"/>
                  <a:pt x="567346" y="114643"/>
                  <a:pt x="567346" y="140860"/>
                </a:cubicBezTo>
                <a:lnTo>
                  <a:pt x="567346" y="308827"/>
                </a:lnTo>
                <a:cubicBezTo>
                  <a:pt x="567346" y="324912"/>
                  <a:pt x="561115" y="340109"/>
                  <a:pt x="549633" y="351485"/>
                </a:cubicBezTo>
                <a:lnTo>
                  <a:pt x="311800" y="589037"/>
                </a:lnTo>
                <a:cubicBezTo>
                  <a:pt x="299962" y="600768"/>
                  <a:pt x="284474" y="606722"/>
                  <a:pt x="268986" y="606722"/>
                </a:cubicBezTo>
                <a:cubicBezTo>
                  <a:pt x="253499" y="606722"/>
                  <a:pt x="238011" y="600768"/>
                  <a:pt x="226262" y="589037"/>
                </a:cubicBezTo>
                <a:lnTo>
                  <a:pt x="58034" y="421071"/>
                </a:lnTo>
                <a:cubicBezTo>
                  <a:pt x="46641" y="409695"/>
                  <a:pt x="40321" y="394498"/>
                  <a:pt x="40321" y="378413"/>
                </a:cubicBezTo>
                <a:cubicBezTo>
                  <a:pt x="40321" y="373703"/>
                  <a:pt x="40855" y="369170"/>
                  <a:pt x="41923" y="364727"/>
                </a:cubicBezTo>
                <a:lnTo>
                  <a:pt x="17713" y="340554"/>
                </a:lnTo>
                <a:cubicBezTo>
                  <a:pt x="6320" y="329178"/>
                  <a:pt x="0" y="313981"/>
                  <a:pt x="0" y="297896"/>
                </a:cubicBezTo>
                <a:cubicBezTo>
                  <a:pt x="0" y="281810"/>
                  <a:pt x="6320" y="266613"/>
                  <a:pt x="17713" y="255238"/>
                </a:cubicBezTo>
                <a:lnTo>
                  <a:pt x="255635" y="17685"/>
                </a:lnTo>
                <a:cubicBezTo>
                  <a:pt x="267028" y="6310"/>
                  <a:pt x="282249" y="0"/>
                  <a:pt x="298360" y="0"/>
                </a:cubicBezTo>
                <a:close/>
              </a:path>
            </a:pathLst>
          </a:custGeom>
          <a:solidFill>
            <a:schemeClr val="bg1"/>
          </a:solidFill>
          <a:ln>
            <a:noFill/>
          </a:ln>
        </p:spPr>
      </p:sp>
      <p:sp>
        <p:nvSpPr>
          <p:cNvPr id="2" name="灯片编号占位符 1">
            <a:extLst>
              <a:ext uri="{FF2B5EF4-FFF2-40B4-BE49-F238E27FC236}">
                <a16:creationId xmlns:a16="http://schemas.microsoft.com/office/drawing/2014/main" id="{A7964FFB-76E0-43AB-9F71-02D2B939A68E}"/>
              </a:ext>
            </a:extLst>
          </p:cNvPr>
          <p:cNvSpPr>
            <a:spLocks noGrp="1"/>
          </p:cNvSpPr>
          <p:nvPr>
            <p:ph type="sldNum" sz="quarter" idx="10"/>
          </p:nvPr>
        </p:nvSpPr>
        <p:spPr/>
        <p:txBody>
          <a:bodyPr/>
          <a:lstStyle/>
          <a:p>
            <a:fld id="{2C8C25D2-219D-4845-A292-353165FB2CC4}" type="slidenum">
              <a:rPr lang="zh-CN" altLang="en-US" smtClean="0"/>
              <a:pPr/>
              <a:t>30</a:t>
            </a:fld>
            <a:endParaRPr lang="zh-CN" altLang="en-US" dirty="0"/>
          </a:p>
        </p:txBody>
      </p:sp>
    </p:spTree>
    <p:extLst>
      <p:ext uri="{BB962C8B-B14F-4D97-AF65-F5344CB8AC3E}">
        <p14:creationId xmlns:p14="http://schemas.microsoft.com/office/powerpoint/2010/main" val="1860805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a:extLst>
              <a:ext uri="{FF2B5EF4-FFF2-40B4-BE49-F238E27FC236}">
                <a16:creationId xmlns:a16="http://schemas.microsoft.com/office/drawing/2014/main" id="{FA4F8CD3-D5DB-4A93-B8F5-2C915475F656}"/>
              </a:ext>
            </a:extLst>
          </p:cNvPr>
          <p:cNvGrpSpPr/>
          <p:nvPr/>
        </p:nvGrpSpPr>
        <p:grpSpPr>
          <a:xfrm>
            <a:off x="6741498" y="4168375"/>
            <a:ext cx="1136948" cy="1153545"/>
            <a:chOff x="2285781" y="4847654"/>
            <a:chExt cx="952480" cy="966132"/>
          </a:xfrm>
        </p:grpSpPr>
        <p:sp>
          <p:nvSpPr>
            <p:cNvPr id="3" name="Oval 58">
              <a:extLst>
                <a:ext uri="{FF2B5EF4-FFF2-40B4-BE49-F238E27FC236}">
                  <a16:creationId xmlns:a16="http://schemas.microsoft.com/office/drawing/2014/main" id="{A05DD826-87E3-477C-A8EE-C585F4BB95DE}"/>
                </a:ext>
              </a:extLst>
            </p:cNvPr>
            <p:cNvSpPr/>
            <p:nvPr/>
          </p:nvSpPr>
          <p:spPr bwMode="auto">
            <a:xfrm>
              <a:off x="2346028" y="4908765"/>
              <a:ext cx="840592" cy="852640"/>
            </a:xfrm>
            <a:prstGeom prst="ellipse">
              <a:avLst/>
            </a:prstGeom>
            <a:solidFill>
              <a:schemeClr val="accent3"/>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sp>
          <p:nvSpPr>
            <p:cNvPr id="4" name="Oval 59">
              <a:extLst>
                <a:ext uri="{FF2B5EF4-FFF2-40B4-BE49-F238E27FC236}">
                  <a16:creationId xmlns:a16="http://schemas.microsoft.com/office/drawing/2014/main" id="{C4BE4E1F-883C-43D5-BF4C-ACD38CA19CD8}"/>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grpSp>
      <p:grpSp>
        <p:nvGrpSpPr>
          <p:cNvPr id="5" name="Group 49">
            <a:extLst>
              <a:ext uri="{FF2B5EF4-FFF2-40B4-BE49-F238E27FC236}">
                <a16:creationId xmlns:a16="http://schemas.microsoft.com/office/drawing/2014/main" id="{A4E306DD-5AD4-4966-87B5-EC98645BF9AB}"/>
              </a:ext>
            </a:extLst>
          </p:cNvPr>
          <p:cNvGrpSpPr/>
          <p:nvPr/>
        </p:nvGrpSpPr>
        <p:grpSpPr>
          <a:xfrm>
            <a:off x="4318013" y="1947316"/>
            <a:ext cx="1136948" cy="1153545"/>
            <a:chOff x="2285781" y="4847654"/>
            <a:chExt cx="952480" cy="966132"/>
          </a:xfrm>
        </p:grpSpPr>
        <p:sp>
          <p:nvSpPr>
            <p:cNvPr id="6" name="Oval 50">
              <a:extLst>
                <a:ext uri="{FF2B5EF4-FFF2-40B4-BE49-F238E27FC236}">
                  <a16:creationId xmlns:a16="http://schemas.microsoft.com/office/drawing/2014/main" id="{213CF438-FCDD-4FA9-814E-060E17B5C181}"/>
                </a:ext>
              </a:extLst>
            </p:cNvPr>
            <p:cNvSpPr/>
            <p:nvPr/>
          </p:nvSpPr>
          <p:spPr bwMode="auto">
            <a:xfrm>
              <a:off x="2346028" y="4908765"/>
              <a:ext cx="840592" cy="852640"/>
            </a:xfrm>
            <a:prstGeom prst="ellipse">
              <a:avLst/>
            </a:prstGeom>
            <a:solidFill>
              <a:schemeClr val="accent4"/>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sp>
          <p:nvSpPr>
            <p:cNvPr id="7" name="Oval 51">
              <a:extLst>
                <a:ext uri="{FF2B5EF4-FFF2-40B4-BE49-F238E27FC236}">
                  <a16:creationId xmlns:a16="http://schemas.microsoft.com/office/drawing/2014/main" id="{FA2B87C1-6035-4430-B7FD-BE2510A850DB}"/>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grpSp>
      <p:cxnSp>
        <p:nvCxnSpPr>
          <p:cNvPr id="8" name="Straight Connector 18">
            <a:extLst>
              <a:ext uri="{FF2B5EF4-FFF2-40B4-BE49-F238E27FC236}">
                <a16:creationId xmlns:a16="http://schemas.microsoft.com/office/drawing/2014/main" id="{4212BF4E-BFB6-4745-91C8-59BAA1197D32}"/>
              </a:ext>
            </a:extLst>
          </p:cNvPr>
          <p:cNvCxnSpPr/>
          <p:nvPr/>
        </p:nvCxnSpPr>
        <p:spPr>
          <a:xfrm>
            <a:off x="6093073" y="1207913"/>
            <a:ext cx="0" cy="1249175"/>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0" name="Straight Connector 23">
            <a:extLst>
              <a:ext uri="{FF2B5EF4-FFF2-40B4-BE49-F238E27FC236}">
                <a16:creationId xmlns:a16="http://schemas.microsoft.com/office/drawing/2014/main" id="{3728089D-4C77-4D9A-AA62-337C832FE551}"/>
              </a:ext>
            </a:extLst>
          </p:cNvPr>
          <p:cNvCxnSpPr/>
          <p:nvPr/>
        </p:nvCxnSpPr>
        <p:spPr>
          <a:xfrm>
            <a:off x="5511905" y="2548082"/>
            <a:ext cx="524623" cy="0"/>
          </a:xfrm>
          <a:prstGeom prst="line">
            <a:avLst/>
          </a:prstGeom>
          <a:ln w="25400">
            <a:solidFill>
              <a:srgbClr val="E74C3C"/>
            </a:solidFill>
            <a:prstDash val="dot"/>
          </a:ln>
        </p:spPr>
        <p:style>
          <a:lnRef idx="1">
            <a:schemeClr val="accent1"/>
          </a:lnRef>
          <a:fillRef idx="0">
            <a:schemeClr val="accent1"/>
          </a:fillRef>
          <a:effectRef idx="0">
            <a:schemeClr val="accent1"/>
          </a:effectRef>
          <a:fontRef idx="minor">
            <a:schemeClr val="tx1"/>
          </a:fontRef>
        </p:style>
      </p:cxnSp>
      <p:cxnSp>
        <p:nvCxnSpPr>
          <p:cNvPr id="11" name="Straight Connector 30">
            <a:extLst>
              <a:ext uri="{FF2B5EF4-FFF2-40B4-BE49-F238E27FC236}">
                <a16:creationId xmlns:a16="http://schemas.microsoft.com/office/drawing/2014/main" id="{982916E5-FAEA-4913-808A-C4F5EE591394}"/>
              </a:ext>
            </a:extLst>
          </p:cNvPr>
          <p:cNvCxnSpPr>
            <a:cxnSpLocks/>
          </p:cNvCxnSpPr>
          <p:nvPr/>
        </p:nvCxnSpPr>
        <p:spPr>
          <a:xfrm>
            <a:off x="6093073" y="2632364"/>
            <a:ext cx="0" cy="2113908"/>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2" name="Straight Connector 32">
            <a:extLst>
              <a:ext uri="{FF2B5EF4-FFF2-40B4-BE49-F238E27FC236}">
                <a16:creationId xmlns:a16="http://schemas.microsoft.com/office/drawing/2014/main" id="{1BD68089-1ABB-4D7F-8E7E-12E3094F39EA}"/>
              </a:ext>
            </a:extLst>
          </p:cNvPr>
          <p:cNvCxnSpPr/>
          <p:nvPr/>
        </p:nvCxnSpPr>
        <p:spPr>
          <a:xfrm>
            <a:off x="6149619" y="4741038"/>
            <a:ext cx="524623" cy="0"/>
          </a:xfrm>
          <a:prstGeom prst="line">
            <a:avLst/>
          </a:prstGeom>
          <a:ln w="25400">
            <a:solidFill>
              <a:srgbClr val="E74C3C"/>
            </a:solidFill>
            <a:prstDash val="dot"/>
          </a:ln>
        </p:spPr>
        <p:style>
          <a:lnRef idx="1">
            <a:schemeClr val="accent1"/>
          </a:lnRef>
          <a:fillRef idx="0">
            <a:schemeClr val="accent1"/>
          </a:fillRef>
          <a:effectRef idx="0">
            <a:schemeClr val="accent1"/>
          </a:effectRef>
          <a:fontRef idx="minor">
            <a:schemeClr val="tx1"/>
          </a:fontRef>
        </p:style>
      </p:cxnSp>
      <p:sp>
        <p:nvSpPr>
          <p:cNvPr id="16" name="Oval 22">
            <a:extLst>
              <a:ext uri="{FF2B5EF4-FFF2-40B4-BE49-F238E27FC236}">
                <a16:creationId xmlns:a16="http://schemas.microsoft.com/office/drawing/2014/main" id="{0554242C-F543-4B0D-83B9-1DB2C31E3EE2}"/>
              </a:ext>
            </a:extLst>
          </p:cNvPr>
          <p:cNvSpPr/>
          <p:nvPr/>
        </p:nvSpPr>
        <p:spPr>
          <a:xfrm>
            <a:off x="6036527" y="2472667"/>
            <a:ext cx="113093" cy="113122"/>
          </a:xfrm>
          <a:prstGeom prst="ellipse">
            <a:avLst/>
          </a:prstGeom>
          <a:solidFill>
            <a:srgbClr val="ECF0F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ea typeface="冬青黑体简体中文 W3" panose="020B0300000000000000" pitchFamily="34" charset="-122"/>
            </a:endParaRPr>
          </a:p>
        </p:txBody>
      </p:sp>
      <p:sp>
        <p:nvSpPr>
          <p:cNvPr id="19" name="矩形 18">
            <a:extLst>
              <a:ext uri="{FF2B5EF4-FFF2-40B4-BE49-F238E27FC236}">
                <a16:creationId xmlns:a16="http://schemas.microsoft.com/office/drawing/2014/main" id="{CE9388BE-F595-4A3B-9F4E-8C4B58E9149F}"/>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 name="文本框 19">
            <a:extLst>
              <a:ext uri="{FF2B5EF4-FFF2-40B4-BE49-F238E27FC236}">
                <a16:creationId xmlns:a16="http://schemas.microsoft.com/office/drawing/2014/main" id="{944327AC-F2A0-4E5D-8DBD-68EC0374123C}"/>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22" name="Rectangle 8">
            <a:extLst>
              <a:ext uri="{FF2B5EF4-FFF2-40B4-BE49-F238E27FC236}">
                <a16:creationId xmlns:a16="http://schemas.microsoft.com/office/drawing/2014/main" id="{82D8D77A-C439-474E-9AE4-3C00D2FC7A25}"/>
              </a:ext>
            </a:extLst>
          </p:cNvPr>
          <p:cNvSpPr/>
          <p:nvPr/>
        </p:nvSpPr>
        <p:spPr>
          <a:xfrm>
            <a:off x="1141854" y="2441720"/>
            <a:ext cx="3084828" cy="1156855"/>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7">
            <a:extLst>
              <a:ext uri="{FF2B5EF4-FFF2-40B4-BE49-F238E27FC236}">
                <a16:creationId xmlns:a16="http://schemas.microsoft.com/office/drawing/2014/main" id="{976ABAB9-E971-4C77-8020-5CC56DA6F153}"/>
              </a:ext>
            </a:extLst>
          </p:cNvPr>
          <p:cNvSpPr txBox="1"/>
          <p:nvPr/>
        </p:nvSpPr>
        <p:spPr>
          <a:xfrm>
            <a:off x="2105077" y="2039970"/>
            <a:ext cx="203554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请在此处输入标题</a:t>
            </a:r>
            <a:endParaRPr lang="en-US" dirty="0"/>
          </a:p>
        </p:txBody>
      </p:sp>
      <p:sp>
        <p:nvSpPr>
          <p:cNvPr id="24" name="Rectangle 8">
            <a:extLst>
              <a:ext uri="{FF2B5EF4-FFF2-40B4-BE49-F238E27FC236}">
                <a16:creationId xmlns:a16="http://schemas.microsoft.com/office/drawing/2014/main" id="{D2DC0F84-30BF-4CD6-BCC8-96CBAD9E668C}"/>
              </a:ext>
            </a:extLst>
          </p:cNvPr>
          <p:cNvSpPr/>
          <p:nvPr/>
        </p:nvSpPr>
        <p:spPr>
          <a:xfrm>
            <a:off x="8104993" y="4677692"/>
            <a:ext cx="3060418"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7">
            <a:extLst>
              <a:ext uri="{FF2B5EF4-FFF2-40B4-BE49-F238E27FC236}">
                <a16:creationId xmlns:a16="http://schemas.microsoft.com/office/drawing/2014/main" id="{878419A7-3C62-46BC-AB57-29D6E9116DA4}"/>
              </a:ext>
            </a:extLst>
          </p:cNvPr>
          <p:cNvSpPr txBox="1"/>
          <p:nvPr/>
        </p:nvSpPr>
        <p:spPr>
          <a:xfrm>
            <a:off x="8166648" y="4260856"/>
            <a:ext cx="203554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请在此处输入标题</a:t>
            </a:r>
            <a:endParaRPr lang="en-US" dirty="0"/>
          </a:p>
        </p:txBody>
      </p:sp>
      <p:sp>
        <p:nvSpPr>
          <p:cNvPr id="26" name="文本框 25">
            <a:extLst>
              <a:ext uri="{FF2B5EF4-FFF2-40B4-BE49-F238E27FC236}">
                <a16:creationId xmlns:a16="http://schemas.microsoft.com/office/drawing/2014/main" id="{C9D656F3-9DD2-40F4-B245-3E000B90CFCF}"/>
              </a:ext>
            </a:extLst>
          </p:cNvPr>
          <p:cNvSpPr txBox="1"/>
          <p:nvPr/>
        </p:nvSpPr>
        <p:spPr>
          <a:xfrm>
            <a:off x="6558776" y="2186189"/>
            <a:ext cx="1401868" cy="646331"/>
          </a:xfrm>
          <a:prstGeom prst="rect">
            <a:avLst/>
          </a:prstGeom>
          <a:noFill/>
        </p:spPr>
        <p:txBody>
          <a:bodyPr wrap="square" rtlCol="0">
            <a:spAutoFit/>
          </a:bodyPr>
          <a:lstStyle/>
          <a:p>
            <a:r>
              <a:rPr lang="en-US" altLang="zh-CN" sz="3600" dirty="0">
                <a:solidFill>
                  <a:schemeClr val="accent1"/>
                </a:solidFill>
                <a:latin typeface="Agency FB" panose="020B0503020202020204" pitchFamily="34" charset="0"/>
              </a:rPr>
              <a:t>2012 </a:t>
            </a:r>
            <a:r>
              <a:rPr lang="zh-CN" altLang="en-US" sz="2800" dirty="0">
                <a:solidFill>
                  <a:schemeClr val="accent1"/>
                </a:solidFill>
                <a:latin typeface="微软雅黑" panose="020B0503020204020204" pitchFamily="34" charset="-122"/>
                <a:ea typeface="微软雅黑" panose="020B0503020204020204" pitchFamily="34" charset="-122"/>
              </a:rPr>
              <a:t>年</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3022653F-FAE2-4026-A7F5-EC18A3CD37CF}"/>
              </a:ext>
            </a:extLst>
          </p:cNvPr>
          <p:cNvSpPr txBox="1"/>
          <p:nvPr/>
        </p:nvSpPr>
        <p:spPr>
          <a:xfrm>
            <a:off x="4356385" y="4482166"/>
            <a:ext cx="1434423" cy="646331"/>
          </a:xfrm>
          <a:prstGeom prst="rect">
            <a:avLst/>
          </a:prstGeom>
          <a:noFill/>
        </p:spPr>
        <p:txBody>
          <a:bodyPr wrap="square" rtlCol="0">
            <a:spAutoFit/>
          </a:bodyPr>
          <a:lstStyle/>
          <a:p>
            <a:r>
              <a:rPr lang="en-US" altLang="zh-CN" sz="3600" dirty="0">
                <a:solidFill>
                  <a:schemeClr val="accent1"/>
                </a:solidFill>
                <a:latin typeface="Agency FB" panose="020B0503020202020204" pitchFamily="34" charset="0"/>
              </a:rPr>
              <a:t>2014 </a:t>
            </a:r>
            <a:r>
              <a:rPr lang="zh-CN" altLang="en-US" sz="2800" dirty="0">
                <a:solidFill>
                  <a:schemeClr val="accent1"/>
                </a:solidFill>
                <a:latin typeface="微软雅黑" panose="020B0503020204020204" pitchFamily="34" charset="-122"/>
                <a:ea typeface="微软雅黑" panose="020B0503020204020204" pitchFamily="34" charset="-122"/>
              </a:rPr>
              <a:t>年</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cxnSp>
        <p:nvCxnSpPr>
          <p:cNvPr id="28" name="Straight Connector 34">
            <a:extLst>
              <a:ext uri="{FF2B5EF4-FFF2-40B4-BE49-F238E27FC236}">
                <a16:creationId xmlns:a16="http://schemas.microsoft.com/office/drawing/2014/main" id="{7DA38AFE-288F-44DE-A620-AF98C7630131}"/>
              </a:ext>
            </a:extLst>
          </p:cNvPr>
          <p:cNvCxnSpPr>
            <a:cxnSpLocks/>
          </p:cNvCxnSpPr>
          <p:nvPr/>
        </p:nvCxnSpPr>
        <p:spPr>
          <a:xfrm>
            <a:off x="6137565" y="4729546"/>
            <a:ext cx="0" cy="1795938"/>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7" name="Oval 31">
            <a:extLst>
              <a:ext uri="{FF2B5EF4-FFF2-40B4-BE49-F238E27FC236}">
                <a16:creationId xmlns:a16="http://schemas.microsoft.com/office/drawing/2014/main" id="{01062C78-0DAB-4C13-BE8D-33FA7FE38E90}"/>
              </a:ext>
            </a:extLst>
          </p:cNvPr>
          <p:cNvSpPr/>
          <p:nvPr/>
        </p:nvSpPr>
        <p:spPr>
          <a:xfrm>
            <a:off x="6039195" y="4685768"/>
            <a:ext cx="113093" cy="113122"/>
          </a:xfrm>
          <a:prstGeom prst="ellipse">
            <a:avLst/>
          </a:prstGeom>
          <a:solidFill>
            <a:srgbClr val="ECF0F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ea typeface="冬青黑体简体中文 W3" panose="020B0300000000000000" pitchFamily="34" charset="-122"/>
            </a:endParaRPr>
          </a:p>
        </p:txBody>
      </p:sp>
      <p:sp>
        <p:nvSpPr>
          <p:cNvPr id="33" name="dollar-coin-stacks_18068">
            <a:extLst>
              <a:ext uri="{FF2B5EF4-FFF2-40B4-BE49-F238E27FC236}">
                <a16:creationId xmlns:a16="http://schemas.microsoft.com/office/drawing/2014/main" id="{10EBD933-CA1A-46F5-821B-567EF75AA83F}"/>
              </a:ext>
            </a:extLst>
          </p:cNvPr>
          <p:cNvSpPr>
            <a:spLocks noChangeAspect="1"/>
          </p:cNvSpPr>
          <p:nvPr/>
        </p:nvSpPr>
        <p:spPr bwMode="auto">
          <a:xfrm>
            <a:off x="7005130" y="4527881"/>
            <a:ext cx="609685" cy="434534"/>
          </a:xfrm>
          <a:custGeom>
            <a:avLst/>
            <a:gdLst>
              <a:gd name="T0" fmla="*/ 6516 w 6632"/>
              <a:gd name="T1" fmla="*/ 183 h 4734"/>
              <a:gd name="T2" fmla="*/ 6155 w 6632"/>
              <a:gd name="T3" fmla="*/ 0 h 4734"/>
              <a:gd name="T4" fmla="*/ 6045 w 6632"/>
              <a:gd name="T5" fmla="*/ 13 h 4734"/>
              <a:gd name="T6" fmla="*/ 361 w 6632"/>
              <a:gd name="T7" fmla="*/ 1444 h 4734"/>
              <a:gd name="T8" fmla="*/ 27 w 6632"/>
              <a:gd name="T9" fmla="*/ 1813 h 4734"/>
              <a:gd name="T10" fmla="*/ 240 w 6632"/>
              <a:gd name="T11" fmla="*/ 2264 h 4734"/>
              <a:gd name="T12" fmla="*/ 1442 w 6632"/>
              <a:gd name="T13" fmla="*/ 2985 h 4734"/>
              <a:gd name="T14" fmla="*/ 1442 w 6632"/>
              <a:gd name="T15" fmla="*/ 4567 h 4734"/>
              <a:gd name="T16" fmla="*/ 1530 w 6632"/>
              <a:gd name="T17" fmla="*/ 4708 h 4734"/>
              <a:gd name="T18" fmla="*/ 1695 w 6632"/>
              <a:gd name="T19" fmla="*/ 4691 h 4734"/>
              <a:gd name="T20" fmla="*/ 2822 w 6632"/>
              <a:gd name="T21" fmla="*/ 3813 h 4734"/>
              <a:gd name="T22" fmla="*/ 3748 w 6632"/>
              <a:gd name="T23" fmla="*/ 4369 h 4734"/>
              <a:gd name="T24" fmla="*/ 3979 w 6632"/>
              <a:gd name="T25" fmla="*/ 4433 h 4734"/>
              <a:gd name="T26" fmla="*/ 4361 w 6632"/>
              <a:gd name="T27" fmla="*/ 4219 h 4734"/>
              <a:gd name="T28" fmla="*/ 6537 w 6632"/>
              <a:gd name="T29" fmla="*/ 684 h 4734"/>
              <a:gd name="T30" fmla="*/ 6516 w 6632"/>
              <a:gd name="T31" fmla="*/ 183 h 4734"/>
              <a:gd name="T32" fmla="*/ 3952 w 6632"/>
              <a:gd name="T33" fmla="*/ 3872 h 4734"/>
              <a:gd name="T34" fmla="*/ 2543 w 6632"/>
              <a:gd name="T35" fmla="*/ 3027 h 4734"/>
              <a:gd name="T36" fmla="*/ 3972 w 6632"/>
              <a:gd name="T37" fmla="*/ 1795 h 4734"/>
              <a:gd name="T38" fmla="*/ 3983 w 6632"/>
              <a:gd name="T39" fmla="*/ 1726 h 4734"/>
              <a:gd name="T40" fmla="*/ 3917 w 6632"/>
              <a:gd name="T41" fmla="*/ 1703 h 4734"/>
              <a:gd name="T42" fmla="*/ 1740 w 6632"/>
              <a:gd name="T43" fmla="*/ 2545 h 4734"/>
              <a:gd name="T44" fmla="*/ 682 w 6632"/>
              <a:gd name="T45" fmla="*/ 1910 h 4734"/>
              <a:gd name="T46" fmla="*/ 5979 w 6632"/>
              <a:gd name="T47" fmla="*/ 577 h 4734"/>
              <a:gd name="T48" fmla="*/ 3952 w 6632"/>
              <a:gd name="T49" fmla="*/ 3872 h 4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32" h="4734">
                <a:moveTo>
                  <a:pt x="6516" y="183"/>
                </a:moveTo>
                <a:cubicBezTo>
                  <a:pt x="6431" y="66"/>
                  <a:pt x="6295" y="0"/>
                  <a:pt x="6155" y="0"/>
                </a:cubicBezTo>
                <a:cubicBezTo>
                  <a:pt x="6118" y="0"/>
                  <a:pt x="6081" y="4"/>
                  <a:pt x="6045" y="13"/>
                </a:cubicBezTo>
                <a:lnTo>
                  <a:pt x="361" y="1444"/>
                </a:lnTo>
                <a:cubicBezTo>
                  <a:pt x="185" y="1488"/>
                  <a:pt x="53" y="1634"/>
                  <a:pt x="27" y="1813"/>
                </a:cubicBezTo>
                <a:cubicBezTo>
                  <a:pt x="0" y="1993"/>
                  <a:pt x="84" y="2171"/>
                  <a:pt x="240" y="2264"/>
                </a:cubicBezTo>
                <a:lnTo>
                  <a:pt x="1442" y="2985"/>
                </a:lnTo>
                <a:lnTo>
                  <a:pt x="1442" y="4567"/>
                </a:lnTo>
                <a:cubicBezTo>
                  <a:pt x="1442" y="4627"/>
                  <a:pt x="1476" y="4681"/>
                  <a:pt x="1530" y="4708"/>
                </a:cubicBezTo>
                <a:cubicBezTo>
                  <a:pt x="1583" y="4734"/>
                  <a:pt x="1648" y="4727"/>
                  <a:pt x="1695" y="4691"/>
                </a:cubicBezTo>
                <a:lnTo>
                  <a:pt x="2822" y="3813"/>
                </a:lnTo>
                <a:lnTo>
                  <a:pt x="3748" y="4369"/>
                </a:lnTo>
                <a:cubicBezTo>
                  <a:pt x="3820" y="4412"/>
                  <a:pt x="3900" y="4433"/>
                  <a:pt x="3979" y="4433"/>
                </a:cubicBezTo>
                <a:cubicBezTo>
                  <a:pt x="4129" y="4433"/>
                  <a:pt x="4276" y="4357"/>
                  <a:pt x="4361" y="4219"/>
                </a:cubicBezTo>
                <a:lnTo>
                  <a:pt x="6537" y="684"/>
                </a:lnTo>
                <a:cubicBezTo>
                  <a:pt x="6632" y="528"/>
                  <a:pt x="6624" y="330"/>
                  <a:pt x="6516" y="183"/>
                </a:cubicBezTo>
                <a:close/>
                <a:moveTo>
                  <a:pt x="3952" y="3872"/>
                </a:moveTo>
                <a:lnTo>
                  <a:pt x="2543" y="3027"/>
                </a:lnTo>
                <a:lnTo>
                  <a:pt x="3972" y="1795"/>
                </a:lnTo>
                <a:cubicBezTo>
                  <a:pt x="3992" y="1778"/>
                  <a:pt x="3997" y="1748"/>
                  <a:pt x="3983" y="1726"/>
                </a:cubicBezTo>
                <a:cubicBezTo>
                  <a:pt x="3970" y="1703"/>
                  <a:pt x="3942" y="1693"/>
                  <a:pt x="3917" y="1703"/>
                </a:cubicBezTo>
                <a:lnTo>
                  <a:pt x="1740" y="2545"/>
                </a:lnTo>
                <a:lnTo>
                  <a:pt x="682" y="1910"/>
                </a:lnTo>
                <a:lnTo>
                  <a:pt x="5979" y="577"/>
                </a:lnTo>
                <a:lnTo>
                  <a:pt x="3952" y="3872"/>
                </a:lnTo>
                <a:close/>
              </a:path>
            </a:pathLst>
          </a:custGeom>
          <a:solidFill>
            <a:schemeClr val="bg1"/>
          </a:solidFill>
          <a:ln>
            <a:noFill/>
          </a:ln>
        </p:spPr>
        <p:txBody>
          <a:bodyPr/>
          <a:lstStyle/>
          <a:p>
            <a:endParaRPr lang="zh-CN" altLang="en-US"/>
          </a:p>
        </p:txBody>
      </p:sp>
      <p:sp>
        <p:nvSpPr>
          <p:cNvPr id="32" name="ebook_274883">
            <a:extLst>
              <a:ext uri="{FF2B5EF4-FFF2-40B4-BE49-F238E27FC236}">
                <a16:creationId xmlns:a16="http://schemas.microsoft.com/office/drawing/2014/main" id="{B97A3978-73F9-4E7C-AEB1-D23EEC8CB19D}"/>
              </a:ext>
            </a:extLst>
          </p:cNvPr>
          <p:cNvSpPr>
            <a:spLocks noChangeAspect="1"/>
          </p:cNvSpPr>
          <p:nvPr/>
        </p:nvSpPr>
        <p:spPr bwMode="auto">
          <a:xfrm>
            <a:off x="4623620" y="2219246"/>
            <a:ext cx="525736" cy="609685"/>
          </a:xfrm>
          <a:custGeom>
            <a:avLst/>
            <a:gdLst>
              <a:gd name="T0" fmla="*/ 330 w 440"/>
              <a:gd name="T1" fmla="*/ 215 h 511"/>
              <a:gd name="T2" fmla="*/ 269 w 440"/>
              <a:gd name="T3" fmla="*/ 209 h 511"/>
              <a:gd name="T4" fmla="*/ 207 w 440"/>
              <a:gd name="T5" fmla="*/ 144 h 511"/>
              <a:gd name="T6" fmla="*/ 160 w 440"/>
              <a:gd name="T7" fmla="*/ 183 h 511"/>
              <a:gd name="T8" fmla="*/ 71 w 440"/>
              <a:gd name="T9" fmla="*/ 181 h 511"/>
              <a:gd name="T10" fmla="*/ 65 w 440"/>
              <a:gd name="T11" fmla="*/ 242 h 511"/>
              <a:gd name="T12" fmla="*/ 0 w 440"/>
              <a:gd name="T13" fmla="*/ 304 h 511"/>
              <a:gd name="T14" fmla="*/ 39 w 440"/>
              <a:gd name="T15" fmla="*/ 351 h 511"/>
              <a:gd name="T16" fmla="*/ 37 w 440"/>
              <a:gd name="T17" fmla="*/ 440 h 511"/>
              <a:gd name="T18" fmla="*/ 98 w 440"/>
              <a:gd name="T19" fmla="*/ 446 h 511"/>
              <a:gd name="T20" fmla="*/ 160 w 440"/>
              <a:gd name="T21" fmla="*/ 511 h 511"/>
              <a:gd name="T22" fmla="*/ 207 w 440"/>
              <a:gd name="T23" fmla="*/ 472 h 511"/>
              <a:gd name="T24" fmla="*/ 296 w 440"/>
              <a:gd name="T25" fmla="*/ 474 h 511"/>
              <a:gd name="T26" fmla="*/ 302 w 440"/>
              <a:gd name="T27" fmla="*/ 413 h 511"/>
              <a:gd name="T28" fmla="*/ 367 w 440"/>
              <a:gd name="T29" fmla="*/ 351 h 511"/>
              <a:gd name="T30" fmla="*/ 328 w 440"/>
              <a:gd name="T31" fmla="*/ 304 h 511"/>
              <a:gd name="T32" fmla="*/ 184 w 440"/>
              <a:gd name="T33" fmla="*/ 412 h 511"/>
              <a:gd name="T34" fmla="*/ 184 w 440"/>
              <a:gd name="T35" fmla="*/ 243 h 511"/>
              <a:gd name="T36" fmla="*/ 184 w 440"/>
              <a:gd name="T37" fmla="*/ 412 h 511"/>
              <a:gd name="T38" fmla="*/ 440 w 440"/>
              <a:gd name="T39" fmla="*/ 77 h 511"/>
              <a:gd name="T40" fmla="*/ 415 w 440"/>
              <a:gd name="T41" fmla="*/ 47 h 511"/>
              <a:gd name="T42" fmla="*/ 402 w 440"/>
              <a:gd name="T43" fmla="*/ 16 h 511"/>
              <a:gd name="T44" fmla="*/ 363 w 440"/>
              <a:gd name="T45" fmla="*/ 13 h 511"/>
              <a:gd name="T46" fmla="*/ 332 w 440"/>
              <a:gd name="T47" fmla="*/ 0 h 511"/>
              <a:gd name="T48" fmla="*/ 302 w 440"/>
              <a:gd name="T49" fmla="*/ 25 h 511"/>
              <a:gd name="T50" fmla="*/ 271 w 440"/>
              <a:gd name="T51" fmla="*/ 38 h 511"/>
              <a:gd name="T52" fmla="*/ 268 w 440"/>
              <a:gd name="T53" fmla="*/ 77 h 511"/>
              <a:gd name="T54" fmla="*/ 255 w 440"/>
              <a:gd name="T55" fmla="*/ 108 h 511"/>
              <a:gd name="T56" fmla="*/ 280 w 440"/>
              <a:gd name="T57" fmla="*/ 138 h 511"/>
              <a:gd name="T58" fmla="*/ 293 w 440"/>
              <a:gd name="T59" fmla="*/ 169 h 511"/>
              <a:gd name="T60" fmla="*/ 332 w 440"/>
              <a:gd name="T61" fmla="*/ 172 h 511"/>
              <a:gd name="T62" fmla="*/ 363 w 440"/>
              <a:gd name="T63" fmla="*/ 185 h 511"/>
              <a:gd name="T64" fmla="*/ 393 w 440"/>
              <a:gd name="T65" fmla="*/ 160 h 511"/>
              <a:gd name="T66" fmla="*/ 424 w 440"/>
              <a:gd name="T67" fmla="*/ 147 h 511"/>
              <a:gd name="T68" fmla="*/ 427 w 440"/>
              <a:gd name="T69" fmla="*/ 108 h 511"/>
              <a:gd name="T70" fmla="*/ 440 w 440"/>
              <a:gd name="T71" fmla="*/ 108 h 511"/>
              <a:gd name="T72" fmla="*/ 298 w 440"/>
              <a:gd name="T73" fmla="*/ 92 h 511"/>
              <a:gd name="T74" fmla="*/ 398 w 440"/>
              <a:gd name="T75" fmla="*/ 92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0" h="511">
                <a:moveTo>
                  <a:pt x="302" y="242"/>
                </a:moveTo>
                <a:lnTo>
                  <a:pt x="330" y="215"/>
                </a:lnTo>
                <a:lnTo>
                  <a:pt x="296" y="181"/>
                </a:lnTo>
                <a:lnTo>
                  <a:pt x="269" y="209"/>
                </a:lnTo>
                <a:cubicBezTo>
                  <a:pt x="251" y="196"/>
                  <a:pt x="230" y="187"/>
                  <a:pt x="207" y="183"/>
                </a:cubicBezTo>
                <a:lnTo>
                  <a:pt x="207" y="144"/>
                </a:lnTo>
                <a:lnTo>
                  <a:pt x="160" y="144"/>
                </a:lnTo>
                <a:lnTo>
                  <a:pt x="160" y="183"/>
                </a:lnTo>
                <a:cubicBezTo>
                  <a:pt x="137" y="187"/>
                  <a:pt x="116" y="196"/>
                  <a:pt x="98" y="209"/>
                </a:cubicBezTo>
                <a:lnTo>
                  <a:pt x="71" y="181"/>
                </a:lnTo>
                <a:lnTo>
                  <a:pt x="37" y="215"/>
                </a:lnTo>
                <a:lnTo>
                  <a:pt x="65" y="242"/>
                </a:lnTo>
                <a:cubicBezTo>
                  <a:pt x="52" y="260"/>
                  <a:pt x="43" y="281"/>
                  <a:pt x="39" y="304"/>
                </a:cubicBezTo>
                <a:lnTo>
                  <a:pt x="0" y="304"/>
                </a:lnTo>
                <a:lnTo>
                  <a:pt x="0" y="351"/>
                </a:lnTo>
                <a:lnTo>
                  <a:pt x="39" y="351"/>
                </a:lnTo>
                <a:cubicBezTo>
                  <a:pt x="43" y="374"/>
                  <a:pt x="52" y="395"/>
                  <a:pt x="65" y="413"/>
                </a:cubicBezTo>
                <a:lnTo>
                  <a:pt x="37" y="440"/>
                </a:lnTo>
                <a:lnTo>
                  <a:pt x="71" y="474"/>
                </a:lnTo>
                <a:lnTo>
                  <a:pt x="98" y="446"/>
                </a:lnTo>
                <a:cubicBezTo>
                  <a:pt x="116" y="459"/>
                  <a:pt x="137" y="468"/>
                  <a:pt x="160" y="472"/>
                </a:cubicBezTo>
                <a:lnTo>
                  <a:pt x="160" y="511"/>
                </a:lnTo>
                <a:lnTo>
                  <a:pt x="207" y="511"/>
                </a:lnTo>
                <a:lnTo>
                  <a:pt x="207" y="472"/>
                </a:lnTo>
                <a:cubicBezTo>
                  <a:pt x="230" y="468"/>
                  <a:pt x="251" y="459"/>
                  <a:pt x="269" y="446"/>
                </a:cubicBezTo>
                <a:lnTo>
                  <a:pt x="296" y="474"/>
                </a:lnTo>
                <a:lnTo>
                  <a:pt x="330" y="440"/>
                </a:lnTo>
                <a:lnTo>
                  <a:pt x="302" y="413"/>
                </a:lnTo>
                <a:cubicBezTo>
                  <a:pt x="316" y="395"/>
                  <a:pt x="325" y="374"/>
                  <a:pt x="328" y="351"/>
                </a:cubicBezTo>
                <a:lnTo>
                  <a:pt x="367" y="351"/>
                </a:lnTo>
                <a:lnTo>
                  <a:pt x="367" y="304"/>
                </a:lnTo>
                <a:lnTo>
                  <a:pt x="328" y="304"/>
                </a:lnTo>
                <a:cubicBezTo>
                  <a:pt x="325" y="281"/>
                  <a:pt x="316" y="260"/>
                  <a:pt x="302" y="242"/>
                </a:cubicBezTo>
                <a:close/>
                <a:moveTo>
                  <a:pt x="184" y="412"/>
                </a:moveTo>
                <a:cubicBezTo>
                  <a:pt x="137" y="412"/>
                  <a:pt x="99" y="374"/>
                  <a:pt x="99" y="327"/>
                </a:cubicBezTo>
                <a:cubicBezTo>
                  <a:pt x="99" y="281"/>
                  <a:pt x="137" y="243"/>
                  <a:pt x="184" y="243"/>
                </a:cubicBezTo>
                <a:cubicBezTo>
                  <a:pt x="230" y="243"/>
                  <a:pt x="268" y="281"/>
                  <a:pt x="268" y="327"/>
                </a:cubicBezTo>
                <a:cubicBezTo>
                  <a:pt x="268" y="374"/>
                  <a:pt x="230" y="412"/>
                  <a:pt x="184" y="412"/>
                </a:cubicBezTo>
                <a:close/>
                <a:moveTo>
                  <a:pt x="440" y="108"/>
                </a:moveTo>
                <a:lnTo>
                  <a:pt x="440" y="77"/>
                </a:lnTo>
                <a:lnTo>
                  <a:pt x="427" y="77"/>
                </a:lnTo>
                <a:cubicBezTo>
                  <a:pt x="425" y="66"/>
                  <a:pt x="421" y="56"/>
                  <a:pt x="415" y="47"/>
                </a:cubicBezTo>
                <a:lnTo>
                  <a:pt x="424" y="38"/>
                </a:lnTo>
                <a:lnTo>
                  <a:pt x="402" y="16"/>
                </a:lnTo>
                <a:lnTo>
                  <a:pt x="393" y="25"/>
                </a:lnTo>
                <a:cubicBezTo>
                  <a:pt x="384" y="19"/>
                  <a:pt x="374" y="15"/>
                  <a:pt x="363" y="13"/>
                </a:cubicBezTo>
                <a:lnTo>
                  <a:pt x="363" y="0"/>
                </a:lnTo>
                <a:lnTo>
                  <a:pt x="332" y="0"/>
                </a:lnTo>
                <a:lnTo>
                  <a:pt x="332" y="13"/>
                </a:lnTo>
                <a:cubicBezTo>
                  <a:pt x="321" y="15"/>
                  <a:pt x="311" y="19"/>
                  <a:pt x="302" y="25"/>
                </a:cubicBezTo>
                <a:lnTo>
                  <a:pt x="293" y="16"/>
                </a:lnTo>
                <a:lnTo>
                  <a:pt x="271" y="38"/>
                </a:lnTo>
                <a:lnTo>
                  <a:pt x="280" y="47"/>
                </a:lnTo>
                <a:cubicBezTo>
                  <a:pt x="274" y="56"/>
                  <a:pt x="270" y="66"/>
                  <a:pt x="268" y="77"/>
                </a:cubicBezTo>
                <a:lnTo>
                  <a:pt x="255" y="77"/>
                </a:lnTo>
                <a:lnTo>
                  <a:pt x="255" y="108"/>
                </a:lnTo>
                <a:lnTo>
                  <a:pt x="268" y="108"/>
                </a:lnTo>
                <a:cubicBezTo>
                  <a:pt x="270" y="119"/>
                  <a:pt x="274" y="129"/>
                  <a:pt x="280" y="138"/>
                </a:cubicBezTo>
                <a:lnTo>
                  <a:pt x="271" y="147"/>
                </a:lnTo>
                <a:lnTo>
                  <a:pt x="293" y="169"/>
                </a:lnTo>
                <a:lnTo>
                  <a:pt x="302" y="160"/>
                </a:lnTo>
                <a:cubicBezTo>
                  <a:pt x="311" y="166"/>
                  <a:pt x="321" y="170"/>
                  <a:pt x="332" y="172"/>
                </a:cubicBezTo>
                <a:lnTo>
                  <a:pt x="332" y="185"/>
                </a:lnTo>
                <a:lnTo>
                  <a:pt x="363" y="185"/>
                </a:lnTo>
                <a:lnTo>
                  <a:pt x="363" y="172"/>
                </a:lnTo>
                <a:cubicBezTo>
                  <a:pt x="374" y="170"/>
                  <a:pt x="384" y="166"/>
                  <a:pt x="393" y="160"/>
                </a:cubicBezTo>
                <a:lnTo>
                  <a:pt x="402" y="169"/>
                </a:lnTo>
                <a:lnTo>
                  <a:pt x="424" y="147"/>
                </a:lnTo>
                <a:lnTo>
                  <a:pt x="415" y="138"/>
                </a:lnTo>
                <a:cubicBezTo>
                  <a:pt x="421" y="129"/>
                  <a:pt x="425" y="119"/>
                  <a:pt x="427" y="108"/>
                </a:cubicBezTo>
                <a:lnTo>
                  <a:pt x="440" y="108"/>
                </a:lnTo>
                <a:lnTo>
                  <a:pt x="440" y="108"/>
                </a:lnTo>
                <a:close/>
                <a:moveTo>
                  <a:pt x="348" y="142"/>
                </a:moveTo>
                <a:cubicBezTo>
                  <a:pt x="320" y="142"/>
                  <a:pt x="298" y="120"/>
                  <a:pt x="298" y="92"/>
                </a:cubicBezTo>
                <a:cubicBezTo>
                  <a:pt x="298" y="65"/>
                  <a:pt x="320" y="43"/>
                  <a:pt x="348" y="43"/>
                </a:cubicBezTo>
                <a:cubicBezTo>
                  <a:pt x="375" y="43"/>
                  <a:pt x="398" y="65"/>
                  <a:pt x="398" y="92"/>
                </a:cubicBezTo>
                <a:cubicBezTo>
                  <a:pt x="398" y="120"/>
                  <a:pt x="375" y="142"/>
                  <a:pt x="348" y="142"/>
                </a:cubicBezTo>
                <a:close/>
              </a:path>
            </a:pathLst>
          </a:custGeom>
          <a:solidFill>
            <a:schemeClr val="bg1"/>
          </a:solidFill>
          <a:ln>
            <a:noFill/>
          </a:ln>
        </p:spPr>
        <p:txBody>
          <a:bodyPr/>
          <a:lstStyle/>
          <a:p>
            <a:endParaRPr lang="zh-CN" altLang="en-US"/>
          </a:p>
        </p:txBody>
      </p:sp>
      <p:sp>
        <p:nvSpPr>
          <p:cNvPr id="9" name="灯片编号占位符 8">
            <a:extLst>
              <a:ext uri="{FF2B5EF4-FFF2-40B4-BE49-F238E27FC236}">
                <a16:creationId xmlns:a16="http://schemas.microsoft.com/office/drawing/2014/main" id="{7B75D767-3568-43A8-A252-FEDD7F72EE77}"/>
              </a:ext>
            </a:extLst>
          </p:cNvPr>
          <p:cNvSpPr>
            <a:spLocks noGrp="1"/>
          </p:cNvSpPr>
          <p:nvPr>
            <p:ph type="sldNum" sz="quarter" idx="10"/>
          </p:nvPr>
        </p:nvSpPr>
        <p:spPr/>
        <p:txBody>
          <a:bodyPr/>
          <a:lstStyle/>
          <a:p>
            <a:fld id="{2C8C25D2-219D-4845-A292-353165FB2CC4}" type="slidenum">
              <a:rPr lang="zh-CN" altLang="en-US" smtClean="0"/>
              <a:pPr/>
              <a:t>31</a:t>
            </a:fld>
            <a:endParaRPr lang="zh-CN" altLang="en-US" dirty="0"/>
          </a:p>
        </p:txBody>
      </p:sp>
    </p:spTree>
    <p:extLst>
      <p:ext uri="{BB962C8B-B14F-4D97-AF65-F5344CB8AC3E}">
        <p14:creationId xmlns:p14="http://schemas.microsoft.com/office/powerpoint/2010/main" val="39125842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9">
            <a:extLst>
              <a:ext uri="{FF2B5EF4-FFF2-40B4-BE49-F238E27FC236}">
                <a16:creationId xmlns:a16="http://schemas.microsoft.com/office/drawing/2014/main" id="{A4E306DD-5AD4-4966-87B5-EC98645BF9AB}"/>
              </a:ext>
            </a:extLst>
          </p:cNvPr>
          <p:cNvGrpSpPr/>
          <p:nvPr/>
        </p:nvGrpSpPr>
        <p:grpSpPr>
          <a:xfrm>
            <a:off x="4318013" y="1947316"/>
            <a:ext cx="1136948" cy="1153545"/>
            <a:chOff x="2285781" y="4847654"/>
            <a:chExt cx="952480" cy="966132"/>
          </a:xfrm>
        </p:grpSpPr>
        <p:sp>
          <p:nvSpPr>
            <p:cNvPr id="6" name="Oval 50">
              <a:extLst>
                <a:ext uri="{FF2B5EF4-FFF2-40B4-BE49-F238E27FC236}">
                  <a16:creationId xmlns:a16="http://schemas.microsoft.com/office/drawing/2014/main" id="{213CF438-FCDD-4FA9-814E-060E17B5C181}"/>
                </a:ext>
              </a:extLst>
            </p:cNvPr>
            <p:cNvSpPr/>
            <p:nvPr/>
          </p:nvSpPr>
          <p:spPr bwMode="auto">
            <a:xfrm>
              <a:off x="2346028" y="4908765"/>
              <a:ext cx="840592" cy="852640"/>
            </a:xfrm>
            <a:prstGeom prst="ellipse">
              <a:avLst/>
            </a:prstGeom>
            <a:solidFill>
              <a:schemeClr val="accent4"/>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sp>
          <p:nvSpPr>
            <p:cNvPr id="7" name="Oval 51">
              <a:extLst>
                <a:ext uri="{FF2B5EF4-FFF2-40B4-BE49-F238E27FC236}">
                  <a16:creationId xmlns:a16="http://schemas.microsoft.com/office/drawing/2014/main" id="{FA2B87C1-6035-4430-B7FD-BE2510A850DB}"/>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ea typeface="冬青黑体简体中文 W3" panose="020B0300000000000000" pitchFamily="34" charset="-122"/>
              </a:endParaRPr>
            </a:p>
          </p:txBody>
        </p:sp>
      </p:grpSp>
      <p:cxnSp>
        <p:nvCxnSpPr>
          <p:cNvPr id="8" name="Straight Connector 18">
            <a:extLst>
              <a:ext uri="{FF2B5EF4-FFF2-40B4-BE49-F238E27FC236}">
                <a16:creationId xmlns:a16="http://schemas.microsoft.com/office/drawing/2014/main" id="{4212BF4E-BFB6-4745-91C8-59BAA1197D32}"/>
              </a:ext>
            </a:extLst>
          </p:cNvPr>
          <p:cNvCxnSpPr/>
          <p:nvPr/>
        </p:nvCxnSpPr>
        <p:spPr>
          <a:xfrm>
            <a:off x="6093073" y="1207913"/>
            <a:ext cx="0" cy="1249175"/>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0" name="Straight Connector 23">
            <a:extLst>
              <a:ext uri="{FF2B5EF4-FFF2-40B4-BE49-F238E27FC236}">
                <a16:creationId xmlns:a16="http://schemas.microsoft.com/office/drawing/2014/main" id="{3728089D-4C77-4D9A-AA62-337C832FE551}"/>
              </a:ext>
            </a:extLst>
          </p:cNvPr>
          <p:cNvCxnSpPr/>
          <p:nvPr/>
        </p:nvCxnSpPr>
        <p:spPr>
          <a:xfrm>
            <a:off x="5511905" y="2548082"/>
            <a:ext cx="524623" cy="0"/>
          </a:xfrm>
          <a:prstGeom prst="line">
            <a:avLst/>
          </a:prstGeom>
          <a:ln w="25400">
            <a:solidFill>
              <a:srgbClr val="E74C3C"/>
            </a:solidFill>
            <a:prstDash val="dot"/>
          </a:ln>
        </p:spPr>
        <p:style>
          <a:lnRef idx="1">
            <a:schemeClr val="accent1"/>
          </a:lnRef>
          <a:fillRef idx="0">
            <a:schemeClr val="accent1"/>
          </a:fillRef>
          <a:effectRef idx="0">
            <a:schemeClr val="accent1"/>
          </a:effectRef>
          <a:fontRef idx="minor">
            <a:schemeClr val="tx1"/>
          </a:fontRef>
        </p:style>
      </p:cxnSp>
      <p:cxnSp>
        <p:nvCxnSpPr>
          <p:cNvPr id="11" name="Straight Connector 30">
            <a:extLst>
              <a:ext uri="{FF2B5EF4-FFF2-40B4-BE49-F238E27FC236}">
                <a16:creationId xmlns:a16="http://schemas.microsoft.com/office/drawing/2014/main" id="{982916E5-FAEA-4913-808A-C4F5EE591394}"/>
              </a:ext>
            </a:extLst>
          </p:cNvPr>
          <p:cNvCxnSpPr>
            <a:cxnSpLocks/>
          </p:cNvCxnSpPr>
          <p:nvPr/>
        </p:nvCxnSpPr>
        <p:spPr>
          <a:xfrm>
            <a:off x="6093073" y="2632364"/>
            <a:ext cx="0" cy="1697072"/>
          </a:xfrm>
          <a:prstGeom prst="line">
            <a:avLst/>
          </a:prstGeom>
          <a:ln w="25400">
            <a:solidFill>
              <a:srgbClr val="E74C3C"/>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6" name="Oval 22">
            <a:extLst>
              <a:ext uri="{FF2B5EF4-FFF2-40B4-BE49-F238E27FC236}">
                <a16:creationId xmlns:a16="http://schemas.microsoft.com/office/drawing/2014/main" id="{0554242C-F543-4B0D-83B9-1DB2C31E3EE2}"/>
              </a:ext>
            </a:extLst>
          </p:cNvPr>
          <p:cNvSpPr/>
          <p:nvPr/>
        </p:nvSpPr>
        <p:spPr>
          <a:xfrm>
            <a:off x="6036527" y="2472667"/>
            <a:ext cx="113093" cy="113122"/>
          </a:xfrm>
          <a:prstGeom prst="ellipse">
            <a:avLst/>
          </a:prstGeom>
          <a:solidFill>
            <a:srgbClr val="ECF0F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ea typeface="冬青黑体简体中文 W3" panose="020B0300000000000000" pitchFamily="34" charset="-122"/>
            </a:endParaRPr>
          </a:p>
        </p:txBody>
      </p:sp>
      <p:sp>
        <p:nvSpPr>
          <p:cNvPr id="19" name="矩形 18">
            <a:extLst>
              <a:ext uri="{FF2B5EF4-FFF2-40B4-BE49-F238E27FC236}">
                <a16:creationId xmlns:a16="http://schemas.microsoft.com/office/drawing/2014/main" id="{CE9388BE-F595-4A3B-9F4E-8C4B58E9149F}"/>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 name="文本框 19">
            <a:extLst>
              <a:ext uri="{FF2B5EF4-FFF2-40B4-BE49-F238E27FC236}">
                <a16:creationId xmlns:a16="http://schemas.microsoft.com/office/drawing/2014/main" id="{944327AC-F2A0-4E5D-8DBD-68EC0374123C}"/>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22" name="Rectangle 8">
            <a:extLst>
              <a:ext uri="{FF2B5EF4-FFF2-40B4-BE49-F238E27FC236}">
                <a16:creationId xmlns:a16="http://schemas.microsoft.com/office/drawing/2014/main" id="{82D8D77A-C439-474E-9AE4-3C00D2FC7A25}"/>
              </a:ext>
            </a:extLst>
          </p:cNvPr>
          <p:cNvSpPr/>
          <p:nvPr/>
        </p:nvSpPr>
        <p:spPr>
          <a:xfrm>
            <a:off x="1141854" y="2455575"/>
            <a:ext cx="3084828" cy="1156855"/>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7">
            <a:extLst>
              <a:ext uri="{FF2B5EF4-FFF2-40B4-BE49-F238E27FC236}">
                <a16:creationId xmlns:a16="http://schemas.microsoft.com/office/drawing/2014/main" id="{976ABAB9-E971-4C77-8020-5CC56DA6F153}"/>
              </a:ext>
            </a:extLst>
          </p:cNvPr>
          <p:cNvSpPr txBox="1"/>
          <p:nvPr/>
        </p:nvSpPr>
        <p:spPr>
          <a:xfrm>
            <a:off x="2105077" y="2053825"/>
            <a:ext cx="203554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请在此处输入标题</a:t>
            </a:r>
            <a:endParaRPr lang="en-US" dirty="0"/>
          </a:p>
        </p:txBody>
      </p:sp>
      <p:sp>
        <p:nvSpPr>
          <p:cNvPr id="26" name="文本框 25">
            <a:extLst>
              <a:ext uri="{FF2B5EF4-FFF2-40B4-BE49-F238E27FC236}">
                <a16:creationId xmlns:a16="http://schemas.microsoft.com/office/drawing/2014/main" id="{C9D656F3-9DD2-40F4-B245-3E000B90CFCF}"/>
              </a:ext>
            </a:extLst>
          </p:cNvPr>
          <p:cNvSpPr txBox="1"/>
          <p:nvPr/>
        </p:nvSpPr>
        <p:spPr>
          <a:xfrm>
            <a:off x="6558776" y="2186189"/>
            <a:ext cx="1401868" cy="646331"/>
          </a:xfrm>
          <a:prstGeom prst="rect">
            <a:avLst/>
          </a:prstGeom>
          <a:noFill/>
        </p:spPr>
        <p:txBody>
          <a:bodyPr wrap="square" rtlCol="0">
            <a:spAutoFit/>
          </a:bodyPr>
          <a:lstStyle/>
          <a:p>
            <a:r>
              <a:rPr lang="en-US" altLang="zh-CN" sz="3600" dirty="0">
                <a:solidFill>
                  <a:schemeClr val="accent1"/>
                </a:solidFill>
                <a:latin typeface="Agency FB" panose="020B0503020202020204" pitchFamily="34" charset="0"/>
              </a:rPr>
              <a:t>2018 </a:t>
            </a:r>
            <a:r>
              <a:rPr lang="zh-CN" altLang="en-US" sz="2800" dirty="0">
                <a:solidFill>
                  <a:schemeClr val="accent1"/>
                </a:solidFill>
                <a:latin typeface="微软雅黑" panose="020B0503020204020204" pitchFamily="34" charset="-122"/>
                <a:ea typeface="微软雅黑" panose="020B0503020204020204" pitchFamily="34" charset="-122"/>
              </a:rPr>
              <a:t>年</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cxnSp>
        <p:nvCxnSpPr>
          <p:cNvPr id="29" name="Straight Connector 53">
            <a:extLst>
              <a:ext uri="{FF2B5EF4-FFF2-40B4-BE49-F238E27FC236}">
                <a16:creationId xmlns:a16="http://schemas.microsoft.com/office/drawing/2014/main" id="{75A67D0E-CBA4-4A28-98BD-80F7B81855DF}"/>
              </a:ext>
            </a:extLst>
          </p:cNvPr>
          <p:cNvCxnSpPr/>
          <p:nvPr/>
        </p:nvCxnSpPr>
        <p:spPr>
          <a:xfrm>
            <a:off x="5696823" y="4364615"/>
            <a:ext cx="737080" cy="0"/>
          </a:xfrm>
          <a:prstGeom prst="line">
            <a:avLst/>
          </a:prstGeom>
          <a:ln w="25400">
            <a:solidFill>
              <a:srgbClr val="E74C3C"/>
            </a:solidFill>
            <a:prstDash val="dot"/>
            <a:headEnd type="diamond"/>
            <a:tailEnd type="diamond"/>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30F46635-4E5D-4CB8-AB16-C1D8ED04C2A3}"/>
              </a:ext>
            </a:extLst>
          </p:cNvPr>
          <p:cNvSpPr txBox="1"/>
          <p:nvPr/>
        </p:nvSpPr>
        <p:spPr>
          <a:xfrm>
            <a:off x="5393319" y="4759892"/>
            <a:ext cx="1401868" cy="707886"/>
          </a:xfrm>
          <a:prstGeom prst="rect">
            <a:avLst/>
          </a:prstGeom>
          <a:noFill/>
        </p:spPr>
        <p:txBody>
          <a:bodyPr wrap="square" rtlCol="0">
            <a:spAutoFit/>
          </a:bodyPr>
          <a:lstStyle/>
          <a:p>
            <a:pPr algn="ctr"/>
            <a:r>
              <a:rPr lang="zh-CN" altLang="en-US" sz="4000" dirty="0">
                <a:solidFill>
                  <a:schemeClr val="tx2">
                    <a:lumMod val="50000"/>
                  </a:schemeClr>
                </a:solidFill>
                <a:latin typeface="Agency FB" panose="020B0503020202020204" pitchFamily="34" charset="0"/>
                <a:ea typeface="微软雅黑" panose="020B0503020204020204" pitchFamily="34" charset="-122"/>
              </a:rPr>
              <a:t>至今</a:t>
            </a:r>
            <a:endParaRPr lang="zh-CN" altLang="en-US" sz="40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8" name="trophy_159574">
            <a:extLst>
              <a:ext uri="{FF2B5EF4-FFF2-40B4-BE49-F238E27FC236}">
                <a16:creationId xmlns:a16="http://schemas.microsoft.com/office/drawing/2014/main" id="{EB305657-8D23-4886-98D3-0D36958F3245}"/>
              </a:ext>
            </a:extLst>
          </p:cNvPr>
          <p:cNvSpPr>
            <a:spLocks noChangeAspect="1"/>
          </p:cNvSpPr>
          <p:nvPr/>
        </p:nvSpPr>
        <p:spPr bwMode="auto">
          <a:xfrm>
            <a:off x="4591183" y="2219246"/>
            <a:ext cx="590608" cy="609685"/>
          </a:xfrm>
          <a:custGeom>
            <a:avLst/>
            <a:gdLst>
              <a:gd name="T0" fmla="*/ 1162 w 6330"/>
              <a:gd name="T1" fmla="*/ 0 h 6544"/>
              <a:gd name="T2" fmla="*/ 0 w 6330"/>
              <a:gd name="T3" fmla="*/ 601 h 6544"/>
              <a:gd name="T4" fmla="*/ 1286 w 6330"/>
              <a:gd name="T5" fmla="*/ 2873 h 6544"/>
              <a:gd name="T6" fmla="*/ 2770 w 6330"/>
              <a:gd name="T7" fmla="*/ 3941 h 6544"/>
              <a:gd name="T8" fmla="*/ 2308 w 6330"/>
              <a:gd name="T9" fmla="*/ 4743 h 6544"/>
              <a:gd name="T10" fmla="*/ 2051 w 6330"/>
              <a:gd name="T11" fmla="*/ 5337 h 6544"/>
              <a:gd name="T12" fmla="*/ 1656 w 6330"/>
              <a:gd name="T13" fmla="*/ 6544 h 6544"/>
              <a:gd name="T14" fmla="*/ 4674 w 6330"/>
              <a:gd name="T15" fmla="*/ 5337 h 6544"/>
              <a:gd name="T16" fmla="*/ 4279 w 6330"/>
              <a:gd name="T17" fmla="*/ 5000 h 6544"/>
              <a:gd name="T18" fmla="*/ 3560 w 6330"/>
              <a:gd name="T19" fmla="*/ 4743 h 6544"/>
              <a:gd name="T20" fmla="*/ 4966 w 6330"/>
              <a:gd name="T21" fmla="*/ 2872 h 6544"/>
              <a:gd name="T22" fmla="*/ 6330 w 6330"/>
              <a:gd name="T23" fmla="*/ 1587 h 6544"/>
              <a:gd name="T24" fmla="*/ 5179 w 6330"/>
              <a:gd name="T25" fmla="*/ 600 h 6544"/>
              <a:gd name="T26" fmla="*/ 5180 w 6330"/>
              <a:gd name="T27" fmla="*/ 0 h 6544"/>
              <a:gd name="T28" fmla="*/ 651 w 6330"/>
              <a:gd name="T29" fmla="*/ 1252 h 6544"/>
              <a:gd name="T30" fmla="*/ 1162 w 6330"/>
              <a:gd name="T31" fmla="*/ 1973 h 6544"/>
              <a:gd name="T32" fmla="*/ 651 w 6330"/>
              <a:gd name="T33" fmla="*/ 1588 h 6544"/>
              <a:gd name="T34" fmla="*/ 3688 w 6330"/>
              <a:gd name="T35" fmla="*/ 6047 h 6544"/>
              <a:gd name="T36" fmla="*/ 2644 w 6330"/>
              <a:gd name="T37" fmla="*/ 5400 h 6544"/>
              <a:gd name="T38" fmla="*/ 4611 w 6330"/>
              <a:gd name="T39" fmla="*/ 1973 h 6544"/>
              <a:gd name="T40" fmla="*/ 1730 w 6330"/>
              <a:gd name="T41" fmla="*/ 1973 h 6544"/>
              <a:gd name="T42" fmla="*/ 4611 w 6330"/>
              <a:gd name="T43" fmla="*/ 569 h 6544"/>
              <a:gd name="T44" fmla="*/ 5680 w 6330"/>
              <a:gd name="T45" fmla="*/ 1252 h 6544"/>
              <a:gd name="T46" fmla="*/ 5166 w 6330"/>
              <a:gd name="T47" fmla="*/ 2211 h 6544"/>
              <a:gd name="T48" fmla="*/ 5180 w 6330"/>
              <a:gd name="T49" fmla="*/ 1252 h 6544"/>
              <a:gd name="T50" fmla="*/ 2364 w 6330"/>
              <a:gd name="T51" fmla="*/ 1748 h 6544"/>
              <a:gd name="T52" fmla="*/ 2895 w 6330"/>
              <a:gd name="T53" fmla="*/ 1539 h 6544"/>
              <a:gd name="T54" fmla="*/ 3258 w 6330"/>
              <a:gd name="T55" fmla="*/ 1100 h 6544"/>
              <a:gd name="T56" fmla="*/ 3910 w 6330"/>
              <a:gd name="T57" fmla="*/ 1573 h 6544"/>
              <a:gd name="T58" fmla="*/ 3604 w 6330"/>
              <a:gd name="T59" fmla="*/ 2053 h 6544"/>
              <a:gd name="T60" fmla="*/ 3568 w 6330"/>
              <a:gd name="T61" fmla="*/ 2621 h 6544"/>
              <a:gd name="T62" fmla="*/ 2763 w 6330"/>
              <a:gd name="T63" fmla="*/ 2624 h 6544"/>
              <a:gd name="T64" fmla="*/ 2727 w 6330"/>
              <a:gd name="T65" fmla="*/ 2056 h 6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330" h="6544">
                <a:moveTo>
                  <a:pt x="5180" y="0"/>
                </a:moveTo>
                <a:lnTo>
                  <a:pt x="1162" y="0"/>
                </a:lnTo>
                <a:lnTo>
                  <a:pt x="1162" y="601"/>
                </a:lnTo>
                <a:lnTo>
                  <a:pt x="0" y="601"/>
                </a:lnTo>
                <a:lnTo>
                  <a:pt x="0" y="1588"/>
                </a:lnTo>
                <a:cubicBezTo>
                  <a:pt x="0" y="2297"/>
                  <a:pt x="578" y="2873"/>
                  <a:pt x="1286" y="2873"/>
                </a:cubicBezTo>
                <a:lnTo>
                  <a:pt x="1375" y="2873"/>
                </a:lnTo>
                <a:cubicBezTo>
                  <a:pt x="1647" y="3416"/>
                  <a:pt x="2158" y="3817"/>
                  <a:pt x="2770" y="3941"/>
                </a:cubicBezTo>
                <a:lnTo>
                  <a:pt x="2770" y="4743"/>
                </a:lnTo>
                <a:lnTo>
                  <a:pt x="2308" y="4743"/>
                </a:lnTo>
                <a:cubicBezTo>
                  <a:pt x="2166" y="4743"/>
                  <a:pt x="2051" y="4857"/>
                  <a:pt x="2051" y="5000"/>
                </a:cubicBezTo>
                <a:lnTo>
                  <a:pt x="2051" y="5337"/>
                </a:lnTo>
                <a:lnTo>
                  <a:pt x="1656" y="5337"/>
                </a:lnTo>
                <a:lnTo>
                  <a:pt x="1656" y="6544"/>
                </a:lnTo>
                <a:lnTo>
                  <a:pt x="4674" y="6544"/>
                </a:lnTo>
                <a:lnTo>
                  <a:pt x="4674" y="5337"/>
                </a:lnTo>
                <a:lnTo>
                  <a:pt x="4279" y="5337"/>
                </a:lnTo>
                <a:lnTo>
                  <a:pt x="4279" y="5000"/>
                </a:lnTo>
                <a:cubicBezTo>
                  <a:pt x="4279" y="4857"/>
                  <a:pt x="4164" y="4743"/>
                  <a:pt x="4022" y="4743"/>
                </a:cubicBezTo>
                <a:lnTo>
                  <a:pt x="3560" y="4743"/>
                </a:lnTo>
                <a:lnTo>
                  <a:pt x="3560" y="3943"/>
                </a:lnTo>
                <a:cubicBezTo>
                  <a:pt x="4176" y="3821"/>
                  <a:pt x="4691" y="3417"/>
                  <a:pt x="4966" y="2872"/>
                </a:cubicBezTo>
                <a:lnTo>
                  <a:pt x="5044" y="2872"/>
                </a:lnTo>
                <a:cubicBezTo>
                  <a:pt x="5754" y="2872"/>
                  <a:pt x="6330" y="2295"/>
                  <a:pt x="6330" y="1587"/>
                </a:cubicBezTo>
                <a:lnTo>
                  <a:pt x="6330" y="600"/>
                </a:lnTo>
                <a:lnTo>
                  <a:pt x="5179" y="600"/>
                </a:lnTo>
                <a:lnTo>
                  <a:pt x="5179" y="0"/>
                </a:lnTo>
                <a:lnTo>
                  <a:pt x="5180" y="0"/>
                </a:lnTo>
                <a:close/>
                <a:moveTo>
                  <a:pt x="651" y="1588"/>
                </a:moveTo>
                <a:lnTo>
                  <a:pt x="651" y="1252"/>
                </a:lnTo>
                <a:lnTo>
                  <a:pt x="1162" y="1252"/>
                </a:lnTo>
                <a:lnTo>
                  <a:pt x="1162" y="1973"/>
                </a:lnTo>
                <a:cubicBezTo>
                  <a:pt x="1162" y="2055"/>
                  <a:pt x="1167" y="2135"/>
                  <a:pt x="1176" y="2213"/>
                </a:cubicBezTo>
                <a:cubicBezTo>
                  <a:pt x="879" y="2161"/>
                  <a:pt x="651" y="1901"/>
                  <a:pt x="651" y="1588"/>
                </a:cubicBezTo>
                <a:close/>
                <a:moveTo>
                  <a:pt x="3688" y="5400"/>
                </a:moveTo>
                <a:lnTo>
                  <a:pt x="3688" y="6047"/>
                </a:lnTo>
                <a:lnTo>
                  <a:pt x="2644" y="6047"/>
                </a:lnTo>
                <a:lnTo>
                  <a:pt x="2644" y="5400"/>
                </a:lnTo>
                <a:lnTo>
                  <a:pt x="3688" y="5400"/>
                </a:lnTo>
                <a:close/>
                <a:moveTo>
                  <a:pt x="4611" y="1973"/>
                </a:moveTo>
                <a:cubicBezTo>
                  <a:pt x="4611" y="2768"/>
                  <a:pt x="3964" y="3413"/>
                  <a:pt x="3171" y="3413"/>
                </a:cubicBezTo>
                <a:cubicBezTo>
                  <a:pt x="2378" y="3413"/>
                  <a:pt x="1730" y="2767"/>
                  <a:pt x="1730" y="1973"/>
                </a:cubicBezTo>
                <a:lnTo>
                  <a:pt x="1730" y="569"/>
                </a:lnTo>
                <a:lnTo>
                  <a:pt x="4611" y="569"/>
                </a:lnTo>
                <a:lnTo>
                  <a:pt x="4611" y="1973"/>
                </a:lnTo>
                <a:close/>
                <a:moveTo>
                  <a:pt x="5680" y="1252"/>
                </a:moveTo>
                <a:lnTo>
                  <a:pt x="5680" y="1588"/>
                </a:lnTo>
                <a:cubicBezTo>
                  <a:pt x="5680" y="1897"/>
                  <a:pt x="5459" y="2155"/>
                  <a:pt x="5166" y="2211"/>
                </a:cubicBezTo>
                <a:cubicBezTo>
                  <a:pt x="5175" y="2132"/>
                  <a:pt x="5180" y="2053"/>
                  <a:pt x="5180" y="1973"/>
                </a:cubicBezTo>
                <a:lnTo>
                  <a:pt x="5180" y="1252"/>
                </a:lnTo>
                <a:lnTo>
                  <a:pt x="5680" y="1252"/>
                </a:lnTo>
                <a:close/>
                <a:moveTo>
                  <a:pt x="2364" y="1748"/>
                </a:moveTo>
                <a:cubicBezTo>
                  <a:pt x="2296" y="1691"/>
                  <a:pt x="2332" y="1579"/>
                  <a:pt x="2422" y="1573"/>
                </a:cubicBezTo>
                <a:lnTo>
                  <a:pt x="2895" y="1539"/>
                </a:lnTo>
                <a:lnTo>
                  <a:pt x="3074" y="1100"/>
                </a:lnTo>
                <a:cubicBezTo>
                  <a:pt x="3107" y="1017"/>
                  <a:pt x="3224" y="1017"/>
                  <a:pt x="3258" y="1100"/>
                </a:cubicBezTo>
                <a:lnTo>
                  <a:pt x="3436" y="1539"/>
                </a:lnTo>
                <a:lnTo>
                  <a:pt x="3910" y="1573"/>
                </a:lnTo>
                <a:cubicBezTo>
                  <a:pt x="3999" y="1580"/>
                  <a:pt x="4035" y="1691"/>
                  <a:pt x="3967" y="1748"/>
                </a:cubicBezTo>
                <a:lnTo>
                  <a:pt x="3604" y="2053"/>
                </a:lnTo>
                <a:lnTo>
                  <a:pt x="3718" y="2513"/>
                </a:lnTo>
                <a:cubicBezTo>
                  <a:pt x="3739" y="2600"/>
                  <a:pt x="3644" y="2669"/>
                  <a:pt x="3568" y="2621"/>
                </a:cubicBezTo>
                <a:lnTo>
                  <a:pt x="3166" y="2373"/>
                </a:lnTo>
                <a:lnTo>
                  <a:pt x="2763" y="2624"/>
                </a:lnTo>
                <a:cubicBezTo>
                  <a:pt x="2687" y="2671"/>
                  <a:pt x="2592" y="2603"/>
                  <a:pt x="2614" y="2516"/>
                </a:cubicBezTo>
                <a:lnTo>
                  <a:pt x="2727" y="2056"/>
                </a:lnTo>
                <a:lnTo>
                  <a:pt x="2364" y="1748"/>
                </a:lnTo>
                <a:close/>
              </a:path>
            </a:pathLst>
          </a:custGeom>
          <a:solidFill>
            <a:schemeClr val="bg1"/>
          </a:solidFill>
          <a:ln>
            <a:noFill/>
          </a:ln>
        </p:spPr>
      </p:sp>
      <p:sp>
        <p:nvSpPr>
          <p:cNvPr id="2" name="灯片编号占位符 1">
            <a:extLst>
              <a:ext uri="{FF2B5EF4-FFF2-40B4-BE49-F238E27FC236}">
                <a16:creationId xmlns:a16="http://schemas.microsoft.com/office/drawing/2014/main" id="{ECA6EA75-979A-4FA0-9DC0-7D085F63B201}"/>
              </a:ext>
            </a:extLst>
          </p:cNvPr>
          <p:cNvSpPr>
            <a:spLocks noGrp="1"/>
          </p:cNvSpPr>
          <p:nvPr>
            <p:ph type="sldNum" sz="quarter" idx="10"/>
          </p:nvPr>
        </p:nvSpPr>
        <p:spPr/>
        <p:txBody>
          <a:bodyPr/>
          <a:lstStyle/>
          <a:p>
            <a:fld id="{2C8C25D2-219D-4845-A292-353165FB2CC4}" type="slidenum">
              <a:rPr lang="zh-CN" altLang="en-US" smtClean="0"/>
              <a:pPr/>
              <a:t>32</a:t>
            </a:fld>
            <a:endParaRPr lang="zh-CN" altLang="en-US" dirty="0"/>
          </a:p>
        </p:txBody>
      </p:sp>
    </p:spTree>
    <p:extLst>
      <p:ext uri="{BB962C8B-B14F-4D97-AF65-F5344CB8AC3E}">
        <p14:creationId xmlns:p14="http://schemas.microsoft.com/office/powerpoint/2010/main" val="33069716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66CB03A-4755-456F-9491-06A70C158B1A}"/>
              </a:ext>
            </a:extLst>
          </p:cNvPr>
          <p:cNvSpPr/>
          <p:nvPr/>
        </p:nvSpPr>
        <p:spPr>
          <a:xfrm>
            <a:off x="334963" y="23367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244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13" name="4">
            <a:extLst>
              <a:ext uri="{FF2B5EF4-FFF2-40B4-BE49-F238E27FC236}">
                <a16:creationId xmlns:a16="http://schemas.microsoft.com/office/drawing/2014/main" id="{C5110902-3528-4454-B8ED-808A9EA362F2}"/>
              </a:ext>
            </a:extLst>
          </p:cNvPr>
          <p:cNvSpPr/>
          <p:nvPr/>
        </p:nvSpPr>
        <p:spPr>
          <a:xfrm>
            <a:off x="6249188" y="3775854"/>
            <a:ext cx="1673462" cy="1673679"/>
          </a:xfrm>
          <a:prstGeom prst="ellipse">
            <a:avLst/>
          </a:prstGeom>
          <a:solidFill>
            <a:schemeClr val="accent5">
              <a:lumMod val="50000"/>
            </a:schemeClr>
          </a:solidFill>
          <a:ln w="76200">
            <a:solidFill>
              <a:schemeClr val="tx2">
                <a:lumMod val="20000"/>
                <a:lumOff val="80000"/>
              </a:schemeClr>
            </a:solidFill>
          </a:ln>
        </p:spPr>
        <p:txBody>
          <a:bodyPr wrap="none" anchor="ctr" anchorCtr="1">
            <a:normAutofit/>
          </a:bodyPr>
          <a:lstStyle/>
          <a:p>
            <a:r>
              <a:rPr lang="en-US" altLang="zh-CN" dirty="0">
                <a:solidFill>
                  <a:schemeClr val="bg1"/>
                </a:solidFill>
                <a:latin typeface="Arial" panose="020B0604020202020204" pitchFamily="34" charset="0"/>
                <a:cs typeface="Arial" panose="020B0604020202020204" pitchFamily="34" charset="0"/>
              </a:rPr>
              <a:t>THREATS</a:t>
            </a:r>
            <a:endParaRPr lang="fr-FR" dirty="0">
              <a:solidFill>
                <a:schemeClr val="bg1"/>
              </a:solidFill>
              <a:latin typeface="Arial" panose="020B0604020202020204" pitchFamily="34" charset="0"/>
              <a:cs typeface="Arial" panose="020B0604020202020204" pitchFamily="34" charset="0"/>
            </a:endParaRPr>
          </a:p>
        </p:txBody>
      </p:sp>
      <p:sp>
        <p:nvSpPr>
          <p:cNvPr id="14" name="4">
            <a:extLst>
              <a:ext uri="{FF2B5EF4-FFF2-40B4-BE49-F238E27FC236}">
                <a16:creationId xmlns:a16="http://schemas.microsoft.com/office/drawing/2014/main" id="{C8A06829-B5F5-42C5-8809-334C5CC75540}"/>
              </a:ext>
            </a:extLst>
          </p:cNvPr>
          <p:cNvSpPr/>
          <p:nvPr/>
        </p:nvSpPr>
        <p:spPr bwMode="auto">
          <a:xfrm>
            <a:off x="7402243" y="3706119"/>
            <a:ext cx="520405" cy="525575"/>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5">
              <a:lumMod val="50000"/>
            </a:schemeClr>
          </a:solidFill>
          <a:ln w="38100">
            <a:solidFill>
              <a:srgbClr val="F7F7F7"/>
            </a:solidFill>
            <a:round/>
          </a:ln>
        </p:spPr>
        <p:txBody>
          <a:bodyPr anchor="ctr" anchorCtr="1"/>
          <a:lstStyle/>
          <a:p>
            <a:pPr>
              <a:defRPr/>
            </a:pPr>
            <a:r>
              <a:rPr lang="fr-FR" sz="2000" b="1" dirty="0">
                <a:solidFill>
                  <a:srgbClr val="F7F7F7"/>
                </a:solidFill>
              </a:rPr>
              <a:t>T</a:t>
            </a:r>
          </a:p>
        </p:txBody>
      </p:sp>
      <p:sp>
        <p:nvSpPr>
          <p:cNvPr id="15" name="4">
            <a:extLst>
              <a:ext uri="{FF2B5EF4-FFF2-40B4-BE49-F238E27FC236}">
                <a16:creationId xmlns:a16="http://schemas.microsoft.com/office/drawing/2014/main" id="{8383415C-3AF6-431D-A2F3-1D989EB09FCC}"/>
              </a:ext>
            </a:extLst>
          </p:cNvPr>
          <p:cNvSpPr/>
          <p:nvPr/>
        </p:nvSpPr>
        <p:spPr bwMode="auto">
          <a:xfrm flipH="1">
            <a:off x="7662444" y="4059905"/>
            <a:ext cx="537413" cy="1335199"/>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5">
              <a:lumMod val="50000"/>
            </a:schemeClr>
          </a:solidFill>
          <a:ln w="9525">
            <a:solidFill>
              <a:schemeClr val="bg1"/>
            </a:solidFill>
            <a:round/>
          </a:ln>
        </p:spPr>
        <p:txBody>
          <a:bodyPr/>
          <a:lstStyle/>
          <a:p>
            <a:pPr>
              <a:defRPr/>
            </a:pPr>
            <a:endParaRPr lang="fr-FR" sz="700"/>
          </a:p>
        </p:txBody>
      </p:sp>
      <p:sp>
        <p:nvSpPr>
          <p:cNvPr id="16" name="3">
            <a:extLst>
              <a:ext uri="{FF2B5EF4-FFF2-40B4-BE49-F238E27FC236}">
                <a16:creationId xmlns:a16="http://schemas.microsoft.com/office/drawing/2014/main" id="{E5585BE1-CD1A-4709-ADCF-A955BF2EB536}"/>
              </a:ext>
            </a:extLst>
          </p:cNvPr>
          <p:cNvSpPr/>
          <p:nvPr/>
        </p:nvSpPr>
        <p:spPr>
          <a:xfrm>
            <a:off x="4259402" y="3775854"/>
            <a:ext cx="1675161" cy="1673679"/>
          </a:xfrm>
          <a:prstGeom prst="ellipse">
            <a:avLst/>
          </a:prstGeom>
          <a:solidFill>
            <a:schemeClr val="accent3"/>
          </a:solidFill>
          <a:ln w="76200">
            <a:solidFill>
              <a:schemeClr val="tx2">
                <a:lumMod val="20000"/>
                <a:lumOff val="80000"/>
              </a:schemeClr>
            </a:solidFill>
          </a:ln>
        </p:spPr>
        <p:txBody>
          <a:bodyPr wrap="none" anchor="ctr" anchorCtr="1">
            <a:normAutofit/>
          </a:bodyPr>
          <a:lstStyle/>
          <a:p>
            <a:r>
              <a:rPr lang="en-US" sz="1600" dirty="0">
                <a:solidFill>
                  <a:schemeClr val="bg1"/>
                </a:solidFill>
                <a:latin typeface="Arial" panose="020B0604020202020204" pitchFamily="34" charset="0"/>
                <a:cs typeface="Arial" panose="020B0604020202020204" pitchFamily="34" charset="0"/>
              </a:rPr>
              <a:t>OPPORTUNITIES</a:t>
            </a:r>
            <a:endParaRPr lang="fr-FR" sz="1600" dirty="0">
              <a:solidFill>
                <a:schemeClr val="bg1"/>
              </a:solidFill>
              <a:latin typeface="Arial" panose="020B0604020202020204" pitchFamily="34" charset="0"/>
              <a:cs typeface="Arial" panose="020B0604020202020204" pitchFamily="34" charset="0"/>
            </a:endParaRPr>
          </a:p>
        </p:txBody>
      </p:sp>
      <p:sp>
        <p:nvSpPr>
          <p:cNvPr id="17" name="3">
            <a:extLst>
              <a:ext uri="{FF2B5EF4-FFF2-40B4-BE49-F238E27FC236}">
                <a16:creationId xmlns:a16="http://schemas.microsoft.com/office/drawing/2014/main" id="{42E378B0-6724-45C3-B89C-765AAEFD7D47}"/>
              </a:ext>
            </a:extLst>
          </p:cNvPr>
          <p:cNvSpPr/>
          <p:nvPr/>
        </p:nvSpPr>
        <p:spPr bwMode="auto">
          <a:xfrm flipH="1">
            <a:off x="4259402" y="3706119"/>
            <a:ext cx="522106" cy="525575"/>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3"/>
          </a:solidFill>
          <a:ln w="38100">
            <a:solidFill>
              <a:srgbClr val="F7F7F7"/>
            </a:solidFill>
            <a:round/>
          </a:ln>
        </p:spPr>
        <p:txBody>
          <a:bodyPr anchor="ctr" anchorCtr="1"/>
          <a:lstStyle/>
          <a:p>
            <a:pPr>
              <a:defRPr/>
            </a:pPr>
            <a:r>
              <a:rPr lang="fr-FR" sz="2000" b="1" dirty="0">
                <a:solidFill>
                  <a:srgbClr val="F7F7F7"/>
                </a:solidFill>
              </a:rPr>
              <a:t>O</a:t>
            </a:r>
          </a:p>
        </p:txBody>
      </p:sp>
      <p:sp>
        <p:nvSpPr>
          <p:cNvPr id="18" name="3">
            <a:extLst>
              <a:ext uri="{FF2B5EF4-FFF2-40B4-BE49-F238E27FC236}">
                <a16:creationId xmlns:a16="http://schemas.microsoft.com/office/drawing/2014/main" id="{341ED871-65E4-4B68-BE95-125AB39B4EFC}"/>
              </a:ext>
            </a:extLst>
          </p:cNvPr>
          <p:cNvSpPr/>
          <p:nvPr/>
        </p:nvSpPr>
        <p:spPr bwMode="auto">
          <a:xfrm>
            <a:off x="3983893" y="4059905"/>
            <a:ext cx="537413" cy="1335199"/>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3"/>
          </a:solidFill>
          <a:ln w="9525">
            <a:solidFill>
              <a:schemeClr val="bg1"/>
            </a:solidFill>
            <a:round/>
          </a:ln>
        </p:spPr>
        <p:txBody>
          <a:bodyPr/>
          <a:lstStyle/>
          <a:p>
            <a:pPr>
              <a:defRPr/>
            </a:pPr>
            <a:endParaRPr lang="fr-FR" sz="700"/>
          </a:p>
        </p:txBody>
      </p:sp>
      <p:sp>
        <p:nvSpPr>
          <p:cNvPr id="7" name="2">
            <a:extLst>
              <a:ext uri="{FF2B5EF4-FFF2-40B4-BE49-F238E27FC236}">
                <a16:creationId xmlns:a16="http://schemas.microsoft.com/office/drawing/2014/main" id="{369B4FC2-DA52-4454-A085-AFC709ABD0F6}"/>
              </a:ext>
            </a:extLst>
          </p:cNvPr>
          <p:cNvSpPr/>
          <p:nvPr/>
        </p:nvSpPr>
        <p:spPr>
          <a:xfrm>
            <a:off x="6249188" y="1455024"/>
            <a:ext cx="1673462" cy="1673679"/>
          </a:xfrm>
          <a:prstGeom prst="ellipse">
            <a:avLst/>
          </a:prstGeom>
          <a:solidFill>
            <a:schemeClr val="accent6">
              <a:lumMod val="25000"/>
            </a:schemeClr>
          </a:solidFill>
          <a:ln w="76200">
            <a:solidFill>
              <a:schemeClr val="tx2">
                <a:lumMod val="20000"/>
                <a:lumOff val="80000"/>
              </a:schemeClr>
            </a:solidFill>
          </a:ln>
        </p:spPr>
        <p:txBody>
          <a:bodyPr wrap="none" anchor="ctr" anchorCtr="1">
            <a:normAutofit/>
          </a:bodyPr>
          <a:lstStyle/>
          <a:p>
            <a:r>
              <a:rPr lang="en-US" altLang="zh-CN" sz="1600" dirty="0">
                <a:solidFill>
                  <a:schemeClr val="bg1"/>
                </a:solidFill>
                <a:latin typeface="Arial" panose="020B0604020202020204" pitchFamily="34" charset="0"/>
                <a:cs typeface="Arial" panose="020B0604020202020204" pitchFamily="34" charset="0"/>
              </a:rPr>
              <a:t>WEAKNESSES</a:t>
            </a:r>
            <a:endParaRPr lang="fr-FR" sz="1600" dirty="0">
              <a:solidFill>
                <a:schemeClr val="bg1"/>
              </a:solidFill>
              <a:latin typeface="Arial" panose="020B0604020202020204" pitchFamily="34" charset="0"/>
              <a:cs typeface="Arial" panose="020B0604020202020204" pitchFamily="34" charset="0"/>
            </a:endParaRPr>
          </a:p>
        </p:txBody>
      </p:sp>
      <p:sp>
        <p:nvSpPr>
          <p:cNvPr id="8" name="2">
            <a:extLst>
              <a:ext uri="{FF2B5EF4-FFF2-40B4-BE49-F238E27FC236}">
                <a16:creationId xmlns:a16="http://schemas.microsoft.com/office/drawing/2014/main" id="{3C5DC670-4E28-4C71-AEBD-7BF6A6BAD294}"/>
              </a:ext>
            </a:extLst>
          </p:cNvPr>
          <p:cNvSpPr/>
          <p:nvPr/>
        </p:nvSpPr>
        <p:spPr bwMode="auto">
          <a:xfrm>
            <a:off x="7402243" y="1385288"/>
            <a:ext cx="520405" cy="525575"/>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6">
              <a:lumMod val="25000"/>
            </a:schemeClr>
          </a:solidFill>
          <a:ln w="38100">
            <a:solidFill>
              <a:srgbClr val="F7F7F7"/>
            </a:solidFill>
            <a:round/>
          </a:ln>
        </p:spPr>
        <p:txBody>
          <a:bodyPr anchor="ctr" anchorCtr="1"/>
          <a:lstStyle/>
          <a:p>
            <a:pPr eaLnBrk="1" hangingPunct="1"/>
            <a:r>
              <a:rPr lang="fr-FR" altLang="zh-CN" sz="2000" b="1" dirty="0">
                <a:solidFill>
                  <a:srgbClr val="F7F7F7"/>
                </a:solidFill>
              </a:rPr>
              <a:t>W</a:t>
            </a:r>
          </a:p>
        </p:txBody>
      </p:sp>
      <p:sp>
        <p:nvSpPr>
          <p:cNvPr id="9" name="2">
            <a:extLst>
              <a:ext uri="{FF2B5EF4-FFF2-40B4-BE49-F238E27FC236}">
                <a16:creationId xmlns:a16="http://schemas.microsoft.com/office/drawing/2014/main" id="{57975356-1932-411D-B88F-52BB1DB42AA6}"/>
              </a:ext>
            </a:extLst>
          </p:cNvPr>
          <p:cNvSpPr/>
          <p:nvPr/>
        </p:nvSpPr>
        <p:spPr bwMode="auto">
          <a:xfrm flipH="1">
            <a:off x="7662444" y="1739075"/>
            <a:ext cx="537413" cy="1335199"/>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6">
              <a:lumMod val="25000"/>
            </a:schemeClr>
          </a:solidFill>
          <a:ln w="9525">
            <a:solidFill>
              <a:schemeClr val="bg1"/>
            </a:solidFill>
            <a:round/>
          </a:ln>
        </p:spPr>
        <p:txBody>
          <a:bodyPr/>
          <a:lstStyle/>
          <a:p>
            <a:endParaRPr lang="zh-CN" altLang="en-US"/>
          </a:p>
        </p:txBody>
      </p:sp>
      <p:sp>
        <p:nvSpPr>
          <p:cNvPr id="10" name="1">
            <a:extLst>
              <a:ext uri="{FF2B5EF4-FFF2-40B4-BE49-F238E27FC236}">
                <a16:creationId xmlns:a16="http://schemas.microsoft.com/office/drawing/2014/main" id="{D496A29B-92B5-4F54-A71E-11A1E0ACAEA2}"/>
              </a:ext>
            </a:extLst>
          </p:cNvPr>
          <p:cNvSpPr/>
          <p:nvPr/>
        </p:nvSpPr>
        <p:spPr>
          <a:xfrm>
            <a:off x="4259402" y="1455024"/>
            <a:ext cx="1675161" cy="1673679"/>
          </a:xfrm>
          <a:prstGeom prst="ellipse">
            <a:avLst/>
          </a:prstGeom>
          <a:solidFill>
            <a:schemeClr val="accent2">
              <a:lumMod val="75000"/>
              <a:lumOff val="25000"/>
            </a:schemeClr>
          </a:solidFill>
          <a:ln w="76200">
            <a:solidFill>
              <a:schemeClr val="tx2">
                <a:lumMod val="20000"/>
                <a:lumOff val="80000"/>
              </a:schemeClr>
            </a:solidFill>
          </a:ln>
        </p:spPr>
        <p:txBody>
          <a:bodyPr wrap="none" anchor="ctr" anchorCtr="1">
            <a:normAutofit/>
          </a:bodyPr>
          <a:lstStyle/>
          <a:p>
            <a:pPr>
              <a:defRPr/>
            </a:pPr>
            <a:r>
              <a:rPr lang="en-US" altLang="zh-CN" dirty="0">
                <a:solidFill>
                  <a:schemeClr val="bg1"/>
                </a:solidFill>
                <a:latin typeface="Arial" panose="020B0604020202020204" pitchFamily="34" charset="0"/>
                <a:cs typeface="Arial" panose="020B0604020202020204" pitchFamily="34" charset="0"/>
              </a:rPr>
              <a:t>STRENGTHS</a:t>
            </a:r>
            <a:endParaRPr lang="fr-FR" dirty="0">
              <a:solidFill>
                <a:schemeClr val="bg1"/>
              </a:solidFill>
              <a:latin typeface="Arial" panose="020B0604020202020204" pitchFamily="34" charset="0"/>
              <a:cs typeface="Arial" panose="020B0604020202020204" pitchFamily="34" charset="0"/>
            </a:endParaRPr>
          </a:p>
        </p:txBody>
      </p:sp>
      <p:sp>
        <p:nvSpPr>
          <p:cNvPr id="11" name="1">
            <a:extLst>
              <a:ext uri="{FF2B5EF4-FFF2-40B4-BE49-F238E27FC236}">
                <a16:creationId xmlns:a16="http://schemas.microsoft.com/office/drawing/2014/main" id="{60139D8C-3DA6-49CF-9FE4-32043852B943}"/>
              </a:ext>
            </a:extLst>
          </p:cNvPr>
          <p:cNvSpPr/>
          <p:nvPr/>
        </p:nvSpPr>
        <p:spPr bwMode="auto">
          <a:xfrm flipH="1">
            <a:off x="4259402" y="1385288"/>
            <a:ext cx="522106" cy="525575"/>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2">
              <a:lumMod val="75000"/>
              <a:lumOff val="25000"/>
            </a:schemeClr>
          </a:solidFill>
          <a:ln w="38100">
            <a:solidFill>
              <a:srgbClr val="F7F7F7"/>
            </a:solidFill>
            <a:round/>
          </a:ln>
        </p:spPr>
        <p:txBody>
          <a:bodyPr anchor="ctr" anchorCtr="1"/>
          <a:lstStyle/>
          <a:p>
            <a:pPr eaLnBrk="1" hangingPunct="1"/>
            <a:r>
              <a:rPr lang="fr-FR" altLang="zh-CN" sz="2000" b="1">
                <a:solidFill>
                  <a:srgbClr val="F7F7F7"/>
                </a:solidFill>
              </a:rPr>
              <a:t>S</a:t>
            </a:r>
          </a:p>
        </p:txBody>
      </p:sp>
      <p:sp>
        <p:nvSpPr>
          <p:cNvPr id="12" name="1">
            <a:extLst>
              <a:ext uri="{FF2B5EF4-FFF2-40B4-BE49-F238E27FC236}">
                <a16:creationId xmlns:a16="http://schemas.microsoft.com/office/drawing/2014/main" id="{E0CDB055-E3AC-4A4F-BE76-55AE67661AE9}"/>
              </a:ext>
            </a:extLst>
          </p:cNvPr>
          <p:cNvSpPr/>
          <p:nvPr/>
        </p:nvSpPr>
        <p:spPr bwMode="auto">
          <a:xfrm>
            <a:off x="3983893" y="1739075"/>
            <a:ext cx="537413" cy="1335199"/>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2">
              <a:lumMod val="75000"/>
              <a:lumOff val="25000"/>
            </a:schemeClr>
          </a:solidFill>
          <a:ln w="9525">
            <a:solidFill>
              <a:schemeClr val="bg1"/>
            </a:solidFill>
            <a:round/>
          </a:ln>
        </p:spPr>
        <p:txBody>
          <a:bodyPr/>
          <a:lstStyle/>
          <a:p>
            <a:endParaRPr lang="zh-CN" altLang="en-US"/>
          </a:p>
        </p:txBody>
      </p:sp>
      <p:cxnSp>
        <p:nvCxnSpPr>
          <p:cNvPr id="19" name="直接连接符 18">
            <a:extLst>
              <a:ext uri="{FF2B5EF4-FFF2-40B4-BE49-F238E27FC236}">
                <a16:creationId xmlns:a16="http://schemas.microsoft.com/office/drawing/2014/main" id="{AE39FB4D-A26D-4C76-BD7A-462BABC57449}"/>
              </a:ext>
            </a:extLst>
          </p:cNvPr>
          <p:cNvCxnSpPr/>
          <p:nvPr/>
        </p:nvCxnSpPr>
        <p:spPr>
          <a:xfrm>
            <a:off x="1802667" y="3429000"/>
            <a:ext cx="88392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906EAD6-2B4B-4825-9A48-59FAFDAA3BCB}"/>
              </a:ext>
            </a:extLst>
          </p:cNvPr>
          <p:cNvCxnSpPr/>
          <p:nvPr/>
        </p:nvCxnSpPr>
        <p:spPr>
          <a:xfrm>
            <a:off x="6092725" y="1489358"/>
            <a:ext cx="0" cy="419100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Rectangle 8">
            <a:extLst>
              <a:ext uri="{FF2B5EF4-FFF2-40B4-BE49-F238E27FC236}">
                <a16:creationId xmlns:a16="http://schemas.microsoft.com/office/drawing/2014/main" id="{5A75ED0D-0362-4BF0-A57E-2343CF1CF7FF}"/>
              </a:ext>
            </a:extLst>
          </p:cNvPr>
          <p:cNvSpPr/>
          <p:nvPr/>
        </p:nvSpPr>
        <p:spPr>
          <a:xfrm>
            <a:off x="8566506" y="1796457"/>
            <a:ext cx="3145049"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Rectangle 8">
            <a:extLst>
              <a:ext uri="{FF2B5EF4-FFF2-40B4-BE49-F238E27FC236}">
                <a16:creationId xmlns:a16="http://schemas.microsoft.com/office/drawing/2014/main" id="{C48FF9B6-2343-4B2E-B760-87BA3BC27467}"/>
              </a:ext>
            </a:extLst>
          </p:cNvPr>
          <p:cNvSpPr/>
          <p:nvPr/>
        </p:nvSpPr>
        <p:spPr>
          <a:xfrm>
            <a:off x="8566506" y="4594297"/>
            <a:ext cx="3065867"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Rectangle 8">
            <a:extLst>
              <a:ext uri="{FF2B5EF4-FFF2-40B4-BE49-F238E27FC236}">
                <a16:creationId xmlns:a16="http://schemas.microsoft.com/office/drawing/2014/main" id="{3DC2317A-D25B-4EB5-9BAA-72A2EA74BEBF}"/>
              </a:ext>
            </a:extLst>
          </p:cNvPr>
          <p:cNvSpPr/>
          <p:nvPr/>
        </p:nvSpPr>
        <p:spPr>
          <a:xfrm>
            <a:off x="565724" y="1796457"/>
            <a:ext cx="3065871" cy="1156855"/>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Rectangle 8">
            <a:extLst>
              <a:ext uri="{FF2B5EF4-FFF2-40B4-BE49-F238E27FC236}">
                <a16:creationId xmlns:a16="http://schemas.microsoft.com/office/drawing/2014/main" id="{4ABFB483-39B7-4CC0-A618-AB039C11D751}"/>
              </a:ext>
            </a:extLst>
          </p:cNvPr>
          <p:cNvSpPr/>
          <p:nvPr/>
        </p:nvSpPr>
        <p:spPr>
          <a:xfrm>
            <a:off x="565724" y="4589112"/>
            <a:ext cx="3065871" cy="1156855"/>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7">
            <a:extLst>
              <a:ext uri="{FF2B5EF4-FFF2-40B4-BE49-F238E27FC236}">
                <a16:creationId xmlns:a16="http://schemas.microsoft.com/office/drawing/2014/main" id="{BE91B47D-B907-42E3-B21C-F86FB2C79210}"/>
              </a:ext>
            </a:extLst>
          </p:cNvPr>
          <p:cNvSpPr txBox="1"/>
          <p:nvPr/>
        </p:nvSpPr>
        <p:spPr>
          <a:xfrm>
            <a:off x="2516213" y="1372413"/>
            <a:ext cx="1024706"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dirty="0"/>
          </a:p>
        </p:txBody>
      </p:sp>
      <p:sp>
        <p:nvSpPr>
          <p:cNvPr id="42" name="TextBox 7">
            <a:extLst>
              <a:ext uri="{FF2B5EF4-FFF2-40B4-BE49-F238E27FC236}">
                <a16:creationId xmlns:a16="http://schemas.microsoft.com/office/drawing/2014/main" id="{BD3C4236-8606-4D66-8CBA-780A599571A1}"/>
              </a:ext>
            </a:extLst>
          </p:cNvPr>
          <p:cNvSpPr txBox="1"/>
          <p:nvPr/>
        </p:nvSpPr>
        <p:spPr>
          <a:xfrm>
            <a:off x="2516213" y="4144903"/>
            <a:ext cx="1024706"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t>添加标题</a:t>
            </a:r>
            <a:endParaRPr lang="en-US" altLang="zh-CN" dirty="0"/>
          </a:p>
        </p:txBody>
      </p:sp>
      <p:sp>
        <p:nvSpPr>
          <p:cNvPr id="43" name="TextBox 7">
            <a:extLst>
              <a:ext uri="{FF2B5EF4-FFF2-40B4-BE49-F238E27FC236}">
                <a16:creationId xmlns:a16="http://schemas.microsoft.com/office/drawing/2014/main" id="{656C2E64-00A0-4BA5-926F-A2750E21E03C}"/>
              </a:ext>
            </a:extLst>
          </p:cNvPr>
          <p:cNvSpPr txBox="1"/>
          <p:nvPr/>
        </p:nvSpPr>
        <p:spPr>
          <a:xfrm>
            <a:off x="8647150" y="1372413"/>
            <a:ext cx="1024706"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47" name="TextBox 7">
            <a:extLst>
              <a:ext uri="{FF2B5EF4-FFF2-40B4-BE49-F238E27FC236}">
                <a16:creationId xmlns:a16="http://schemas.microsoft.com/office/drawing/2014/main" id="{C1B02716-A4FF-4323-A129-76968F02812B}"/>
              </a:ext>
            </a:extLst>
          </p:cNvPr>
          <p:cNvSpPr txBox="1"/>
          <p:nvPr/>
        </p:nvSpPr>
        <p:spPr>
          <a:xfrm>
            <a:off x="8647150" y="4154569"/>
            <a:ext cx="1024706"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 name="灯片编号占位符 1">
            <a:extLst>
              <a:ext uri="{FF2B5EF4-FFF2-40B4-BE49-F238E27FC236}">
                <a16:creationId xmlns:a16="http://schemas.microsoft.com/office/drawing/2014/main" id="{A3B95249-6992-4460-862A-32A109E4FC97}"/>
              </a:ext>
            </a:extLst>
          </p:cNvPr>
          <p:cNvSpPr>
            <a:spLocks noGrp="1"/>
          </p:cNvSpPr>
          <p:nvPr>
            <p:ph type="sldNum" sz="quarter" idx="10"/>
          </p:nvPr>
        </p:nvSpPr>
        <p:spPr/>
        <p:txBody>
          <a:bodyPr/>
          <a:lstStyle/>
          <a:p>
            <a:fld id="{2C8C25D2-219D-4845-A292-353165FB2CC4}" type="slidenum">
              <a:rPr lang="zh-CN" altLang="en-US" smtClean="0"/>
              <a:pPr/>
              <a:t>33</a:t>
            </a:fld>
            <a:endParaRPr lang="zh-CN" altLang="en-US" dirty="0"/>
          </a:p>
        </p:txBody>
      </p:sp>
    </p:spTree>
    <p:extLst>
      <p:ext uri="{BB962C8B-B14F-4D97-AF65-F5344CB8AC3E}">
        <p14:creationId xmlns:p14="http://schemas.microsoft.com/office/powerpoint/2010/main" val="530858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7915EBE2-8082-4F9C-97AA-99FD649DE1D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8255" r="8255"/>
          <a:stretch>
            <a:fillRect/>
          </a:stretch>
        </p:blipFill>
        <p:spPr/>
      </p:pic>
      <p:sp>
        <p:nvSpPr>
          <p:cNvPr id="5" name="矩形 4">
            <a:extLst>
              <a:ext uri="{FF2B5EF4-FFF2-40B4-BE49-F238E27FC236}">
                <a16:creationId xmlns:a16="http://schemas.microsoft.com/office/drawing/2014/main" id="{566CB03A-4755-456F-9491-06A70C158B1A}"/>
              </a:ext>
            </a:extLst>
          </p:cNvPr>
          <p:cNvSpPr/>
          <p:nvPr/>
        </p:nvSpPr>
        <p:spPr>
          <a:xfrm>
            <a:off x="334963" y="237846"/>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a16="http://schemas.microsoft.com/office/drawing/2014/main" id="{DE47642E-84B2-49D2-885A-18B80011AEE2}"/>
              </a:ext>
            </a:extLst>
          </p:cNvPr>
          <p:cNvSpPr txBox="1"/>
          <p:nvPr/>
        </p:nvSpPr>
        <p:spPr>
          <a:xfrm>
            <a:off x="468320" y="116622"/>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8" name="Oval 3">
            <a:extLst>
              <a:ext uri="{FF2B5EF4-FFF2-40B4-BE49-F238E27FC236}">
                <a16:creationId xmlns:a16="http://schemas.microsoft.com/office/drawing/2014/main" id="{E3406D8A-290A-455E-8E49-FE257D74A4E2}"/>
              </a:ext>
            </a:extLst>
          </p:cNvPr>
          <p:cNvSpPr/>
          <p:nvPr/>
        </p:nvSpPr>
        <p:spPr>
          <a:xfrm>
            <a:off x="6600070" y="1755632"/>
            <a:ext cx="864000" cy="86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8">
            <a:extLst>
              <a:ext uri="{FF2B5EF4-FFF2-40B4-BE49-F238E27FC236}">
                <a16:creationId xmlns:a16="http://schemas.microsoft.com/office/drawing/2014/main" id="{04E84893-8D4C-4D45-8897-3A63100A69EC}"/>
              </a:ext>
            </a:extLst>
          </p:cNvPr>
          <p:cNvSpPr/>
          <p:nvPr/>
        </p:nvSpPr>
        <p:spPr>
          <a:xfrm>
            <a:off x="7885358" y="2026029"/>
            <a:ext cx="3503078"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7">
            <a:extLst>
              <a:ext uri="{FF2B5EF4-FFF2-40B4-BE49-F238E27FC236}">
                <a16:creationId xmlns:a16="http://schemas.microsoft.com/office/drawing/2014/main" id="{558F361D-36E7-4719-B6D9-2DE95AFF7FCF}"/>
              </a:ext>
            </a:extLst>
          </p:cNvPr>
          <p:cNvSpPr txBox="1"/>
          <p:nvPr/>
        </p:nvSpPr>
        <p:spPr>
          <a:xfrm>
            <a:off x="7989335" y="1623953"/>
            <a:ext cx="102449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3" name="dollar-coin-stacks_18068">
            <a:extLst>
              <a:ext uri="{FF2B5EF4-FFF2-40B4-BE49-F238E27FC236}">
                <a16:creationId xmlns:a16="http://schemas.microsoft.com/office/drawing/2014/main" id="{AB17D865-72E5-4E9F-9141-4F17CD873F99}"/>
              </a:ext>
            </a:extLst>
          </p:cNvPr>
          <p:cNvSpPr>
            <a:spLocks noChangeAspect="1"/>
          </p:cNvSpPr>
          <p:nvPr/>
        </p:nvSpPr>
        <p:spPr bwMode="auto">
          <a:xfrm>
            <a:off x="6727228" y="1970365"/>
            <a:ext cx="609685" cy="434534"/>
          </a:xfrm>
          <a:custGeom>
            <a:avLst/>
            <a:gdLst>
              <a:gd name="T0" fmla="*/ 6516 w 6632"/>
              <a:gd name="T1" fmla="*/ 183 h 4734"/>
              <a:gd name="T2" fmla="*/ 6155 w 6632"/>
              <a:gd name="T3" fmla="*/ 0 h 4734"/>
              <a:gd name="T4" fmla="*/ 6045 w 6632"/>
              <a:gd name="T5" fmla="*/ 13 h 4734"/>
              <a:gd name="T6" fmla="*/ 361 w 6632"/>
              <a:gd name="T7" fmla="*/ 1444 h 4734"/>
              <a:gd name="T8" fmla="*/ 27 w 6632"/>
              <a:gd name="T9" fmla="*/ 1813 h 4734"/>
              <a:gd name="T10" fmla="*/ 240 w 6632"/>
              <a:gd name="T11" fmla="*/ 2264 h 4734"/>
              <a:gd name="T12" fmla="*/ 1442 w 6632"/>
              <a:gd name="T13" fmla="*/ 2985 h 4734"/>
              <a:gd name="T14" fmla="*/ 1442 w 6632"/>
              <a:gd name="T15" fmla="*/ 4567 h 4734"/>
              <a:gd name="T16" fmla="*/ 1530 w 6632"/>
              <a:gd name="T17" fmla="*/ 4708 h 4734"/>
              <a:gd name="T18" fmla="*/ 1695 w 6632"/>
              <a:gd name="T19" fmla="*/ 4691 h 4734"/>
              <a:gd name="T20" fmla="*/ 2822 w 6632"/>
              <a:gd name="T21" fmla="*/ 3813 h 4734"/>
              <a:gd name="T22" fmla="*/ 3748 w 6632"/>
              <a:gd name="T23" fmla="*/ 4369 h 4734"/>
              <a:gd name="T24" fmla="*/ 3979 w 6632"/>
              <a:gd name="T25" fmla="*/ 4433 h 4734"/>
              <a:gd name="T26" fmla="*/ 4361 w 6632"/>
              <a:gd name="T27" fmla="*/ 4219 h 4734"/>
              <a:gd name="T28" fmla="*/ 6537 w 6632"/>
              <a:gd name="T29" fmla="*/ 684 h 4734"/>
              <a:gd name="T30" fmla="*/ 6516 w 6632"/>
              <a:gd name="T31" fmla="*/ 183 h 4734"/>
              <a:gd name="T32" fmla="*/ 3952 w 6632"/>
              <a:gd name="T33" fmla="*/ 3872 h 4734"/>
              <a:gd name="T34" fmla="*/ 2543 w 6632"/>
              <a:gd name="T35" fmla="*/ 3027 h 4734"/>
              <a:gd name="T36" fmla="*/ 3972 w 6632"/>
              <a:gd name="T37" fmla="*/ 1795 h 4734"/>
              <a:gd name="T38" fmla="*/ 3983 w 6632"/>
              <a:gd name="T39" fmla="*/ 1726 h 4734"/>
              <a:gd name="T40" fmla="*/ 3917 w 6632"/>
              <a:gd name="T41" fmla="*/ 1703 h 4734"/>
              <a:gd name="T42" fmla="*/ 1740 w 6632"/>
              <a:gd name="T43" fmla="*/ 2545 h 4734"/>
              <a:gd name="T44" fmla="*/ 682 w 6632"/>
              <a:gd name="T45" fmla="*/ 1910 h 4734"/>
              <a:gd name="T46" fmla="*/ 5979 w 6632"/>
              <a:gd name="T47" fmla="*/ 577 h 4734"/>
              <a:gd name="T48" fmla="*/ 3952 w 6632"/>
              <a:gd name="T49" fmla="*/ 3872 h 4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32" h="4734">
                <a:moveTo>
                  <a:pt x="6516" y="183"/>
                </a:moveTo>
                <a:cubicBezTo>
                  <a:pt x="6431" y="66"/>
                  <a:pt x="6295" y="0"/>
                  <a:pt x="6155" y="0"/>
                </a:cubicBezTo>
                <a:cubicBezTo>
                  <a:pt x="6118" y="0"/>
                  <a:pt x="6081" y="4"/>
                  <a:pt x="6045" y="13"/>
                </a:cubicBezTo>
                <a:lnTo>
                  <a:pt x="361" y="1444"/>
                </a:lnTo>
                <a:cubicBezTo>
                  <a:pt x="185" y="1488"/>
                  <a:pt x="53" y="1634"/>
                  <a:pt x="27" y="1813"/>
                </a:cubicBezTo>
                <a:cubicBezTo>
                  <a:pt x="0" y="1993"/>
                  <a:pt x="84" y="2171"/>
                  <a:pt x="240" y="2264"/>
                </a:cubicBezTo>
                <a:lnTo>
                  <a:pt x="1442" y="2985"/>
                </a:lnTo>
                <a:lnTo>
                  <a:pt x="1442" y="4567"/>
                </a:lnTo>
                <a:cubicBezTo>
                  <a:pt x="1442" y="4627"/>
                  <a:pt x="1476" y="4681"/>
                  <a:pt x="1530" y="4708"/>
                </a:cubicBezTo>
                <a:cubicBezTo>
                  <a:pt x="1583" y="4734"/>
                  <a:pt x="1648" y="4727"/>
                  <a:pt x="1695" y="4691"/>
                </a:cubicBezTo>
                <a:lnTo>
                  <a:pt x="2822" y="3813"/>
                </a:lnTo>
                <a:lnTo>
                  <a:pt x="3748" y="4369"/>
                </a:lnTo>
                <a:cubicBezTo>
                  <a:pt x="3820" y="4412"/>
                  <a:pt x="3900" y="4433"/>
                  <a:pt x="3979" y="4433"/>
                </a:cubicBezTo>
                <a:cubicBezTo>
                  <a:pt x="4129" y="4433"/>
                  <a:pt x="4276" y="4357"/>
                  <a:pt x="4361" y="4219"/>
                </a:cubicBezTo>
                <a:lnTo>
                  <a:pt x="6537" y="684"/>
                </a:lnTo>
                <a:cubicBezTo>
                  <a:pt x="6632" y="528"/>
                  <a:pt x="6624" y="330"/>
                  <a:pt x="6516" y="183"/>
                </a:cubicBezTo>
                <a:close/>
                <a:moveTo>
                  <a:pt x="3952" y="3872"/>
                </a:moveTo>
                <a:lnTo>
                  <a:pt x="2543" y="3027"/>
                </a:lnTo>
                <a:lnTo>
                  <a:pt x="3972" y="1795"/>
                </a:lnTo>
                <a:cubicBezTo>
                  <a:pt x="3992" y="1778"/>
                  <a:pt x="3997" y="1748"/>
                  <a:pt x="3983" y="1726"/>
                </a:cubicBezTo>
                <a:cubicBezTo>
                  <a:pt x="3970" y="1703"/>
                  <a:pt x="3942" y="1693"/>
                  <a:pt x="3917" y="1703"/>
                </a:cubicBezTo>
                <a:lnTo>
                  <a:pt x="1740" y="2545"/>
                </a:lnTo>
                <a:lnTo>
                  <a:pt x="682" y="1910"/>
                </a:lnTo>
                <a:lnTo>
                  <a:pt x="5979" y="577"/>
                </a:lnTo>
                <a:lnTo>
                  <a:pt x="3952" y="3872"/>
                </a:lnTo>
                <a:close/>
              </a:path>
            </a:pathLst>
          </a:custGeom>
          <a:solidFill>
            <a:schemeClr val="bg1"/>
          </a:solidFill>
          <a:ln>
            <a:noFill/>
          </a:ln>
        </p:spPr>
        <p:txBody>
          <a:bodyPr/>
          <a:lstStyle/>
          <a:p>
            <a:endParaRPr lang="zh-CN" altLang="en-US"/>
          </a:p>
        </p:txBody>
      </p:sp>
      <p:sp>
        <p:nvSpPr>
          <p:cNvPr id="10" name="Oval 5">
            <a:extLst>
              <a:ext uri="{FF2B5EF4-FFF2-40B4-BE49-F238E27FC236}">
                <a16:creationId xmlns:a16="http://schemas.microsoft.com/office/drawing/2014/main" id="{E52682BD-8F4B-453A-9ABC-3CE689FAF270}"/>
              </a:ext>
            </a:extLst>
          </p:cNvPr>
          <p:cNvSpPr/>
          <p:nvPr/>
        </p:nvSpPr>
        <p:spPr>
          <a:xfrm>
            <a:off x="5803966" y="4898906"/>
            <a:ext cx="864000" cy="864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8">
            <a:extLst>
              <a:ext uri="{FF2B5EF4-FFF2-40B4-BE49-F238E27FC236}">
                <a16:creationId xmlns:a16="http://schemas.microsoft.com/office/drawing/2014/main" id="{21790747-FA59-4196-BBCE-9D0222A67CB6}"/>
              </a:ext>
            </a:extLst>
          </p:cNvPr>
          <p:cNvSpPr/>
          <p:nvPr/>
        </p:nvSpPr>
        <p:spPr>
          <a:xfrm>
            <a:off x="7173575" y="5210495"/>
            <a:ext cx="3503077"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7">
            <a:extLst>
              <a:ext uri="{FF2B5EF4-FFF2-40B4-BE49-F238E27FC236}">
                <a16:creationId xmlns:a16="http://schemas.microsoft.com/office/drawing/2014/main" id="{38A7E0A0-5AD5-4C94-8C9C-9FB3B191267C}"/>
              </a:ext>
            </a:extLst>
          </p:cNvPr>
          <p:cNvSpPr txBox="1"/>
          <p:nvPr/>
        </p:nvSpPr>
        <p:spPr>
          <a:xfrm>
            <a:off x="7281588" y="4772413"/>
            <a:ext cx="1021037"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4" name="supermarket_372725">
            <a:extLst>
              <a:ext uri="{FF2B5EF4-FFF2-40B4-BE49-F238E27FC236}">
                <a16:creationId xmlns:a16="http://schemas.microsoft.com/office/drawing/2014/main" id="{73710BB0-52B9-4B92-B877-21F4DCE4CF0E}"/>
              </a:ext>
            </a:extLst>
          </p:cNvPr>
          <p:cNvSpPr>
            <a:spLocks noChangeAspect="1"/>
          </p:cNvSpPr>
          <p:nvPr/>
        </p:nvSpPr>
        <p:spPr bwMode="auto">
          <a:xfrm>
            <a:off x="5983490" y="5060906"/>
            <a:ext cx="504953" cy="540000"/>
          </a:xfrm>
          <a:custGeom>
            <a:avLst/>
            <a:gdLst>
              <a:gd name="connsiteX0" fmla="*/ 426250 w 567346"/>
              <a:gd name="connsiteY0" fmla="*/ 201300 h 606722"/>
              <a:gd name="connsiteX1" fmla="*/ 406134 w 567346"/>
              <a:gd name="connsiteY1" fmla="*/ 221390 h 606722"/>
              <a:gd name="connsiteX2" fmla="*/ 426250 w 567346"/>
              <a:gd name="connsiteY2" fmla="*/ 241569 h 606722"/>
              <a:gd name="connsiteX3" fmla="*/ 446367 w 567346"/>
              <a:gd name="connsiteY3" fmla="*/ 221390 h 606722"/>
              <a:gd name="connsiteX4" fmla="*/ 426250 w 567346"/>
              <a:gd name="connsiteY4" fmla="*/ 201300 h 606722"/>
              <a:gd name="connsiteX5" fmla="*/ 426250 w 567346"/>
              <a:gd name="connsiteY5" fmla="*/ 161030 h 606722"/>
              <a:gd name="connsiteX6" fmla="*/ 486690 w 567346"/>
              <a:gd name="connsiteY6" fmla="*/ 221390 h 606722"/>
              <a:gd name="connsiteX7" fmla="*/ 426250 w 567346"/>
              <a:gd name="connsiteY7" fmla="*/ 281838 h 606722"/>
              <a:gd name="connsiteX8" fmla="*/ 365811 w 567346"/>
              <a:gd name="connsiteY8" fmla="*/ 221390 h 606722"/>
              <a:gd name="connsiteX9" fmla="*/ 426250 w 567346"/>
              <a:gd name="connsiteY9" fmla="*/ 161030 h 606722"/>
              <a:gd name="connsiteX10" fmla="*/ 338681 w 567346"/>
              <a:gd name="connsiteY10" fmla="*/ 120775 h 606722"/>
              <a:gd name="connsiteX11" fmla="*/ 324439 w 567346"/>
              <a:gd name="connsiteY11" fmla="*/ 126641 h 606722"/>
              <a:gd name="connsiteX12" fmla="*/ 86606 w 567346"/>
              <a:gd name="connsiteY12" fmla="*/ 364193 h 606722"/>
              <a:gd name="connsiteX13" fmla="*/ 80643 w 567346"/>
              <a:gd name="connsiteY13" fmla="*/ 378413 h 606722"/>
              <a:gd name="connsiteX14" fmla="*/ 86606 w 567346"/>
              <a:gd name="connsiteY14" fmla="*/ 392632 h 606722"/>
              <a:gd name="connsiteX15" fmla="*/ 254745 w 567346"/>
              <a:gd name="connsiteY15" fmla="*/ 560598 h 606722"/>
              <a:gd name="connsiteX16" fmla="*/ 283317 w 567346"/>
              <a:gd name="connsiteY16" fmla="*/ 560598 h 606722"/>
              <a:gd name="connsiteX17" fmla="*/ 521150 w 567346"/>
              <a:gd name="connsiteY17" fmla="*/ 323046 h 606722"/>
              <a:gd name="connsiteX18" fmla="*/ 527025 w 567346"/>
              <a:gd name="connsiteY18" fmla="*/ 308827 h 606722"/>
              <a:gd name="connsiteX19" fmla="*/ 527025 w 567346"/>
              <a:gd name="connsiteY19" fmla="*/ 140860 h 606722"/>
              <a:gd name="connsiteX20" fmla="*/ 506909 w 567346"/>
              <a:gd name="connsiteY20" fmla="*/ 120775 h 606722"/>
              <a:gd name="connsiteX21" fmla="*/ 298360 w 567346"/>
              <a:gd name="connsiteY21" fmla="*/ 40258 h 606722"/>
              <a:gd name="connsiteX22" fmla="*/ 284118 w 567346"/>
              <a:gd name="connsiteY22" fmla="*/ 46124 h 606722"/>
              <a:gd name="connsiteX23" fmla="*/ 46285 w 567346"/>
              <a:gd name="connsiteY23" fmla="*/ 283676 h 606722"/>
              <a:gd name="connsiteX24" fmla="*/ 40321 w 567346"/>
              <a:gd name="connsiteY24" fmla="*/ 297896 h 606722"/>
              <a:gd name="connsiteX25" fmla="*/ 46285 w 567346"/>
              <a:gd name="connsiteY25" fmla="*/ 312115 h 606722"/>
              <a:gd name="connsiteX26" fmla="*/ 63998 w 567346"/>
              <a:gd name="connsiteY26" fmla="*/ 329800 h 606722"/>
              <a:gd name="connsiteX27" fmla="*/ 295956 w 567346"/>
              <a:gd name="connsiteY27" fmla="*/ 98202 h 606722"/>
              <a:gd name="connsiteX28" fmla="*/ 338681 w 567346"/>
              <a:gd name="connsiteY28" fmla="*/ 80517 h 606722"/>
              <a:gd name="connsiteX29" fmla="*/ 486703 w 567346"/>
              <a:gd name="connsiteY29" fmla="*/ 80517 h 606722"/>
              <a:gd name="connsiteX30" fmla="*/ 486703 w 567346"/>
              <a:gd name="connsiteY30" fmla="*/ 60343 h 606722"/>
              <a:gd name="connsiteX31" fmla="*/ 466587 w 567346"/>
              <a:gd name="connsiteY31" fmla="*/ 40258 h 606722"/>
              <a:gd name="connsiteX32" fmla="*/ 298360 w 567346"/>
              <a:gd name="connsiteY32" fmla="*/ 0 h 606722"/>
              <a:gd name="connsiteX33" fmla="*/ 466587 w 567346"/>
              <a:gd name="connsiteY33" fmla="*/ 0 h 606722"/>
              <a:gd name="connsiteX34" fmla="*/ 527025 w 567346"/>
              <a:gd name="connsiteY34" fmla="*/ 60343 h 606722"/>
              <a:gd name="connsiteX35" fmla="*/ 527025 w 567346"/>
              <a:gd name="connsiteY35" fmla="*/ 83983 h 606722"/>
              <a:gd name="connsiteX36" fmla="*/ 567346 w 567346"/>
              <a:gd name="connsiteY36" fmla="*/ 140860 h 606722"/>
              <a:gd name="connsiteX37" fmla="*/ 567346 w 567346"/>
              <a:gd name="connsiteY37" fmla="*/ 308827 h 606722"/>
              <a:gd name="connsiteX38" fmla="*/ 549633 w 567346"/>
              <a:gd name="connsiteY38" fmla="*/ 351485 h 606722"/>
              <a:gd name="connsiteX39" fmla="*/ 311800 w 567346"/>
              <a:gd name="connsiteY39" fmla="*/ 589037 h 606722"/>
              <a:gd name="connsiteX40" fmla="*/ 268986 w 567346"/>
              <a:gd name="connsiteY40" fmla="*/ 606722 h 606722"/>
              <a:gd name="connsiteX41" fmla="*/ 226262 w 567346"/>
              <a:gd name="connsiteY41" fmla="*/ 589037 h 606722"/>
              <a:gd name="connsiteX42" fmla="*/ 58034 w 567346"/>
              <a:gd name="connsiteY42" fmla="*/ 421071 h 606722"/>
              <a:gd name="connsiteX43" fmla="*/ 40321 w 567346"/>
              <a:gd name="connsiteY43" fmla="*/ 378413 h 606722"/>
              <a:gd name="connsiteX44" fmla="*/ 41923 w 567346"/>
              <a:gd name="connsiteY44" fmla="*/ 364727 h 606722"/>
              <a:gd name="connsiteX45" fmla="*/ 17713 w 567346"/>
              <a:gd name="connsiteY45" fmla="*/ 340554 h 606722"/>
              <a:gd name="connsiteX46" fmla="*/ 0 w 567346"/>
              <a:gd name="connsiteY46" fmla="*/ 297896 h 606722"/>
              <a:gd name="connsiteX47" fmla="*/ 17713 w 567346"/>
              <a:gd name="connsiteY47" fmla="*/ 255238 h 606722"/>
              <a:gd name="connsiteX48" fmla="*/ 255635 w 567346"/>
              <a:gd name="connsiteY48" fmla="*/ 17685 h 606722"/>
              <a:gd name="connsiteX49" fmla="*/ 298360 w 567346"/>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67346" h="606722">
                <a:moveTo>
                  <a:pt x="426250" y="201300"/>
                </a:moveTo>
                <a:cubicBezTo>
                  <a:pt x="415124" y="201300"/>
                  <a:pt x="406134" y="210278"/>
                  <a:pt x="406134" y="221390"/>
                </a:cubicBezTo>
                <a:cubicBezTo>
                  <a:pt x="406134" y="232502"/>
                  <a:pt x="415124" y="241569"/>
                  <a:pt x="426250" y="241569"/>
                </a:cubicBezTo>
                <a:cubicBezTo>
                  <a:pt x="437377" y="241569"/>
                  <a:pt x="446367" y="232502"/>
                  <a:pt x="446367" y="221390"/>
                </a:cubicBezTo>
                <a:cubicBezTo>
                  <a:pt x="446367" y="210278"/>
                  <a:pt x="437377" y="201300"/>
                  <a:pt x="426250" y="201300"/>
                </a:cubicBezTo>
                <a:close/>
                <a:moveTo>
                  <a:pt x="426250" y="161030"/>
                </a:moveTo>
                <a:cubicBezTo>
                  <a:pt x="459630" y="161030"/>
                  <a:pt x="486690" y="188143"/>
                  <a:pt x="486690" y="221390"/>
                </a:cubicBezTo>
                <a:cubicBezTo>
                  <a:pt x="486690" y="254725"/>
                  <a:pt x="459630" y="281838"/>
                  <a:pt x="426250" y="281838"/>
                </a:cubicBezTo>
                <a:cubicBezTo>
                  <a:pt x="392871" y="281838"/>
                  <a:pt x="365811" y="254725"/>
                  <a:pt x="365811" y="221390"/>
                </a:cubicBezTo>
                <a:cubicBezTo>
                  <a:pt x="365811" y="188143"/>
                  <a:pt x="392871" y="161030"/>
                  <a:pt x="426250" y="161030"/>
                </a:cubicBezTo>
                <a:close/>
                <a:moveTo>
                  <a:pt x="338681" y="120775"/>
                </a:moveTo>
                <a:cubicBezTo>
                  <a:pt x="333340" y="120775"/>
                  <a:pt x="328267" y="122819"/>
                  <a:pt x="324439" y="126641"/>
                </a:cubicBezTo>
                <a:lnTo>
                  <a:pt x="86606" y="364193"/>
                </a:lnTo>
                <a:cubicBezTo>
                  <a:pt x="82779" y="368015"/>
                  <a:pt x="80643" y="372992"/>
                  <a:pt x="80643" y="378413"/>
                </a:cubicBezTo>
                <a:cubicBezTo>
                  <a:pt x="80643" y="383745"/>
                  <a:pt x="82779" y="388811"/>
                  <a:pt x="86606" y="392632"/>
                </a:cubicBezTo>
                <a:lnTo>
                  <a:pt x="254745" y="560598"/>
                </a:lnTo>
                <a:cubicBezTo>
                  <a:pt x="262667" y="568419"/>
                  <a:pt x="275395" y="568419"/>
                  <a:pt x="283317" y="560598"/>
                </a:cubicBezTo>
                <a:lnTo>
                  <a:pt x="521150" y="323046"/>
                </a:lnTo>
                <a:cubicBezTo>
                  <a:pt x="524978" y="319225"/>
                  <a:pt x="527025" y="314159"/>
                  <a:pt x="527025" y="308827"/>
                </a:cubicBezTo>
                <a:lnTo>
                  <a:pt x="527025" y="140860"/>
                </a:lnTo>
                <a:cubicBezTo>
                  <a:pt x="527025" y="129751"/>
                  <a:pt x="518035" y="120775"/>
                  <a:pt x="506909" y="120775"/>
                </a:cubicBezTo>
                <a:close/>
                <a:moveTo>
                  <a:pt x="298360" y="40258"/>
                </a:moveTo>
                <a:cubicBezTo>
                  <a:pt x="293019" y="40258"/>
                  <a:pt x="287945" y="42391"/>
                  <a:pt x="284118" y="46124"/>
                </a:cubicBezTo>
                <a:lnTo>
                  <a:pt x="46285" y="283676"/>
                </a:lnTo>
                <a:cubicBezTo>
                  <a:pt x="42457" y="287498"/>
                  <a:pt x="40321" y="292475"/>
                  <a:pt x="40321" y="297896"/>
                </a:cubicBezTo>
                <a:cubicBezTo>
                  <a:pt x="40321" y="303228"/>
                  <a:pt x="42457" y="308294"/>
                  <a:pt x="46285" y="312115"/>
                </a:cubicBezTo>
                <a:lnTo>
                  <a:pt x="63998" y="329800"/>
                </a:lnTo>
                <a:lnTo>
                  <a:pt x="295956" y="98202"/>
                </a:lnTo>
                <a:cubicBezTo>
                  <a:pt x="307350" y="86827"/>
                  <a:pt x="322570" y="80517"/>
                  <a:pt x="338681" y="80517"/>
                </a:cubicBezTo>
                <a:lnTo>
                  <a:pt x="486703" y="80517"/>
                </a:lnTo>
                <a:lnTo>
                  <a:pt x="486703" y="60343"/>
                </a:lnTo>
                <a:cubicBezTo>
                  <a:pt x="486703" y="49323"/>
                  <a:pt x="477714" y="40258"/>
                  <a:pt x="466587" y="40258"/>
                </a:cubicBezTo>
                <a:close/>
                <a:moveTo>
                  <a:pt x="298360" y="0"/>
                </a:moveTo>
                <a:lnTo>
                  <a:pt x="466587" y="0"/>
                </a:lnTo>
                <a:cubicBezTo>
                  <a:pt x="499966" y="0"/>
                  <a:pt x="527025" y="27105"/>
                  <a:pt x="527025" y="60343"/>
                </a:cubicBezTo>
                <a:lnTo>
                  <a:pt x="527025" y="83983"/>
                </a:lnTo>
                <a:cubicBezTo>
                  <a:pt x="550523" y="92248"/>
                  <a:pt x="567346" y="114643"/>
                  <a:pt x="567346" y="140860"/>
                </a:cubicBezTo>
                <a:lnTo>
                  <a:pt x="567346" y="308827"/>
                </a:lnTo>
                <a:cubicBezTo>
                  <a:pt x="567346" y="324912"/>
                  <a:pt x="561115" y="340109"/>
                  <a:pt x="549633" y="351485"/>
                </a:cubicBezTo>
                <a:lnTo>
                  <a:pt x="311800" y="589037"/>
                </a:lnTo>
                <a:cubicBezTo>
                  <a:pt x="299962" y="600768"/>
                  <a:pt x="284474" y="606722"/>
                  <a:pt x="268986" y="606722"/>
                </a:cubicBezTo>
                <a:cubicBezTo>
                  <a:pt x="253499" y="606722"/>
                  <a:pt x="238011" y="600768"/>
                  <a:pt x="226262" y="589037"/>
                </a:cubicBezTo>
                <a:lnTo>
                  <a:pt x="58034" y="421071"/>
                </a:lnTo>
                <a:cubicBezTo>
                  <a:pt x="46641" y="409695"/>
                  <a:pt x="40321" y="394498"/>
                  <a:pt x="40321" y="378413"/>
                </a:cubicBezTo>
                <a:cubicBezTo>
                  <a:pt x="40321" y="373703"/>
                  <a:pt x="40855" y="369170"/>
                  <a:pt x="41923" y="364727"/>
                </a:cubicBezTo>
                <a:lnTo>
                  <a:pt x="17713" y="340554"/>
                </a:lnTo>
                <a:cubicBezTo>
                  <a:pt x="6320" y="329178"/>
                  <a:pt x="0" y="313981"/>
                  <a:pt x="0" y="297896"/>
                </a:cubicBezTo>
                <a:cubicBezTo>
                  <a:pt x="0" y="281810"/>
                  <a:pt x="6320" y="266613"/>
                  <a:pt x="17713" y="255238"/>
                </a:cubicBezTo>
                <a:lnTo>
                  <a:pt x="255635" y="17685"/>
                </a:lnTo>
                <a:cubicBezTo>
                  <a:pt x="267028" y="6310"/>
                  <a:pt x="282249" y="0"/>
                  <a:pt x="298360" y="0"/>
                </a:cubicBezTo>
                <a:close/>
              </a:path>
            </a:pathLst>
          </a:custGeom>
          <a:solidFill>
            <a:schemeClr val="bg1"/>
          </a:solidFill>
          <a:ln>
            <a:noFill/>
          </a:ln>
        </p:spPr>
        <p:txBody>
          <a:bodyPr/>
          <a:lstStyle/>
          <a:p>
            <a:endParaRPr lang="zh-CN" altLang="en-US"/>
          </a:p>
        </p:txBody>
      </p:sp>
      <p:sp>
        <p:nvSpPr>
          <p:cNvPr id="9" name="Oval 4">
            <a:extLst>
              <a:ext uri="{FF2B5EF4-FFF2-40B4-BE49-F238E27FC236}">
                <a16:creationId xmlns:a16="http://schemas.microsoft.com/office/drawing/2014/main" id="{146404EA-3122-4933-8943-462F3EF6FCBE}"/>
              </a:ext>
            </a:extLst>
          </p:cNvPr>
          <p:cNvSpPr/>
          <p:nvPr/>
        </p:nvSpPr>
        <p:spPr>
          <a:xfrm>
            <a:off x="6226083" y="3348179"/>
            <a:ext cx="864000" cy="864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8">
            <a:extLst>
              <a:ext uri="{FF2B5EF4-FFF2-40B4-BE49-F238E27FC236}">
                <a16:creationId xmlns:a16="http://schemas.microsoft.com/office/drawing/2014/main" id="{88D2CE40-CB37-4B22-A6D0-F1465A7A65FA}"/>
              </a:ext>
            </a:extLst>
          </p:cNvPr>
          <p:cNvSpPr/>
          <p:nvPr/>
        </p:nvSpPr>
        <p:spPr>
          <a:xfrm>
            <a:off x="7537015" y="3595630"/>
            <a:ext cx="3503077"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7">
            <a:extLst>
              <a:ext uri="{FF2B5EF4-FFF2-40B4-BE49-F238E27FC236}">
                <a16:creationId xmlns:a16="http://schemas.microsoft.com/office/drawing/2014/main" id="{8D77B7D2-A4EF-4131-A329-0B60AAE7958D}"/>
              </a:ext>
            </a:extLst>
          </p:cNvPr>
          <p:cNvSpPr txBox="1"/>
          <p:nvPr/>
        </p:nvSpPr>
        <p:spPr>
          <a:xfrm>
            <a:off x="7641767" y="3202812"/>
            <a:ext cx="1019633"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28" name="writing_142271">
            <a:extLst>
              <a:ext uri="{FF2B5EF4-FFF2-40B4-BE49-F238E27FC236}">
                <a16:creationId xmlns:a16="http://schemas.microsoft.com/office/drawing/2014/main" id="{3E43D084-C6F5-4217-9A27-E39775EE75CE}"/>
              </a:ext>
            </a:extLst>
          </p:cNvPr>
          <p:cNvSpPr>
            <a:spLocks noChangeAspect="1"/>
          </p:cNvSpPr>
          <p:nvPr/>
        </p:nvSpPr>
        <p:spPr bwMode="auto">
          <a:xfrm>
            <a:off x="6388083" y="3510619"/>
            <a:ext cx="540000" cy="539120"/>
          </a:xfrm>
          <a:custGeom>
            <a:avLst/>
            <a:gdLst>
              <a:gd name="T0" fmla="*/ 6529 w 6529"/>
              <a:gd name="T1" fmla="*/ 1556 h 6529"/>
              <a:gd name="T2" fmla="*/ 4973 w 6529"/>
              <a:gd name="T3" fmla="*/ 0 h 6529"/>
              <a:gd name="T4" fmla="*/ 3269 w 6529"/>
              <a:gd name="T5" fmla="*/ 1704 h 6529"/>
              <a:gd name="T6" fmla="*/ 1565 w 6529"/>
              <a:gd name="T7" fmla="*/ 0 h 6529"/>
              <a:gd name="T8" fmla="*/ 9 w 6529"/>
              <a:gd name="T9" fmla="*/ 1556 h 6529"/>
              <a:gd name="T10" fmla="*/ 1713 w 6529"/>
              <a:gd name="T11" fmla="*/ 3260 h 6529"/>
              <a:gd name="T12" fmla="*/ 628 w 6529"/>
              <a:gd name="T13" fmla="*/ 4345 h 6529"/>
              <a:gd name="T14" fmla="*/ 0 w 6529"/>
              <a:gd name="T15" fmla="*/ 6529 h 6529"/>
              <a:gd name="T16" fmla="*/ 2184 w 6529"/>
              <a:gd name="T17" fmla="*/ 5901 h 6529"/>
              <a:gd name="T18" fmla="*/ 3269 w 6529"/>
              <a:gd name="T19" fmla="*/ 4815 h 6529"/>
              <a:gd name="T20" fmla="*/ 4973 w 6529"/>
              <a:gd name="T21" fmla="*/ 6519 h 6529"/>
              <a:gd name="T22" fmla="*/ 6529 w 6529"/>
              <a:gd name="T23" fmla="*/ 4964 h 6529"/>
              <a:gd name="T24" fmla="*/ 4825 w 6529"/>
              <a:gd name="T25" fmla="*/ 3260 h 6529"/>
              <a:gd name="T26" fmla="*/ 6529 w 6529"/>
              <a:gd name="T27" fmla="*/ 1556 h 6529"/>
              <a:gd name="T28" fmla="*/ 1089 w 6529"/>
              <a:gd name="T29" fmla="*/ 4450 h 6529"/>
              <a:gd name="T30" fmla="*/ 3917 w 6529"/>
              <a:gd name="T31" fmla="*/ 1622 h 6529"/>
              <a:gd name="T32" fmla="*/ 4907 w 6529"/>
              <a:gd name="T33" fmla="*/ 2612 h 6529"/>
              <a:gd name="T34" fmla="*/ 2079 w 6529"/>
              <a:gd name="T35" fmla="*/ 5440 h 6529"/>
              <a:gd name="T36" fmla="*/ 1089 w 6529"/>
              <a:gd name="T37" fmla="*/ 4450 h 6529"/>
              <a:gd name="T38" fmla="*/ 5963 w 6529"/>
              <a:gd name="T39" fmla="*/ 1556 h 6529"/>
              <a:gd name="T40" fmla="*/ 5190 w 6529"/>
              <a:gd name="T41" fmla="*/ 2329 h 6529"/>
              <a:gd name="T42" fmla="*/ 4200 w 6529"/>
              <a:gd name="T43" fmla="*/ 1339 h 6529"/>
              <a:gd name="T44" fmla="*/ 4973 w 6529"/>
              <a:gd name="T45" fmla="*/ 566 h 6529"/>
              <a:gd name="T46" fmla="*/ 5963 w 6529"/>
              <a:gd name="T47" fmla="*/ 1556 h 6529"/>
              <a:gd name="T48" fmla="*/ 575 w 6529"/>
              <a:gd name="T49" fmla="*/ 1556 h 6529"/>
              <a:gd name="T50" fmla="*/ 1565 w 6529"/>
              <a:gd name="T51" fmla="*/ 566 h 6529"/>
              <a:gd name="T52" fmla="*/ 2134 w 6529"/>
              <a:gd name="T53" fmla="*/ 1135 h 6529"/>
              <a:gd name="T54" fmla="*/ 1663 w 6529"/>
              <a:gd name="T55" fmla="*/ 1606 h 6529"/>
              <a:gd name="T56" fmla="*/ 1946 w 6529"/>
              <a:gd name="T57" fmla="*/ 1889 h 6529"/>
              <a:gd name="T58" fmla="*/ 2417 w 6529"/>
              <a:gd name="T59" fmla="*/ 1418 h 6529"/>
              <a:gd name="T60" fmla="*/ 2986 w 6529"/>
              <a:gd name="T61" fmla="*/ 1987 h 6529"/>
              <a:gd name="T62" fmla="*/ 1996 w 6529"/>
              <a:gd name="T63" fmla="*/ 2977 h 6529"/>
              <a:gd name="T64" fmla="*/ 575 w 6529"/>
              <a:gd name="T65" fmla="*/ 1556 h 6529"/>
              <a:gd name="T66" fmla="*/ 904 w 6529"/>
              <a:gd name="T67" fmla="*/ 4831 h 6529"/>
              <a:gd name="T68" fmla="*/ 1697 w 6529"/>
              <a:gd name="T69" fmla="*/ 5624 h 6529"/>
              <a:gd name="T70" fmla="*/ 584 w 6529"/>
              <a:gd name="T71" fmla="*/ 5945 h 6529"/>
              <a:gd name="T72" fmla="*/ 904 w 6529"/>
              <a:gd name="T73" fmla="*/ 4831 h 6529"/>
              <a:gd name="T74" fmla="*/ 5111 w 6529"/>
              <a:gd name="T75" fmla="*/ 4112 h 6529"/>
              <a:gd name="T76" fmla="*/ 4640 w 6529"/>
              <a:gd name="T77" fmla="*/ 4583 h 6529"/>
              <a:gd name="T78" fmla="*/ 4922 w 6529"/>
              <a:gd name="T79" fmla="*/ 4866 h 6529"/>
              <a:gd name="T80" fmla="*/ 5394 w 6529"/>
              <a:gd name="T81" fmla="*/ 4395 h 6529"/>
              <a:gd name="T82" fmla="*/ 5963 w 6529"/>
              <a:gd name="T83" fmla="*/ 4964 h 6529"/>
              <a:gd name="T84" fmla="*/ 4973 w 6529"/>
              <a:gd name="T85" fmla="*/ 5954 h 6529"/>
              <a:gd name="T86" fmla="*/ 3552 w 6529"/>
              <a:gd name="T87" fmla="*/ 4533 h 6529"/>
              <a:gd name="T88" fmla="*/ 4542 w 6529"/>
              <a:gd name="T89" fmla="*/ 3543 h 6529"/>
              <a:gd name="T90" fmla="*/ 5111 w 6529"/>
              <a:gd name="T91" fmla="*/ 4112 h 6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9" h="6529">
                <a:moveTo>
                  <a:pt x="6529" y="1556"/>
                </a:moveTo>
                <a:lnTo>
                  <a:pt x="4973" y="0"/>
                </a:lnTo>
                <a:lnTo>
                  <a:pt x="3269" y="1704"/>
                </a:lnTo>
                <a:lnTo>
                  <a:pt x="1565" y="0"/>
                </a:lnTo>
                <a:lnTo>
                  <a:pt x="9" y="1556"/>
                </a:lnTo>
                <a:lnTo>
                  <a:pt x="1713" y="3260"/>
                </a:lnTo>
                <a:lnTo>
                  <a:pt x="628" y="4345"/>
                </a:lnTo>
                <a:lnTo>
                  <a:pt x="0" y="6529"/>
                </a:lnTo>
                <a:lnTo>
                  <a:pt x="2184" y="5901"/>
                </a:lnTo>
                <a:lnTo>
                  <a:pt x="3269" y="4815"/>
                </a:lnTo>
                <a:lnTo>
                  <a:pt x="4973" y="6519"/>
                </a:lnTo>
                <a:lnTo>
                  <a:pt x="6529" y="4964"/>
                </a:lnTo>
                <a:lnTo>
                  <a:pt x="4825" y="3260"/>
                </a:lnTo>
                <a:lnTo>
                  <a:pt x="6529" y="1556"/>
                </a:lnTo>
                <a:close/>
                <a:moveTo>
                  <a:pt x="1089" y="4450"/>
                </a:moveTo>
                <a:lnTo>
                  <a:pt x="3917" y="1622"/>
                </a:lnTo>
                <a:lnTo>
                  <a:pt x="4907" y="2612"/>
                </a:lnTo>
                <a:lnTo>
                  <a:pt x="2079" y="5440"/>
                </a:lnTo>
                <a:lnTo>
                  <a:pt x="1089" y="4450"/>
                </a:lnTo>
                <a:close/>
                <a:moveTo>
                  <a:pt x="5963" y="1556"/>
                </a:moveTo>
                <a:lnTo>
                  <a:pt x="5190" y="2329"/>
                </a:lnTo>
                <a:lnTo>
                  <a:pt x="4200" y="1339"/>
                </a:lnTo>
                <a:lnTo>
                  <a:pt x="4973" y="566"/>
                </a:lnTo>
                <a:lnTo>
                  <a:pt x="5963" y="1556"/>
                </a:lnTo>
                <a:close/>
                <a:moveTo>
                  <a:pt x="575" y="1556"/>
                </a:moveTo>
                <a:lnTo>
                  <a:pt x="1565" y="566"/>
                </a:lnTo>
                <a:lnTo>
                  <a:pt x="2134" y="1135"/>
                </a:lnTo>
                <a:lnTo>
                  <a:pt x="1663" y="1606"/>
                </a:lnTo>
                <a:lnTo>
                  <a:pt x="1946" y="1889"/>
                </a:lnTo>
                <a:lnTo>
                  <a:pt x="2417" y="1418"/>
                </a:lnTo>
                <a:lnTo>
                  <a:pt x="2986" y="1987"/>
                </a:lnTo>
                <a:lnTo>
                  <a:pt x="1996" y="2977"/>
                </a:lnTo>
                <a:lnTo>
                  <a:pt x="575" y="1556"/>
                </a:lnTo>
                <a:close/>
                <a:moveTo>
                  <a:pt x="904" y="4831"/>
                </a:moveTo>
                <a:lnTo>
                  <a:pt x="1697" y="5624"/>
                </a:lnTo>
                <a:lnTo>
                  <a:pt x="584" y="5945"/>
                </a:lnTo>
                <a:lnTo>
                  <a:pt x="904" y="4831"/>
                </a:lnTo>
                <a:close/>
                <a:moveTo>
                  <a:pt x="5111" y="4112"/>
                </a:moveTo>
                <a:lnTo>
                  <a:pt x="4640" y="4583"/>
                </a:lnTo>
                <a:lnTo>
                  <a:pt x="4922" y="4866"/>
                </a:lnTo>
                <a:lnTo>
                  <a:pt x="5394" y="4395"/>
                </a:lnTo>
                <a:lnTo>
                  <a:pt x="5963" y="4964"/>
                </a:lnTo>
                <a:lnTo>
                  <a:pt x="4973" y="5954"/>
                </a:lnTo>
                <a:lnTo>
                  <a:pt x="3552" y="4533"/>
                </a:lnTo>
                <a:lnTo>
                  <a:pt x="4542" y="3543"/>
                </a:lnTo>
                <a:lnTo>
                  <a:pt x="5111" y="4112"/>
                </a:lnTo>
                <a:close/>
              </a:path>
            </a:pathLst>
          </a:custGeom>
          <a:solidFill>
            <a:schemeClr val="bg1"/>
          </a:solidFill>
          <a:ln>
            <a:noFill/>
          </a:ln>
        </p:spPr>
      </p:sp>
      <p:sp>
        <p:nvSpPr>
          <p:cNvPr id="2" name="灯片编号占位符 1">
            <a:extLst>
              <a:ext uri="{FF2B5EF4-FFF2-40B4-BE49-F238E27FC236}">
                <a16:creationId xmlns:a16="http://schemas.microsoft.com/office/drawing/2014/main" id="{FBC1E58C-9ABD-4C16-B762-7F8561EC7EED}"/>
              </a:ext>
            </a:extLst>
          </p:cNvPr>
          <p:cNvSpPr>
            <a:spLocks noGrp="1"/>
          </p:cNvSpPr>
          <p:nvPr>
            <p:ph type="sldNum" sz="quarter" idx="11"/>
          </p:nvPr>
        </p:nvSpPr>
        <p:spPr/>
        <p:txBody>
          <a:bodyPr/>
          <a:lstStyle/>
          <a:p>
            <a:fld id="{2C8C25D2-219D-4845-A292-353165FB2CC4}" type="slidenum">
              <a:rPr lang="zh-CN" altLang="en-US" smtClean="0"/>
              <a:pPr/>
              <a:t>34</a:t>
            </a:fld>
            <a:endParaRPr lang="zh-CN" altLang="en-US" dirty="0"/>
          </a:p>
        </p:txBody>
      </p:sp>
      <p:pic>
        <p:nvPicPr>
          <p:cNvPr id="25" name="图片 24">
            <a:extLst>
              <a:ext uri="{FF2B5EF4-FFF2-40B4-BE49-F238E27FC236}">
                <a16:creationId xmlns:a16="http://schemas.microsoft.com/office/drawing/2014/main" id="{46516FFD-6A97-4194-91C1-BF7087961B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528" y="818775"/>
            <a:ext cx="4029075" cy="5753100"/>
          </a:xfrm>
          <a:prstGeom prst="rect">
            <a:avLst/>
          </a:prstGeom>
        </p:spPr>
      </p:pic>
    </p:spTree>
    <p:extLst>
      <p:ext uri="{BB962C8B-B14F-4D97-AF65-F5344CB8AC3E}">
        <p14:creationId xmlns:p14="http://schemas.microsoft.com/office/powerpoint/2010/main" val="14874910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a:extLst>
              <a:ext uri="{FF2B5EF4-FFF2-40B4-BE49-F238E27FC236}">
                <a16:creationId xmlns:a16="http://schemas.microsoft.com/office/drawing/2014/main" id="{11594E0C-2A2D-4B6F-97AF-99ECAF97B6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325" y="1669255"/>
            <a:ext cx="5662385" cy="3824288"/>
          </a:xfrm>
          <a:prstGeom prst="rect">
            <a:avLst/>
          </a:prstGeom>
        </p:spPr>
      </p:pic>
      <p:sp>
        <p:nvSpPr>
          <p:cNvPr id="24" name="Oval 3">
            <a:extLst>
              <a:ext uri="{FF2B5EF4-FFF2-40B4-BE49-F238E27FC236}">
                <a16:creationId xmlns:a16="http://schemas.microsoft.com/office/drawing/2014/main" id="{B197D264-30C8-435F-A147-9907B46A6FA4}"/>
              </a:ext>
            </a:extLst>
          </p:cNvPr>
          <p:cNvSpPr/>
          <p:nvPr/>
        </p:nvSpPr>
        <p:spPr>
          <a:xfrm>
            <a:off x="6696912" y="1044601"/>
            <a:ext cx="796104" cy="792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4">
            <a:extLst>
              <a:ext uri="{FF2B5EF4-FFF2-40B4-BE49-F238E27FC236}">
                <a16:creationId xmlns:a16="http://schemas.microsoft.com/office/drawing/2014/main" id="{F4CFE3EB-EFFB-48A8-AD8C-3B84F04EA65D}"/>
              </a:ext>
            </a:extLst>
          </p:cNvPr>
          <p:cNvSpPr/>
          <p:nvPr/>
        </p:nvSpPr>
        <p:spPr>
          <a:xfrm>
            <a:off x="6748586" y="2365022"/>
            <a:ext cx="796104" cy="79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5">
            <a:extLst>
              <a:ext uri="{FF2B5EF4-FFF2-40B4-BE49-F238E27FC236}">
                <a16:creationId xmlns:a16="http://schemas.microsoft.com/office/drawing/2014/main" id="{1BA1581F-1DC8-46E3-BEDB-B2145FC22D81}"/>
              </a:ext>
            </a:extLst>
          </p:cNvPr>
          <p:cNvSpPr/>
          <p:nvPr/>
        </p:nvSpPr>
        <p:spPr>
          <a:xfrm>
            <a:off x="6794689" y="3779607"/>
            <a:ext cx="796104" cy="79610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6">
            <a:extLst>
              <a:ext uri="{FF2B5EF4-FFF2-40B4-BE49-F238E27FC236}">
                <a16:creationId xmlns:a16="http://schemas.microsoft.com/office/drawing/2014/main" id="{6622AEFF-0AD4-49A8-8FD5-3A7CB9DA6C98}"/>
              </a:ext>
            </a:extLst>
          </p:cNvPr>
          <p:cNvSpPr/>
          <p:nvPr/>
        </p:nvSpPr>
        <p:spPr>
          <a:xfrm>
            <a:off x="6794689" y="5213242"/>
            <a:ext cx="796104" cy="79610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8">
            <a:extLst>
              <a:ext uri="{FF2B5EF4-FFF2-40B4-BE49-F238E27FC236}">
                <a16:creationId xmlns:a16="http://schemas.microsoft.com/office/drawing/2014/main" id="{4625D324-F679-4A5D-9029-74055044F2EE}"/>
              </a:ext>
            </a:extLst>
          </p:cNvPr>
          <p:cNvSpPr/>
          <p:nvPr/>
        </p:nvSpPr>
        <p:spPr>
          <a:xfrm>
            <a:off x="7885359" y="1321421"/>
            <a:ext cx="3543440"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Rectangle 10">
            <a:extLst>
              <a:ext uri="{FF2B5EF4-FFF2-40B4-BE49-F238E27FC236}">
                <a16:creationId xmlns:a16="http://schemas.microsoft.com/office/drawing/2014/main" id="{6502FC82-A79F-4A23-B84C-24FC8FBB70AA}"/>
              </a:ext>
            </a:extLst>
          </p:cNvPr>
          <p:cNvSpPr/>
          <p:nvPr/>
        </p:nvSpPr>
        <p:spPr>
          <a:xfrm>
            <a:off x="7885358" y="2664665"/>
            <a:ext cx="3543440"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Rectangle 12">
            <a:extLst>
              <a:ext uri="{FF2B5EF4-FFF2-40B4-BE49-F238E27FC236}">
                <a16:creationId xmlns:a16="http://schemas.microsoft.com/office/drawing/2014/main" id="{00E1EFB6-CF57-446C-B3DC-D0AD046C7FB9}"/>
              </a:ext>
            </a:extLst>
          </p:cNvPr>
          <p:cNvSpPr/>
          <p:nvPr/>
        </p:nvSpPr>
        <p:spPr>
          <a:xfrm>
            <a:off x="7885357" y="4090401"/>
            <a:ext cx="3543439"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Rectangle 14">
            <a:extLst>
              <a:ext uri="{FF2B5EF4-FFF2-40B4-BE49-F238E27FC236}">
                <a16:creationId xmlns:a16="http://schemas.microsoft.com/office/drawing/2014/main" id="{5AC79334-6332-4998-B088-7277319C8959}"/>
              </a:ext>
            </a:extLst>
          </p:cNvPr>
          <p:cNvSpPr/>
          <p:nvPr/>
        </p:nvSpPr>
        <p:spPr>
          <a:xfrm>
            <a:off x="7885358" y="5516137"/>
            <a:ext cx="3543438"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圆圈内图标可更换文字默认左对齐请在此输入您的文字使用时请删除此行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2" name="图片占位符 41">
            <a:extLst>
              <a:ext uri="{FF2B5EF4-FFF2-40B4-BE49-F238E27FC236}">
                <a16:creationId xmlns:a16="http://schemas.microsoft.com/office/drawing/2014/main" id="{536C1F3E-8F7C-4D3F-BA63-FED5F83EE1D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899" r="899"/>
          <a:stretch>
            <a:fillRect/>
          </a:stretch>
        </p:blipFill>
        <p:spPr>
          <a:xfrm>
            <a:off x="1302234" y="1775993"/>
            <a:ext cx="4535003" cy="3516296"/>
          </a:xfrm>
        </p:spPr>
      </p:pic>
      <p:sp>
        <p:nvSpPr>
          <p:cNvPr id="43" name="矩形 42">
            <a:extLst>
              <a:ext uri="{FF2B5EF4-FFF2-40B4-BE49-F238E27FC236}">
                <a16:creationId xmlns:a16="http://schemas.microsoft.com/office/drawing/2014/main" id="{A112B420-3B7E-422D-96D7-EE2147632CE7}"/>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4" name="文本框 43">
            <a:extLst>
              <a:ext uri="{FF2B5EF4-FFF2-40B4-BE49-F238E27FC236}">
                <a16:creationId xmlns:a16="http://schemas.microsoft.com/office/drawing/2014/main" id="{CA391241-7FF0-465A-9257-D2231844057B}"/>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40" name="TextBox 7">
            <a:extLst>
              <a:ext uri="{FF2B5EF4-FFF2-40B4-BE49-F238E27FC236}">
                <a16:creationId xmlns:a16="http://schemas.microsoft.com/office/drawing/2014/main" id="{B94E96A7-6A22-4223-9263-D36D92828A5A}"/>
              </a:ext>
            </a:extLst>
          </p:cNvPr>
          <p:cNvSpPr txBox="1"/>
          <p:nvPr/>
        </p:nvSpPr>
        <p:spPr>
          <a:xfrm>
            <a:off x="7996197" y="949021"/>
            <a:ext cx="1024468"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dirty="0"/>
          </a:p>
        </p:txBody>
      </p:sp>
      <p:sp>
        <p:nvSpPr>
          <p:cNvPr id="46" name="TextBox 7">
            <a:extLst>
              <a:ext uri="{FF2B5EF4-FFF2-40B4-BE49-F238E27FC236}">
                <a16:creationId xmlns:a16="http://schemas.microsoft.com/office/drawing/2014/main" id="{1AA254C7-0AF4-4558-819F-0232D09251F8}"/>
              </a:ext>
            </a:extLst>
          </p:cNvPr>
          <p:cNvSpPr txBox="1"/>
          <p:nvPr/>
        </p:nvSpPr>
        <p:spPr>
          <a:xfrm>
            <a:off x="7996197" y="2278750"/>
            <a:ext cx="1024468"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47" name="TextBox 7">
            <a:extLst>
              <a:ext uri="{FF2B5EF4-FFF2-40B4-BE49-F238E27FC236}">
                <a16:creationId xmlns:a16="http://schemas.microsoft.com/office/drawing/2014/main" id="{1690B2B5-C361-41F6-90BD-D4A01AE6EF2A}"/>
              </a:ext>
            </a:extLst>
          </p:cNvPr>
          <p:cNvSpPr txBox="1"/>
          <p:nvPr/>
        </p:nvSpPr>
        <p:spPr>
          <a:xfrm>
            <a:off x="7996197" y="3713103"/>
            <a:ext cx="1024468"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48" name="TextBox 7">
            <a:extLst>
              <a:ext uri="{FF2B5EF4-FFF2-40B4-BE49-F238E27FC236}">
                <a16:creationId xmlns:a16="http://schemas.microsoft.com/office/drawing/2014/main" id="{C7EE65C2-C05F-4FE3-B847-DBD3126E421D}"/>
              </a:ext>
            </a:extLst>
          </p:cNvPr>
          <p:cNvSpPr txBox="1"/>
          <p:nvPr/>
        </p:nvSpPr>
        <p:spPr>
          <a:xfrm>
            <a:off x="7996197" y="5113344"/>
            <a:ext cx="1024468"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defPPr>
              <a:defRPr lang="zh-CN"/>
            </a:defPPr>
            <a:lvl1pPr>
              <a:defRPr sz="20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添加标题</a:t>
            </a:r>
            <a:endParaRPr lang="en-US" altLang="zh-CN" dirty="0"/>
          </a:p>
        </p:txBody>
      </p:sp>
      <p:sp>
        <p:nvSpPr>
          <p:cNvPr id="32" name="speaker-audio-tool-outline_57566">
            <a:extLst>
              <a:ext uri="{FF2B5EF4-FFF2-40B4-BE49-F238E27FC236}">
                <a16:creationId xmlns:a16="http://schemas.microsoft.com/office/drawing/2014/main" id="{E0B5E821-59D4-4FBC-A3B7-675803206A99}"/>
              </a:ext>
            </a:extLst>
          </p:cNvPr>
          <p:cNvSpPr>
            <a:spLocks noChangeAspect="1"/>
          </p:cNvSpPr>
          <p:nvPr/>
        </p:nvSpPr>
        <p:spPr bwMode="auto">
          <a:xfrm>
            <a:off x="6885290" y="2511074"/>
            <a:ext cx="522697" cy="504000"/>
          </a:xfrm>
          <a:custGeom>
            <a:avLst/>
            <a:gdLst>
              <a:gd name="T0" fmla="*/ 6324 w 12186"/>
              <a:gd name="T1" fmla="*/ 8321 h 11768"/>
              <a:gd name="T2" fmla="*/ 11200 w 12186"/>
              <a:gd name="T3" fmla="*/ 9749 h 11768"/>
              <a:gd name="T4" fmla="*/ 11200 w 12186"/>
              <a:gd name="T5" fmla="*/ 7122 h 11768"/>
              <a:gd name="T6" fmla="*/ 11625 w 12186"/>
              <a:gd name="T7" fmla="*/ 6651 h 11768"/>
              <a:gd name="T8" fmla="*/ 12186 w 12186"/>
              <a:gd name="T9" fmla="*/ 4707 h 11768"/>
              <a:gd name="T10" fmla="*/ 11625 w 12186"/>
              <a:gd name="T11" fmla="*/ 2762 h 11768"/>
              <a:gd name="T12" fmla="*/ 11200 w 12186"/>
              <a:gd name="T13" fmla="*/ 2291 h 11768"/>
              <a:gd name="T14" fmla="*/ 11200 w 12186"/>
              <a:gd name="T15" fmla="*/ 0 h 11768"/>
              <a:gd name="T16" fmla="*/ 2838 w 12186"/>
              <a:gd name="T17" fmla="*/ 2295 h 11768"/>
              <a:gd name="T18" fmla="*/ 0 w 12186"/>
              <a:gd name="T19" fmla="*/ 2295 h 11768"/>
              <a:gd name="T20" fmla="*/ 0 w 12186"/>
              <a:gd name="T21" fmla="*/ 7362 h 11768"/>
              <a:gd name="T22" fmla="*/ 2495 w 12186"/>
              <a:gd name="T23" fmla="*/ 7362 h 11768"/>
              <a:gd name="T24" fmla="*/ 3817 w 12186"/>
              <a:gd name="T25" fmla="*/ 11421 h 11768"/>
              <a:gd name="T26" fmla="*/ 4133 w 12186"/>
              <a:gd name="T27" fmla="*/ 11768 h 11768"/>
              <a:gd name="T28" fmla="*/ 5609 w 12186"/>
              <a:gd name="T29" fmla="*/ 9980 h 11768"/>
              <a:gd name="T30" fmla="*/ 5506 w 12186"/>
              <a:gd name="T31" fmla="*/ 9750 h 11768"/>
              <a:gd name="T32" fmla="*/ 5343 w 12186"/>
              <a:gd name="T33" fmla="*/ 9253 h 11768"/>
              <a:gd name="T34" fmla="*/ 5476 w 12186"/>
              <a:gd name="T35" fmla="*/ 9185 h 11768"/>
              <a:gd name="T36" fmla="*/ 6324 w 12186"/>
              <a:gd name="T37" fmla="*/ 8321 h 11768"/>
              <a:gd name="T38" fmla="*/ 3299 w 12186"/>
              <a:gd name="T39" fmla="*/ 3012 h 11768"/>
              <a:gd name="T40" fmla="*/ 10387 w 12186"/>
              <a:gd name="T41" fmla="*/ 1067 h 11768"/>
              <a:gd name="T42" fmla="*/ 10387 w 12186"/>
              <a:gd name="T43" fmla="*/ 1900 h 11768"/>
              <a:gd name="T44" fmla="*/ 10387 w 12186"/>
              <a:gd name="T45" fmla="*/ 2741 h 11768"/>
              <a:gd name="T46" fmla="*/ 10387 w 12186"/>
              <a:gd name="T47" fmla="*/ 6672 h 11768"/>
              <a:gd name="T48" fmla="*/ 10387 w 12186"/>
              <a:gd name="T49" fmla="*/ 7513 h 11768"/>
              <a:gd name="T50" fmla="*/ 10387 w 12186"/>
              <a:gd name="T51" fmla="*/ 8664 h 11768"/>
              <a:gd name="T52" fmla="*/ 4301 w 12186"/>
              <a:gd name="T53" fmla="*/ 6881 h 11768"/>
              <a:gd name="T54" fmla="*/ 4301 w 12186"/>
              <a:gd name="T55" fmla="*/ 7424 h 11768"/>
              <a:gd name="T56" fmla="*/ 4671 w 12186"/>
              <a:gd name="T57" fmla="*/ 9838 h 11768"/>
              <a:gd name="T58" fmla="*/ 4131 w 12186"/>
              <a:gd name="T59" fmla="*/ 10492 h 11768"/>
              <a:gd name="T60" fmla="*/ 3299 w 12186"/>
              <a:gd name="T61" fmla="*/ 7066 h 11768"/>
              <a:gd name="T62" fmla="*/ 3299 w 12186"/>
              <a:gd name="T63" fmla="*/ 3012 h 11768"/>
              <a:gd name="T64" fmla="*/ 3299 w 12186"/>
              <a:gd name="T65" fmla="*/ 3012 h 11768"/>
              <a:gd name="T66" fmla="*/ 11373 w 12186"/>
              <a:gd name="T67" fmla="*/ 4707 h 11768"/>
              <a:gd name="T68" fmla="*/ 11200 w 12186"/>
              <a:gd name="T69" fmla="*/ 5707 h 11768"/>
              <a:gd name="T70" fmla="*/ 11200 w 12186"/>
              <a:gd name="T71" fmla="*/ 3706 h 11768"/>
              <a:gd name="T72" fmla="*/ 11373 w 12186"/>
              <a:gd name="T73" fmla="*/ 4707 h 11768"/>
              <a:gd name="T74" fmla="*/ 813 w 12186"/>
              <a:gd name="T75" fmla="*/ 3109 h 11768"/>
              <a:gd name="T76" fmla="*/ 2486 w 12186"/>
              <a:gd name="T77" fmla="*/ 3109 h 11768"/>
              <a:gd name="T78" fmla="*/ 2486 w 12186"/>
              <a:gd name="T79" fmla="*/ 6549 h 11768"/>
              <a:gd name="T80" fmla="*/ 813 w 12186"/>
              <a:gd name="T81" fmla="*/ 6549 h 11768"/>
              <a:gd name="T82" fmla="*/ 813 w 12186"/>
              <a:gd name="T83" fmla="*/ 3109 h 11768"/>
              <a:gd name="T84" fmla="*/ 5178 w 12186"/>
              <a:gd name="T85" fmla="*/ 8415 h 11768"/>
              <a:gd name="T86" fmla="*/ 5133 w 12186"/>
              <a:gd name="T87" fmla="*/ 7973 h 11768"/>
              <a:gd name="T88" fmla="*/ 5516 w 12186"/>
              <a:gd name="T89" fmla="*/ 8085 h 11768"/>
              <a:gd name="T90" fmla="*/ 5178 w 12186"/>
              <a:gd name="T91" fmla="*/ 8415 h 1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6" h="11768">
                <a:moveTo>
                  <a:pt x="6324" y="8321"/>
                </a:moveTo>
                <a:lnTo>
                  <a:pt x="11200" y="9749"/>
                </a:lnTo>
                <a:lnTo>
                  <a:pt x="11200" y="7122"/>
                </a:lnTo>
                <a:cubicBezTo>
                  <a:pt x="11356" y="6992"/>
                  <a:pt x="11498" y="6835"/>
                  <a:pt x="11625" y="6651"/>
                </a:cubicBezTo>
                <a:cubicBezTo>
                  <a:pt x="11987" y="6126"/>
                  <a:pt x="12186" y="5436"/>
                  <a:pt x="12186" y="4707"/>
                </a:cubicBezTo>
                <a:cubicBezTo>
                  <a:pt x="12186" y="3977"/>
                  <a:pt x="11987" y="3287"/>
                  <a:pt x="11625" y="2762"/>
                </a:cubicBezTo>
                <a:cubicBezTo>
                  <a:pt x="11498" y="2578"/>
                  <a:pt x="11356" y="2421"/>
                  <a:pt x="11200" y="2291"/>
                </a:cubicBezTo>
                <a:lnTo>
                  <a:pt x="11200" y="0"/>
                </a:lnTo>
                <a:lnTo>
                  <a:pt x="2838" y="2295"/>
                </a:lnTo>
                <a:lnTo>
                  <a:pt x="0" y="2295"/>
                </a:lnTo>
                <a:lnTo>
                  <a:pt x="0" y="7362"/>
                </a:lnTo>
                <a:lnTo>
                  <a:pt x="2495" y="7362"/>
                </a:lnTo>
                <a:cubicBezTo>
                  <a:pt x="2533" y="8138"/>
                  <a:pt x="2736" y="10234"/>
                  <a:pt x="3817" y="11421"/>
                </a:cubicBezTo>
                <a:lnTo>
                  <a:pt x="4133" y="11768"/>
                </a:lnTo>
                <a:lnTo>
                  <a:pt x="5609" y="9980"/>
                </a:lnTo>
                <a:lnTo>
                  <a:pt x="5506" y="9750"/>
                </a:lnTo>
                <a:cubicBezTo>
                  <a:pt x="5505" y="9746"/>
                  <a:pt x="5428" y="9570"/>
                  <a:pt x="5343" y="9253"/>
                </a:cubicBezTo>
                <a:cubicBezTo>
                  <a:pt x="5387" y="9233"/>
                  <a:pt x="5431" y="9210"/>
                  <a:pt x="5476" y="9185"/>
                </a:cubicBezTo>
                <a:cubicBezTo>
                  <a:pt x="5745" y="9036"/>
                  <a:pt x="6084" y="8773"/>
                  <a:pt x="6324" y="8321"/>
                </a:cubicBezTo>
                <a:close/>
                <a:moveTo>
                  <a:pt x="3299" y="3012"/>
                </a:moveTo>
                <a:lnTo>
                  <a:pt x="10387" y="1067"/>
                </a:lnTo>
                <a:lnTo>
                  <a:pt x="10387" y="1900"/>
                </a:lnTo>
                <a:lnTo>
                  <a:pt x="10387" y="2741"/>
                </a:lnTo>
                <a:lnTo>
                  <a:pt x="10387" y="6672"/>
                </a:lnTo>
                <a:lnTo>
                  <a:pt x="10387" y="7513"/>
                </a:lnTo>
                <a:lnTo>
                  <a:pt x="10387" y="8664"/>
                </a:lnTo>
                <a:lnTo>
                  <a:pt x="4301" y="6881"/>
                </a:lnTo>
                <a:lnTo>
                  <a:pt x="4301" y="7424"/>
                </a:lnTo>
                <a:cubicBezTo>
                  <a:pt x="4301" y="8587"/>
                  <a:pt x="4536" y="9442"/>
                  <a:pt x="4671" y="9838"/>
                </a:cubicBezTo>
                <a:lnTo>
                  <a:pt x="4131" y="10492"/>
                </a:lnTo>
                <a:cubicBezTo>
                  <a:pt x="3312" y="9194"/>
                  <a:pt x="3299" y="7089"/>
                  <a:pt x="3299" y="7066"/>
                </a:cubicBezTo>
                <a:lnTo>
                  <a:pt x="3299" y="3012"/>
                </a:lnTo>
                <a:lnTo>
                  <a:pt x="3299" y="3012"/>
                </a:lnTo>
                <a:close/>
                <a:moveTo>
                  <a:pt x="11373" y="4707"/>
                </a:moveTo>
                <a:cubicBezTo>
                  <a:pt x="11373" y="5068"/>
                  <a:pt x="11309" y="5410"/>
                  <a:pt x="11200" y="5707"/>
                </a:cubicBezTo>
                <a:lnTo>
                  <a:pt x="11200" y="3706"/>
                </a:lnTo>
                <a:cubicBezTo>
                  <a:pt x="11309" y="4003"/>
                  <a:pt x="11373" y="4345"/>
                  <a:pt x="11373" y="4707"/>
                </a:cubicBezTo>
                <a:close/>
                <a:moveTo>
                  <a:pt x="813" y="3109"/>
                </a:moveTo>
                <a:lnTo>
                  <a:pt x="2486" y="3109"/>
                </a:lnTo>
                <a:lnTo>
                  <a:pt x="2486" y="6549"/>
                </a:lnTo>
                <a:lnTo>
                  <a:pt x="813" y="6549"/>
                </a:lnTo>
                <a:lnTo>
                  <a:pt x="813" y="3109"/>
                </a:lnTo>
                <a:close/>
                <a:moveTo>
                  <a:pt x="5178" y="8415"/>
                </a:moveTo>
                <a:cubicBezTo>
                  <a:pt x="5160" y="8277"/>
                  <a:pt x="5145" y="8129"/>
                  <a:pt x="5133" y="7973"/>
                </a:cubicBezTo>
                <a:lnTo>
                  <a:pt x="5516" y="8085"/>
                </a:lnTo>
                <a:cubicBezTo>
                  <a:pt x="5413" y="8230"/>
                  <a:pt x="5294" y="8337"/>
                  <a:pt x="5178" y="8415"/>
                </a:cubicBezTo>
                <a:close/>
              </a:path>
            </a:pathLst>
          </a:custGeom>
          <a:solidFill>
            <a:schemeClr val="bg1"/>
          </a:solidFill>
          <a:ln>
            <a:noFill/>
          </a:ln>
        </p:spPr>
      </p:sp>
      <p:sp>
        <p:nvSpPr>
          <p:cNvPr id="34" name="chart-gantt_31970">
            <a:extLst>
              <a:ext uri="{FF2B5EF4-FFF2-40B4-BE49-F238E27FC236}">
                <a16:creationId xmlns:a16="http://schemas.microsoft.com/office/drawing/2014/main" id="{AE0ED832-3A48-4C62-8DAA-B1B67DE35CD1}"/>
              </a:ext>
            </a:extLst>
          </p:cNvPr>
          <p:cNvSpPr>
            <a:spLocks noChangeAspect="1"/>
          </p:cNvSpPr>
          <p:nvPr/>
        </p:nvSpPr>
        <p:spPr bwMode="auto">
          <a:xfrm>
            <a:off x="6844680" y="1206601"/>
            <a:ext cx="500569" cy="46800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455839 w 606244"/>
              <a:gd name="T17" fmla="*/ 455839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455839 w 606244"/>
              <a:gd name="T27" fmla="*/ 455839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455839 w 606244"/>
              <a:gd name="T47" fmla="*/ 455839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455839 w 606244"/>
              <a:gd name="T57" fmla="*/ 455839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455839 w 606244"/>
              <a:gd name="T67" fmla="*/ 455839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455839 w 606244"/>
              <a:gd name="T77" fmla="*/ 455839 w 606244"/>
              <a:gd name="T78" fmla="*/ 600116 w 606244"/>
              <a:gd name="T79" fmla="*/ 600116 w 606244"/>
              <a:gd name="T80" fmla="*/ 600116 w 606244"/>
              <a:gd name="T81" fmla="*/ 600116 w 606244"/>
              <a:gd name="T82" fmla="*/ 600116 w 606244"/>
              <a:gd name="T83" fmla="*/ 600116 w 606244"/>
              <a:gd name="T84" fmla="*/ 600116 w 606244"/>
              <a:gd name="T85"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79" h="5130">
                <a:moveTo>
                  <a:pt x="5479" y="4832"/>
                </a:moveTo>
                <a:lnTo>
                  <a:pt x="5479" y="5130"/>
                </a:lnTo>
                <a:lnTo>
                  <a:pt x="0" y="5130"/>
                </a:lnTo>
                <a:lnTo>
                  <a:pt x="0" y="0"/>
                </a:lnTo>
                <a:lnTo>
                  <a:pt x="299" y="0"/>
                </a:lnTo>
                <a:lnTo>
                  <a:pt x="299" y="4832"/>
                </a:lnTo>
                <a:lnTo>
                  <a:pt x="5479" y="4832"/>
                </a:lnTo>
                <a:lnTo>
                  <a:pt x="5479" y="4832"/>
                </a:lnTo>
                <a:close/>
                <a:moveTo>
                  <a:pt x="4109" y="344"/>
                </a:moveTo>
                <a:lnTo>
                  <a:pt x="697" y="344"/>
                </a:lnTo>
                <a:lnTo>
                  <a:pt x="697" y="680"/>
                </a:lnTo>
                <a:lnTo>
                  <a:pt x="4109" y="680"/>
                </a:lnTo>
                <a:lnTo>
                  <a:pt x="4109" y="344"/>
                </a:lnTo>
                <a:close/>
                <a:moveTo>
                  <a:pt x="3013" y="959"/>
                </a:moveTo>
                <a:lnTo>
                  <a:pt x="1195" y="959"/>
                </a:lnTo>
                <a:lnTo>
                  <a:pt x="1195" y="1295"/>
                </a:lnTo>
                <a:lnTo>
                  <a:pt x="3013" y="1295"/>
                </a:lnTo>
                <a:lnTo>
                  <a:pt x="3013" y="959"/>
                </a:lnTo>
                <a:close/>
                <a:moveTo>
                  <a:pt x="2739" y="1800"/>
                </a:moveTo>
                <a:lnTo>
                  <a:pt x="4557" y="1800"/>
                </a:lnTo>
                <a:lnTo>
                  <a:pt x="4557" y="1463"/>
                </a:lnTo>
                <a:lnTo>
                  <a:pt x="2739" y="1463"/>
                </a:lnTo>
                <a:lnTo>
                  <a:pt x="2739" y="1800"/>
                </a:lnTo>
                <a:close/>
                <a:moveTo>
                  <a:pt x="2802" y="2526"/>
                </a:moveTo>
                <a:lnTo>
                  <a:pt x="984" y="2526"/>
                </a:lnTo>
                <a:lnTo>
                  <a:pt x="984" y="2862"/>
                </a:lnTo>
                <a:lnTo>
                  <a:pt x="2802" y="2862"/>
                </a:lnTo>
                <a:lnTo>
                  <a:pt x="2802" y="2526"/>
                </a:lnTo>
                <a:close/>
                <a:moveTo>
                  <a:pt x="2802" y="3441"/>
                </a:moveTo>
                <a:lnTo>
                  <a:pt x="2802" y="3105"/>
                </a:lnTo>
                <a:lnTo>
                  <a:pt x="1706" y="3105"/>
                </a:lnTo>
                <a:lnTo>
                  <a:pt x="1706" y="3441"/>
                </a:lnTo>
                <a:lnTo>
                  <a:pt x="2802" y="3441"/>
                </a:lnTo>
                <a:close/>
                <a:moveTo>
                  <a:pt x="3947" y="3871"/>
                </a:moveTo>
                <a:lnTo>
                  <a:pt x="3947" y="3534"/>
                </a:lnTo>
                <a:lnTo>
                  <a:pt x="2889" y="3534"/>
                </a:lnTo>
                <a:lnTo>
                  <a:pt x="2889" y="3871"/>
                </a:lnTo>
                <a:lnTo>
                  <a:pt x="3947" y="3871"/>
                </a:lnTo>
                <a:close/>
                <a:moveTo>
                  <a:pt x="4028" y="4294"/>
                </a:moveTo>
                <a:lnTo>
                  <a:pt x="5087" y="4294"/>
                </a:lnTo>
                <a:lnTo>
                  <a:pt x="5087" y="3958"/>
                </a:lnTo>
                <a:lnTo>
                  <a:pt x="4028" y="3958"/>
                </a:lnTo>
                <a:lnTo>
                  <a:pt x="4028" y="4294"/>
                </a:lnTo>
                <a:close/>
              </a:path>
            </a:pathLst>
          </a:custGeom>
          <a:solidFill>
            <a:schemeClr val="bg1"/>
          </a:solidFill>
          <a:ln>
            <a:noFill/>
          </a:ln>
        </p:spPr>
      </p:sp>
      <p:sp>
        <p:nvSpPr>
          <p:cNvPr id="45" name="cloud-computing_117188">
            <a:extLst>
              <a:ext uri="{FF2B5EF4-FFF2-40B4-BE49-F238E27FC236}">
                <a16:creationId xmlns:a16="http://schemas.microsoft.com/office/drawing/2014/main" id="{693EA995-98B4-4244-9C50-6B87B4E98BAD}"/>
              </a:ext>
            </a:extLst>
          </p:cNvPr>
          <p:cNvSpPr>
            <a:spLocks noChangeAspect="1"/>
          </p:cNvSpPr>
          <p:nvPr/>
        </p:nvSpPr>
        <p:spPr bwMode="auto">
          <a:xfrm>
            <a:off x="6922324" y="3907659"/>
            <a:ext cx="540835" cy="54000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81440" h="580542">
                <a:moveTo>
                  <a:pt x="110719" y="410126"/>
                </a:moveTo>
                <a:cubicBezTo>
                  <a:pt x="124068" y="410126"/>
                  <a:pt x="134926" y="420877"/>
                  <a:pt x="134926" y="434293"/>
                </a:cubicBezTo>
                <a:lnTo>
                  <a:pt x="134926" y="532207"/>
                </a:lnTo>
                <a:lnTo>
                  <a:pt x="421129" y="532207"/>
                </a:lnTo>
                <a:lnTo>
                  <a:pt x="421129" y="434293"/>
                </a:lnTo>
                <a:cubicBezTo>
                  <a:pt x="421129" y="420877"/>
                  <a:pt x="431898" y="410126"/>
                  <a:pt x="445336" y="410126"/>
                </a:cubicBezTo>
                <a:cubicBezTo>
                  <a:pt x="458596" y="410126"/>
                  <a:pt x="469542" y="420877"/>
                  <a:pt x="469542" y="434293"/>
                </a:cubicBezTo>
                <a:lnTo>
                  <a:pt x="469542" y="556375"/>
                </a:lnTo>
                <a:cubicBezTo>
                  <a:pt x="469542" y="569791"/>
                  <a:pt x="458685" y="580542"/>
                  <a:pt x="445336" y="580542"/>
                </a:cubicBezTo>
                <a:lnTo>
                  <a:pt x="110719" y="580542"/>
                </a:lnTo>
                <a:cubicBezTo>
                  <a:pt x="97281" y="580542"/>
                  <a:pt x="86513" y="569791"/>
                  <a:pt x="86513" y="556375"/>
                </a:cubicBezTo>
                <a:lnTo>
                  <a:pt x="86513" y="434293"/>
                </a:lnTo>
                <a:cubicBezTo>
                  <a:pt x="86513" y="420877"/>
                  <a:pt x="97281" y="410126"/>
                  <a:pt x="110719" y="410126"/>
                </a:cubicBezTo>
                <a:close/>
                <a:moveTo>
                  <a:pt x="278514" y="144500"/>
                </a:moveTo>
                <a:cubicBezTo>
                  <a:pt x="284865" y="144500"/>
                  <a:pt x="291226" y="146810"/>
                  <a:pt x="295809" y="151431"/>
                </a:cubicBezTo>
                <a:lnTo>
                  <a:pt x="365923" y="222525"/>
                </a:lnTo>
                <a:cubicBezTo>
                  <a:pt x="375266" y="232122"/>
                  <a:pt x="375177" y="247407"/>
                  <a:pt x="365656" y="256738"/>
                </a:cubicBezTo>
                <a:cubicBezTo>
                  <a:pt x="360941" y="261359"/>
                  <a:pt x="354890" y="263759"/>
                  <a:pt x="348662" y="263759"/>
                </a:cubicBezTo>
                <a:cubicBezTo>
                  <a:pt x="342522" y="263759"/>
                  <a:pt x="336205" y="261359"/>
                  <a:pt x="331489" y="256561"/>
                </a:cubicBezTo>
                <a:lnTo>
                  <a:pt x="302927" y="227501"/>
                </a:lnTo>
                <a:lnTo>
                  <a:pt x="302927" y="469574"/>
                </a:lnTo>
                <a:cubicBezTo>
                  <a:pt x="302927" y="482993"/>
                  <a:pt x="292072" y="493746"/>
                  <a:pt x="278725" y="493746"/>
                </a:cubicBezTo>
                <a:cubicBezTo>
                  <a:pt x="265289" y="493746"/>
                  <a:pt x="254523" y="482815"/>
                  <a:pt x="254345" y="469574"/>
                </a:cubicBezTo>
                <a:lnTo>
                  <a:pt x="254345" y="227501"/>
                </a:lnTo>
                <a:lnTo>
                  <a:pt x="225783" y="256561"/>
                </a:lnTo>
                <a:cubicBezTo>
                  <a:pt x="216440" y="265980"/>
                  <a:pt x="200958" y="266158"/>
                  <a:pt x="191527" y="256738"/>
                </a:cubicBezTo>
                <a:cubicBezTo>
                  <a:pt x="182006" y="247407"/>
                  <a:pt x="181917" y="232033"/>
                  <a:pt x="191260" y="222525"/>
                </a:cubicBezTo>
                <a:lnTo>
                  <a:pt x="261285" y="151431"/>
                </a:lnTo>
                <a:cubicBezTo>
                  <a:pt x="265823" y="146810"/>
                  <a:pt x="272163" y="144500"/>
                  <a:pt x="278514" y="144500"/>
                </a:cubicBezTo>
                <a:close/>
                <a:moveTo>
                  <a:pt x="222323" y="0"/>
                </a:moveTo>
                <a:cubicBezTo>
                  <a:pt x="271362" y="0"/>
                  <a:pt x="316308" y="20530"/>
                  <a:pt x="344343" y="54657"/>
                </a:cubicBezTo>
                <a:cubicBezTo>
                  <a:pt x="359562" y="50213"/>
                  <a:pt x="375226" y="47991"/>
                  <a:pt x="391335" y="47991"/>
                </a:cubicBezTo>
                <a:cubicBezTo>
                  <a:pt x="469567" y="47991"/>
                  <a:pt x="533024" y="98915"/>
                  <a:pt x="540945" y="165926"/>
                </a:cubicBezTo>
                <a:cubicBezTo>
                  <a:pt x="566844" y="190188"/>
                  <a:pt x="581529" y="222537"/>
                  <a:pt x="581440" y="256398"/>
                </a:cubicBezTo>
                <a:cubicBezTo>
                  <a:pt x="581440" y="329185"/>
                  <a:pt x="513889" y="388463"/>
                  <a:pt x="430851" y="388463"/>
                </a:cubicBezTo>
                <a:cubicBezTo>
                  <a:pt x="404952" y="388463"/>
                  <a:pt x="379498" y="382509"/>
                  <a:pt x="356892" y="371399"/>
                </a:cubicBezTo>
                <a:cubicBezTo>
                  <a:pt x="344788" y="365356"/>
                  <a:pt x="339982" y="350870"/>
                  <a:pt x="345856" y="338872"/>
                </a:cubicBezTo>
                <a:cubicBezTo>
                  <a:pt x="351819" y="326785"/>
                  <a:pt x="366415" y="321986"/>
                  <a:pt x="378430" y="327852"/>
                </a:cubicBezTo>
                <a:cubicBezTo>
                  <a:pt x="394272" y="335673"/>
                  <a:pt x="412428" y="339850"/>
                  <a:pt x="430851" y="339850"/>
                </a:cubicBezTo>
                <a:cubicBezTo>
                  <a:pt x="487100" y="339850"/>
                  <a:pt x="532935" y="302434"/>
                  <a:pt x="532935" y="256309"/>
                </a:cubicBezTo>
                <a:cubicBezTo>
                  <a:pt x="532935" y="233913"/>
                  <a:pt x="521988" y="212673"/>
                  <a:pt x="502141" y="196853"/>
                </a:cubicBezTo>
                <a:cubicBezTo>
                  <a:pt x="496623" y="192321"/>
                  <a:pt x="493241" y="185655"/>
                  <a:pt x="493152" y="178545"/>
                </a:cubicBezTo>
                <a:cubicBezTo>
                  <a:pt x="491995" y="133576"/>
                  <a:pt x="446248" y="96782"/>
                  <a:pt x="391246" y="96782"/>
                </a:cubicBezTo>
                <a:cubicBezTo>
                  <a:pt x="374959" y="96782"/>
                  <a:pt x="359295" y="99893"/>
                  <a:pt x="344610" y="106203"/>
                </a:cubicBezTo>
                <a:cubicBezTo>
                  <a:pt x="333307" y="110913"/>
                  <a:pt x="320402" y="106647"/>
                  <a:pt x="314172" y="96249"/>
                </a:cubicBezTo>
                <a:cubicBezTo>
                  <a:pt x="297262" y="67277"/>
                  <a:pt x="261127" y="48702"/>
                  <a:pt x="222323" y="48702"/>
                </a:cubicBezTo>
                <a:cubicBezTo>
                  <a:pt x="166075" y="48702"/>
                  <a:pt x="120329" y="86118"/>
                  <a:pt x="120329" y="132243"/>
                </a:cubicBezTo>
                <a:cubicBezTo>
                  <a:pt x="120329" y="138286"/>
                  <a:pt x="121130" y="144418"/>
                  <a:pt x="122999" y="151084"/>
                </a:cubicBezTo>
                <a:cubicBezTo>
                  <a:pt x="126470" y="163170"/>
                  <a:pt x="120062" y="175879"/>
                  <a:pt x="108314" y="180234"/>
                </a:cubicBezTo>
                <a:cubicBezTo>
                  <a:pt x="72001" y="193832"/>
                  <a:pt x="48505" y="223693"/>
                  <a:pt x="48505" y="256220"/>
                </a:cubicBezTo>
                <a:cubicBezTo>
                  <a:pt x="48505" y="302256"/>
                  <a:pt x="94341" y="339761"/>
                  <a:pt x="150589" y="339761"/>
                </a:cubicBezTo>
                <a:cubicBezTo>
                  <a:pt x="163939" y="339761"/>
                  <a:pt x="174797" y="350514"/>
                  <a:pt x="174797" y="363934"/>
                </a:cubicBezTo>
                <a:cubicBezTo>
                  <a:pt x="174797" y="377265"/>
                  <a:pt x="163939" y="388108"/>
                  <a:pt x="150589" y="388108"/>
                </a:cubicBezTo>
                <a:cubicBezTo>
                  <a:pt x="67462" y="388108"/>
                  <a:pt x="0" y="328829"/>
                  <a:pt x="0" y="256043"/>
                </a:cubicBezTo>
                <a:cubicBezTo>
                  <a:pt x="0" y="209473"/>
                  <a:pt x="27857" y="166992"/>
                  <a:pt x="72357" y="143263"/>
                </a:cubicBezTo>
                <a:cubicBezTo>
                  <a:pt x="72001" y="139441"/>
                  <a:pt x="71734" y="135709"/>
                  <a:pt x="71734" y="131976"/>
                </a:cubicBezTo>
                <a:cubicBezTo>
                  <a:pt x="71734" y="59278"/>
                  <a:pt x="139286" y="0"/>
                  <a:pt x="222323" y="0"/>
                </a:cubicBezTo>
                <a:close/>
              </a:path>
            </a:pathLst>
          </a:custGeom>
          <a:solidFill>
            <a:schemeClr val="bg1"/>
          </a:solidFill>
          <a:ln>
            <a:noFill/>
          </a:ln>
        </p:spPr>
      </p:sp>
      <p:sp>
        <p:nvSpPr>
          <p:cNvPr id="49" name="ebook_274883">
            <a:extLst>
              <a:ext uri="{FF2B5EF4-FFF2-40B4-BE49-F238E27FC236}">
                <a16:creationId xmlns:a16="http://schemas.microsoft.com/office/drawing/2014/main" id="{E97C49D9-C5CE-48E3-BFF3-0342B7563D56}"/>
              </a:ext>
            </a:extLst>
          </p:cNvPr>
          <p:cNvSpPr>
            <a:spLocks noChangeAspect="1"/>
          </p:cNvSpPr>
          <p:nvPr/>
        </p:nvSpPr>
        <p:spPr bwMode="auto">
          <a:xfrm>
            <a:off x="6944397" y="5323294"/>
            <a:ext cx="496689" cy="576000"/>
          </a:xfrm>
          <a:custGeom>
            <a:avLst/>
            <a:gdLst>
              <a:gd name="T0" fmla="*/ 330 w 440"/>
              <a:gd name="T1" fmla="*/ 215 h 511"/>
              <a:gd name="T2" fmla="*/ 269 w 440"/>
              <a:gd name="T3" fmla="*/ 209 h 511"/>
              <a:gd name="T4" fmla="*/ 207 w 440"/>
              <a:gd name="T5" fmla="*/ 144 h 511"/>
              <a:gd name="T6" fmla="*/ 160 w 440"/>
              <a:gd name="T7" fmla="*/ 183 h 511"/>
              <a:gd name="T8" fmla="*/ 71 w 440"/>
              <a:gd name="T9" fmla="*/ 181 h 511"/>
              <a:gd name="T10" fmla="*/ 65 w 440"/>
              <a:gd name="T11" fmla="*/ 242 h 511"/>
              <a:gd name="T12" fmla="*/ 0 w 440"/>
              <a:gd name="T13" fmla="*/ 304 h 511"/>
              <a:gd name="T14" fmla="*/ 39 w 440"/>
              <a:gd name="T15" fmla="*/ 351 h 511"/>
              <a:gd name="T16" fmla="*/ 37 w 440"/>
              <a:gd name="T17" fmla="*/ 440 h 511"/>
              <a:gd name="T18" fmla="*/ 98 w 440"/>
              <a:gd name="T19" fmla="*/ 446 h 511"/>
              <a:gd name="T20" fmla="*/ 160 w 440"/>
              <a:gd name="T21" fmla="*/ 511 h 511"/>
              <a:gd name="T22" fmla="*/ 207 w 440"/>
              <a:gd name="T23" fmla="*/ 472 h 511"/>
              <a:gd name="T24" fmla="*/ 296 w 440"/>
              <a:gd name="T25" fmla="*/ 474 h 511"/>
              <a:gd name="T26" fmla="*/ 302 w 440"/>
              <a:gd name="T27" fmla="*/ 413 h 511"/>
              <a:gd name="T28" fmla="*/ 367 w 440"/>
              <a:gd name="T29" fmla="*/ 351 h 511"/>
              <a:gd name="T30" fmla="*/ 328 w 440"/>
              <a:gd name="T31" fmla="*/ 304 h 511"/>
              <a:gd name="T32" fmla="*/ 184 w 440"/>
              <a:gd name="T33" fmla="*/ 412 h 511"/>
              <a:gd name="T34" fmla="*/ 184 w 440"/>
              <a:gd name="T35" fmla="*/ 243 h 511"/>
              <a:gd name="T36" fmla="*/ 184 w 440"/>
              <a:gd name="T37" fmla="*/ 412 h 511"/>
              <a:gd name="T38" fmla="*/ 440 w 440"/>
              <a:gd name="T39" fmla="*/ 77 h 511"/>
              <a:gd name="T40" fmla="*/ 415 w 440"/>
              <a:gd name="T41" fmla="*/ 47 h 511"/>
              <a:gd name="T42" fmla="*/ 402 w 440"/>
              <a:gd name="T43" fmla="*/ 16 h 511"/>
              <a:gd name="T44" fmla="*/ 363 w 440"/>
              <a:gd name="T45" fmla="*/ 13 h 511"/>
              <a:gd name="T46" fmla="*/ 332 w 440"/>
              <a:gd name="T47" fmla="*/ 0 h 511"/>
              <a:gd name="T48" fmla="*/ 302 w 440"/>
              <a:gd name="T49" fmla="*/ 25 h 511"/>
              <a:gd name="T50" fmla="*/ 271 w 440"/>
              <a:gd name="T51" fmla="*/ 38 h 511"/>
              <a:gd name="T52" fmla="*/ 268 w 440"/>
              <a:gd name="T53" fmla="*/ 77 h 511"/>
              <a:gd name="T54" fmla="*/ 255 w 440"/>
              <a:gd name="T55" fmla="*/ 108 h 511"/>
              <a:gd name="T56" fmla="*/ 280 w 440"/>
              <a:gd name="T57" fmla="*/ 138 h 511"/>
              <a:gd name="T58" fmla="*/ 293 w 440"/>
              <a:gd name="T59" fmla="*/ 169 h 511"/>
              <a:gd name="T60" fmla="*/ 332 w 440"/>
              <a:gd name="T61" fmla="*/ 172 h 511"/>
              <a:gd name="T62" fmla="*/ 363 w 440"/>
              <a:gd name="T63" fmla="*/ 185 h 511"/>
              <a:gd name="T64" fmla="*/ 393 w 440"/>
              <a:gd name="T65" fmla="*/ 160 h 511"/>
              <a:gd name="T66" fmla="*/ 424 w 440"/>
              <a:gd name="T67" fmla="*/ 147 h 511"/>
              <a:gd name="T68" fmla="*/ 427 w 440"/>
              <a:gd name="T69" fmla="*/ 108 h 511"/>
              <a:gd name="T70" fmla="*/ 440 w 440"/>
              <a:gd name="T71" fmla="*/ 108 h 511"/>
              <a:gd name="T72" fmla="*/ 298 w 440"/>
              <a:gd name="T73" fmla="*/ 92 h 511"/>
              <a:gd name="T74" fmla="*/ 398 w 440"/>
              <a:gd name="T75" fmla="*/ 92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0" h="511">
                <a:moveTo>
                  <a:pt x="302" y="242"/>
                </a:moveTo>
                <a:lnTo>
                  <a:pt x="330" y="215"/>
                </a:lnTo>
                <a:lnTo>
                  <a:pt x="296" y="181"/>
                </a:lnTo>
                <a:lnTo>
                  <a:pt x="269" y="209"/>
                </a:lnTo>
                <a:cubicBezTo>
                  <a:pt x="251" y="196"/>
                  <a:pt x="230" y="187"/>
                  <a:pt x="207" y="183"/>
                </a:cubicBezTo>
                <a:lnTo>
                  <a:pt x="207" y="144"/>
                </a:lnTo>
                <a:lnTo>
                  <a:pt x="160" y="144"/>
                </a:lnTo>
                <a:lnTo>
                  <a:pt x="160" y="183"/>
                </a:lnTo>
                <a:cubicBezTo>
                  <a:pt x="137" y="187"/>
                  <a:pt x="116" y="196"/>
                  <a:pt x="98" y="209"/>
                </a:cubicBezTo>
                <a:lnTo>
                  <a:pt x="71" y="181"/>
                </a:lnTo>
                <a:lnTo>
                  <a:pt x="37" y="215"/>
                </a:lnTo>
                <a:lnTo>
                  <a:pt x="65" y="242"/>
                </a:lnTo>
                <a:cubicBezTo>
                  <a:pt x="52" y="260"/>
                  <a:pt x="43" y="281"/>
                  <a:pt x="39" y="304"/>
                </a:cubicBezTo>
                <a:lnTo>
                  <a:pt x="0" y="304"/>
                </a:lnTo>
                <a:lnTo>
                  <a:pt x="0" y="351"/>
                </a:lnTo>
                <a:lnTo>
                  <a:pt x="39" y="351"/>
                </a:lnTo>
                <a:cubicBezTo>
                  <a:pt x="43" y="374"/>
                  <a:pt x="52" y="395"/>
                  <a:pt x="65" y="413"/>
                </a:cubicBezTo>
                <a:lnTo>
                  <a:pt x="37" y="440"/>
                </a:lnTo>
                <a:lnTo>
                  <a:pt x="71" y="474"/>
                </a:lnTo>
                <a:lnTo>
                  <a:pt x="98" y="446"/>
                </a:lnTo>
                <a:cubicBezTo>
                  <a:pt x="116" y="459"/>
                  <a:pt x="137" y="468"/>
                  <a:pt x="160" y="472"/>
                </a:cubicBezTo>
                <a:lnTo>
                  <a:pt x="160" y="511"/>
                </a:lnTo>
                <a:lnTo>
                  <a:pt x="207" y="511"/>
                </a:lnTo>
                <a:lnTo>
                  <a:pt x="207" y="472"/>
                </a:lnTo>
                <a:cubicBezTo>
                  <a:pt x="230" y="468"/>
                  <a:pt x="251" y="459"/>
                  <a:pt x="269" y="446"/>
                </a:cubicBezTo>
                <a:lnTo>
                  <a:pt x="296" y="474"/>
                </a:lnTo>
                <a:lnTo>
                  <a:pt x="330" y="440"/>
                </a:lnTo>
                <a:lnTo>
                  <a:pt x="302" y="413"/>
                </a:lnTo>
                <a:cubicBezTo>
                  <a:pt x="316" y="395"/>
                  <a:pt x="325" y="374"/>
                  <a:pt x="328" y="351"/>
                </a:cubicBezTo>
                <a:lnTo>
                  <a:pt x="367" y="351"/>
                </a:lnTo>
                <a:lnTo>
                  <a:pt x="367" y="304"/>
                </a:lnTo>
                <a:lnTo>
                  <a:pt x="328" y="304"/>
                </a:lnTo>
                <a:cubicBezTo>
                  <a:pt x="325" y="281"/>
                  <a:pt x="316" y="260"/>
                  <a:pt x="302" y="242"/>
                </a:cubicBezTo>
                <a:close/>
                <a:moveTo>
                  <a:pt x="184" y="412"/>
                </a:moveTo>
                <a:cubicBezTo>
                  <a:pt x="137" y="412"/>
                  <a:pt x="99" y="374"/>
                  <a:pt x="99" y="327"/>
                </a:cubicBezTo>
                <a:cubicBezTo>
                  <a:pt x="99" y="281"/>
                  <a:pt x="137" y="243"/>
                  <a:pt x="184" y="243"/>
                </a:cubicBezTo>
                <a:cubicBezTo>
                  <a:pt x="230" y="243"/>
                  <a:pt x="268" y="281"/>
                  <a:pt x="268" y="327"/>
                </a:cubicBezTo>
                <a:cubicBezTo>
                  <a:pt x="268" y="374"/>
                  <a:pt x="230" y="412"/>
                  <a:pt x="184" y="412"/>
                </a:cubicBezTo>
                <a:close/>
                <a:moveTo>
                  <a:pt x="440" y="108"/>
                </a:moveTo>
                <a:lnTo>
                  <a:pt x="440" y="77"/>
                </a:lnTo>
                <a:lnTo>
                  <a:pt x="427" y="77"/>
                </a:lnTo>
                <a:cubicBezTo>
                  <a:pt x="425" y="66"/>
                  <a:pt x="421" y="56"/>
                  <a:pt x="415" y="47"/>
                </a:cubicBezTo>
                <a:lnTo>
                  <a:pt x="424" y="38"/>
                </a:lnTo>
                <a:lnTo>
                  <a:pt x="402" y="16"/>
                </a:lnTo>
                <a:lnTo>
                  <a:pt x="393" y="25"/>
                </a:lnTo>
                <a:cubicBezTo>
                  <a:pt x="384" y="19"/>
                  <a:pt x="374" y="15"/>
                  <a:pt x="363" y="13"/>
                </a:cubicBezTo>
                <a:lnTo>
                  <a:pt x="363" y="0"/>
                </a:lnTo>
                <a:lnTo>
                  <a:pt x="332" y="0"/>
                </a:lnTo>
                <a:lnTo>
                  <a:pt x="332" y="13"/>
                </a:lnTo>
                <a:cubicBezTo>
                  <a:pt x="321" y="15"/>
                  <a:pt x="311" y="19"/>
                  <a:pt x="302" y="25"/>
                </a:cubicBezTo>
                <a:lnTo>
                  <a:pt x="293" y="16"/>
                </a:lnTo>
                <a:lnTo>
                  <a:pt x="271" y="38"/>
                </a:lnTo>
                <a:lnTo>
                  <a:pt x="280" y="47"/>
                </a:lnTo>
                <a:cubicBezTo>
                  <a:pt x="274" y="56"/>
                  <a:pt x="270" y="66"/>
                  <a:pt x="268" y="77"/>
                </a:cubicBezTo>
                <a:lnTo>
                  <a:pt x="255" y="77"/>
                </a:lnTo>
                <a:lnTo>
                  <a:pt x="255" y="108"/>
                </a:lnTo>
                <a:lnTo>
                  <a:pt x="268" y="108"/>
                </a:lnTo>
                <a:cubicBezTo>
                  <a:pt x="270" y="119"/>
                  <a:pt x="274" y="129"/>
                  <a:pt x="280" y="138"/>
                </a:cubicBezTo>
                <a:lnTo>
                  <a:pt x="271" y="147"/>
                </a:lnTo>
                <a:lnTo>
                  <a:pt x="293" y="169"/>
                </a:lnTo>
                <a:lnTo>
                  <a:pt x="302" y="160"/>
                </a:lnTo>
                <a:cubicBezTo>
                  <a:pt x="311" y="166"/>
                  <a:pt x="321" y="170"/>
                  <a:pt x="332" y="172"/>
                </a:cubicBezTo>
                <a:lnTo>
                  <a:pt x="332" y="185"/>
                </a:lnTo>
                <a:lnTo>
                  <a:pt x="363" y="185"/>
                </a:lnTo>
                <a:lnTo>
                  <a:pt x="363" y="172"/>
                </a:lnTo>
                <a:cubicBezTo>
                  <a:pt x="374" y="170"/>
                  <a:pt x="384" y="166"/>
                  <a:pt x="393" y="160"/>
                </a:cubicBezTo>
                <a:lnTo>
                  <a:pt x="402" y="169"/>
                </a:lnTo>
                <a:lnTo>
                  <a:pt x="424" y="147"/>
                </a:lnTo>
                <a:lnTo>
                  <a:pt x="415" y="138"/>
                </a:lnTo>
                <a:cubicBezTo>
                  <a:pt x="421" y="129"/>
                  <a:pt x="425" y="119"/>
                  <a:pt x="427" y="108"/>
                </a:cubicBezTo>
                <a:lnTo>
                  <a:pt x="440" y="108"/>
                </a:lnTo>
                <a:lnTo>
                  <a:pt x="440" y="108"/>
                </a:lnTo>
                <a:close/>
                <a:moveTo>
                  <a:pt x="348" y="142"/>
                </a:moveTo>
                <a:cubicBezTo>
                  <a:pt x="320" y="142"/>
                  <a:pt x="298" y="120"/>
                  <a:pt x="298" y="92"/>
                </a:cubicBezTo>
                <a:cubicBezTo>
                  <a:pt x="298" y="65"/>
                  <a:pt x="320" y="43"/>
                  <a:pt x="348" y="43"/>
                </a:cubicBezTo>
                <a:cubicBezTo>
                  <a:pt x="375" y="43"/>
                  <a:pt x="398" y="65"/>
                  <a:pt x="398" y="92"/>
                </a:cubicBezTo>
                <a:cubicBezTo>
                  <a:pt x="398" y="120"/>
                  <a:pt x="375" y="142"/>
                  <a:pt x="348" y="142"/>
                </a:cubicBezTo>
                <a:close/>
              </a:path>
            </a:pathLst>
          </a:custGeom>
          <a:solidFill>
            <a:schemeClr val="bg1"/>
          </a:solidFill>
          <a:ln>
            <a:noFill/>
          </a:ln>
        </p:spPr>
        <p:txBody>
          <a:bodyPr/>
          <a:lstStyle/>
          <a:p>
            <a:endParaRPr lang="zh-CN" altLang="en-US"/>
          </a:p>
        </p:txBody>
      </p:sp>
      <p:sp>
        <p:nvSpPr>
          <p:cNvPr id="2" name="灯片编号占位符 1">
            <a:extLst>
              <a:ext uri="{FF2B5EF4-FFF2-40B4-BE49-F238E27FC236}">
                <a16:creationId xmlns:a16="http://schemas.microsoft.com/office/drawing/2014/main" id="{486C5A09-24CF-46AD-B072-92C397488F61}"/>
              </a:ext>
            </a:extLst>
          </p:cNvPr>
          <p:cNvSpPr>
            <a:spLocks noGrp="1"/>
          </p:cNvSpPr>
          <p:nvPr>
            <p:ph type="sldNum" sz="quarter" idx="11"/>
          </p:nvPr>
        </p:nvSpPr>
        <p:spPr/>
        <p:txBody>
          <a:bodyPr/>
          <a:lstStyle/>
          <a:p>
            <a:fld id="{2C8C25D2-219D-4845-A292-353165FB2CC4}" type="slidenum">
              <a:rPr lang="zh-CN" altLang="en-US" smtClean="0"/>
              <a:pPr/>
              <a:t>35</a:t>
            </a:fld>
            <a:endParaRPr lang="zh-CN" altLang="en-US" dirty="0"/>
          </a:p>
        </p:txBody>
      </p:sp>
    </p:spTree>
    <p:extLst>
      <p:ext uri="{BB962C8B-B14F-4D97-AF65-F5344CB8AC3E}">
        <p14:creationId xmlns:p14="http://schemas.microsoft.com/office/powerpoint/2010/main" val="3506177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8A9BC4-4B82-43FA-A236-B06C45C4B33C}"/>
              </a:ext>
            </a:extLst>
          </p:cNvPr>
          <p:cNvSpPr/>
          <p:nvPr/>
        </p:nvSpPr>
        <p:spPr>
          <a:xfrm>
            <a:off x="6969962" y="4336825"/>
            <a:ext cx="5131465" cy="2042114"/>
          </a:xfrm>
          <a:prstGeom prst="rect">
            <a:avLst/>
          </a:prstGeom>
          <a:blipFill dpi="0" rotWithShape="1">
            <a:blip r:embed="rId2">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6FD2B6FE-7538-461D-A0B2-52366886EFF5}"/>
              </a:ext>
            </a:extLst>
          </p:cNvPr>
          <p:cNvSpPr txBox="1"/>
          <p:nvPr/>
        </p:nvSpPr>
        <p:spPr>
          <a:xfrm>
            <a:off x="3926181" y="2104457"/>
            <a:ext cx="4339650"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1500" normalizeH="0" noProof="0" dirty="0">
                <a:ln>
                  <a:noFill/>
                </a:ln>
                <a:solidFill>
                  <a:schemeClr val="accent1"/>
                </a:solidFill>
                <a:effectLst/>
                <a:uLnTx/>
                <a:uFillTx/>
                <a:latin typeface="Arial" panose="020B0604020202020204" pitchFamily="34" charset="0"/>
                <a:ea typeface="方正大标宋简体" panose="02010601030101010101" pitchFamily="2" charset="-122"/>
                <a:cs typeface="Arial" panose="020B0604020202020204" pitchFamily="34" charset="0"/>
              </a:rPr>
              <a:t>答辩</a:t>
            </a:r>
            <a:r>
              <a:rPr lang="zh-CN" altLang="en-US" sz="6600" spc="1500" dirty="0">
                <a:solidFill>
                  <a:schemeClr val="accent1"/>
                </a:solidFill>
                <a:latin typeface="Arial" panose="020B0604020202020204" pitchFamily="34" charset="0"/>
                <a:ea typeface="方正大标宋简体" panose="02010601030101010101" pitchFamily="2" charset="-122"/>
                <a:cs typeface="Arial" panose="020B0604020202020204" pitchFamily="34" charset="0"/>
              </a:rPr>
              <a:t>环节</a:t>
            </a:r>
            <a:endParaRPr kumimoji="0" lang="zh-CN" altLang="en-US" sz="6600" b="0" i="0" u="none" strike="noStrike" kern="1200" cap="none" spc="1500" normalizeH="0" noProof="0" dirty="0">
              <a:ln>
                <a:noFill/>
              </a:ln>
              <a:solidFill>
                <a:schemeClr val="accent1"/>
              </a:solidFill>
              <a:effectLst/>
              <a:uLnTx/>
              <a:uFillTx/>
              <a:latin typeface="Arial" panose="020B0604020202020204" pitchFamily="34" charset="0"/>
              <a:ea typeface="方正大标宋简体" panose="02010601030101010101" pitchFamily="2" charset="-122"/>
              <a:cs typeface="Arial" panose="020B0604020202020204" pitchFamily="34" charset="0"/>
            </a:endParaRPr>
          </a:p>
        </p:txBody>
      </p:sp>
      <p:sp>
        <p:nvSpPr>
          <p:cNvPr id="4" name="矩形: 圆角 3">
            <a:extLst>
              <a:ext uri="{FF2B5EF4-FFF2-40B4-BE49-F238E27FC236}">
                <a16:creationId xmlns:a16="http://schemas.microsoft.com/office/drawing/2014/main" id="{22AFF9ED-6D44-4AC3-8C36-AB22D4F4023E}"/>
              </a:ext>
            </a:extLst>
          </p:cNvPr>
          <p:cNvSpPr/>
          <p:nvPr/>
        </p:nvSpPr>
        <p:spPr>
          <a:xfrm>
            <a:off x="5222038" y="4110065"/>
            <a:ext cx="1747924" cy="353119"/>
          </a:xfrm>
          <a:prstGeom prst="roundRect">
            <a:avLst>
              <a:gd name="adj" fmla="val 50000"/>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prstClr val="white"/>
                </a:solidFill>
                <a:latin typeface="微软雅黑" panose="020B0503020204020204" pitchFamily="34" charset="-122"/>
                <a:ea typeface="微软雅黑" panose="020B0503020204020204" pitchFamily="34" charset="-122"/>
              </a:rPr>
              <a:t>答辩</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人：</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XXX</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id="{9F0B37A8-F597-44C4-B247-A7117C6CCD1E}"/>
              </a:ext>
            </a:extLst>
          </p:cNvPr>
          <p:cNvSpPr txBox="1"/>
          <p:nvPr/>
        </p:nvSpPr>
        <p:spPr>
          <a:xfrm>
            <a:off x="3965704" y="3201567"/>
            <a:ext cx="4260590"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300" normalizeH="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rPr>
              <a:t>QUESTION AND ANSWER SESSION</a:t>
            </a:r>
            <a:endParaRPr kumimoji="0" lang="zh-CN" altLang="en-US" sz="1400" b="0" i="0" u="none" strike="noStrike" kern="1200" cap="none" spc="300" normalizeH="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6" name="矩形 5">
            <a:extLst>
              <a:ext uri="{FF2B5EF4-FFF2-40B4-BE49-F238E27FC236}">
                <a16:creationId xmlns:a16="http://schemas.microsoft.com/office/drawing/2014/main" id="{F58362EE-1FB9-4585-B3A4-459A868BC9C3}"/>
              </a:ext>
            </a:extLst>
          </p:cNvPr>
          <p:cNvSpPr/>
          <p:nvPr/>
        </p:nvSpPr>
        <p:spPr>
          <a:xfrm>
            <a:off x="101598" y="4336825"/>
            <a:ext cx="5131465" cy="2042114"/>
          </a:xfrm>
          <a:prstGeom prst="rect">
            <a:avLst/>
          </a:prstGeom>
          <a:blipFill dpi="0" rotWithShape="1">
            <a:blip r:embed="rId2">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a:extLst>
              <a:ext uri="{FF2B5EF4-FFF2-40B4-BE49-F238E27FC236}">
                <a16:creationId xmlns:a16="http://schemas.microsoft.com/office/drawing/2014/main" id="{899F7C75-3837-4CDB-B0E9-213DE97EEC60}"/>
              </a:ext>
            </a:extLst>
          </p:cNvPr>
          <p:cNvSpPr>
            <a:spLocks noGrp="1"/>
          </p:cNvSpPr>
          <p:nvPr>
            <p:ph type="sldNum" sz="quarter" idx="10"/>
          </p:nvPr>
        </p:nvSpPr>
        <p:spPr/>
        <p:txBody>
          <a:bodyPr/>
          <a:lstStyle/>
          <a:p>
            <a:fld id="{2C8C25D2-219D-4845-A292-353165FB2CC4}" type="slidenum">
              <a:rPr lang="zh-CN" altLang="en-US" smtClean="0"/>
              <a:pPr/>
              <a:t>36</a:t>
            </a:fld>
            <a:endParaRPr lang="zh-CN" altLang="en-US" dirty="0"/>
          </a:p>
        </p:txBody>
      </p:sp>
    </p:spTree>
    <p:extLst>
      <p:ext uri="{BB962C8B-B14F-4D97-AF65-F5344CB8AC3E}">
        <p14:creationId xmlns:p14="http://schemas.microsoft.com/office/powerpoint/2010/main" val="39284541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AD070BCC-90AB-4453-B02D-26CBC3D15977}"/>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b="6575"/>
          <a:stretch/>
        </p:blipFill>
        <p:spPr>
          <a:xfrm>
            <a:off x="-180798" y="3289796"/>
            <a:ext cx="12372798" cy="3560597"/>
          </a:xfrm>
          <a:prstGeom prst="rect">
            <a:avLst/>
          </a:prstGeom>
        </p:spPr>
      </p:pic>
      <p:sp>
        <p:nvSpPr>
          <p:cNvPr id="30" name="矩形 29">
            <a:extLst>
              <a:ext uri="{FF2B5EF4-FFF2-40B4-BE49-F238E27FC236}">
                <a16:creationId xmlns:a16="http://schemas.microsoft.com/office/drawing/2014/main" id="{A47B64C6-0CBB-4C20-921A-EEDADCF25110}"/>
              </a:ext>
            </a:extLst>
          </p:cNvPr>
          <p:cNvSpPr/>
          <p:nvPr/>
        </p:nvSpPr>
        <p:spPr>
          <a:xfrm>
            <a:off x="0" y="2253582"/>
            <a:ext cx="12192000" cy="4603029"/>
          </a:xfrm>
          <a:prstGeom prst="rect">
            <a:avLst/>
          </a:prstGeom>
          <a:gradFill flip="none" rotWithShape="1">
            <a:gsLst>
              <a:gs pos="0">
                <a:schemeClr val="bg1"/>
              </a:gs>
              <a:gs pos="100000">
                <a:schemeClr val="bg1">
                  <a:alpha val="2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id="{3BAA7399-2930-4BE0-804F-84680FB544E7}"/>
              </a:ext>
            </a:extLst>
          </p:cNvPr>
          <p:cNvSpPr txBox="1"/>
          <p:nvPr/>
        </p:nvSpPr>
        <p:spPr>
          <a:xfrm>
            <a:off x="3714584" y="2539031"/>
            <a:ext cx="4762842"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300" normalizeH="0" baseline="0" noProof="0" dirty="0">
                <a:ln>
                  <a:noFill/>
                </a:ln>
                <a:solidFill>
                  <a:schemeClr val="accent1"/>
                </a:solidFill>
                <a:effectLst/>
                <a:uLnTx/>
                <a:uFillTx/>
                <a:latin typeface="方正大标宋简体" panose="02010601030101010101" pitchFamily="2" charset="-122"/>
                <a:ea typeface="方正大标宋简体" panose="02010601030101010101" pitchFamily="2" charset="-122"/>
                <a:cs typeface="+mn-cs"/>
              </a:rPr>
              <a:t>感谢老师的指导</a:t>
            </a:r>
          </a:p>
        </p:txBody>
      </p:sp>
      <p:sp>
        <p:nvSpPr>
          <p:cNvPr id="28" name="文本框 27">
            <a:extLst>
              <a:ext uri="{FF2B5EF4-FFF2-40B4-BE49-F238E27FC236}">
                <a16:creationId xmlns:a16="http://schemas.microsoft.com/office/drawing/2014/main" id="{CDCF2B49-FC17-429B-BB42-804E46067F57}"/>
              </a:ext>
            </a:extLst>
          </p:cNvPr>
          <p:cNvSpPr txBox="1"/>
          <p:nvPr/>
        </p:nvSpPr>
        <p:spPr>
          <a:xfrm>
            <a:off x="4530426" y="3434213"/>
            <a:ext cx="3214278"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rPr>
              <a:t>THANKS FOR YOUR </a:t>
            </a:r>
            <a:r>
              <a:rPr lang="en-US" altLang="zh-CN" sz="1400" spc="100" dirty="0">
                <a:solidFill>
                  <a:schemeClr val="bg1">
                    <a:lumMod val="50000"/>
                  </a:schemeClr>
                </a:solidFill>
                <a:latin typeface="Arial" panose="020B0604020202020204" pitchFamily="34" charset="0"/>
                <a:ea typeface="等线" panose="02010600030101010101" pitchFamily="2" charset="-122"/>
                <a:cs typeface="Arial" panose="020B0604020202020204" pitchFamily="34" charset="0"/>
              </a:rPr>
              <a:t>GUIDANCE</a:t>
            </a:r>
            <a:endParaRPr kumimoji="0" lang="zh-CN" altLang="en-US" sz="1400" b="0" i="0" u="none" strike="noStrike" kern="1200" cap="none" spc="100" normalizeH="0" baseline="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1" name="组合 30">
            <a:extLst>
              <a:ext uri="{FF2B5EF4-FFF2-40B4-BE49-F238E27FC236}">
                <a16:creationId xmlns:a16="http://schemas.microsoft.com/office/drawing/2014/main" id="{4B75EC69-EA0F-4383-8984-FDF05BAA55C1}"/>
              </a:ext>
            </a:extLst>
          </p:cNvPr>
          <p:cNvGrpSpPr/>
          <p:nvPr/>
        </p:nvGrpSpPr>
        <p:grpSpPr>
          <a:xfrm>
            <a:off x="157209" y="451472"/>
            <a:ext cx="3958670" cy="818124"/>
            <a:chOff x="2213799" y="4236428"/>
            <a:chExt cx="4949002" cy="1022792"/>
          </a:xfrm>
        </p:grpSpPr>
        <p:pic>
          <p:nvPicPr>
            <p:cNvPr id="32" name="图片 31">
              <a:extLst>
                <a:ext uri="{FF2B5EF4-FFF2-40B4-BE49-F238E27FC236}">
                  <a16:creationId xmlns:a16="http://schemas.microsoft.com/office/drawing/2014/main" id="{8AFD28C6-BCC9-482C-8767-CCBC485C15F0}"/>
                </a:ext>
              </a:extLst>
            </p:cNvPr>
            <p:cNvPicPr>
              <a:picLocks noChangeAspect="1"/>
            </p:cNvPicPr>
            <p:nvPr/>
          </p:nvPicPr>
          <p:blipFill rotWithShape="1">
            <a:blip r:embed="rId4"/>
            <a:srcRect l="33212" t="35238" r="43088" b="30666"/>
            <a:stretch/>
          </p:blipFill>
          <p:spPr>
            <a:xfrm>
              <a:off x="2213799" y="4236428"/>
              <a:ext cx="1005651" cy="1022792"/>
            </a:xfrm>
            <a:prstGeom prst="rect">
              <a:avLst/>
            </a:prstGeom>
          </p:spPr>
        </p:pic>
        <p:pic>
          <p:nvPicPr>
            <p:cNvPr id="33" name="图片 32">
              <a:extLst>
                <a:ext uri="{FF2B5EF4-FFF2-40B4-BE49-F238E27FC236}">
                  <a16:creationId xmlns:a16="http://schemas.microsoft.com/office/drawing/2014/main" id="{7443C76E-2C6D-4476-BFAB-D597CC2FFD9C}"/>
                </a:ext>
              </a:extLst>
            </p:cNvPr>
            <p:cNvPicPr>
              <a:picLocks noChangeAspect="1"/>
            </p:cNvPicPr>
            <p:nvPr/>
          </p:nvPicPr>
          <p:blipFill rotWithShape="1">
            <a:blip r:embed="rId5"/>
            <a:srcRect l="9180" t="40122" r="12792" b="32523"/>
            <a:stretch/>
          </p:blipFill>
          <p:spPr>
            <a:xfrm>
              <a:off x="3209925" y="4257967"/>
              <a:ext cx="3952876" cy="979715"/>
            </a:xfrm>
            <a:prstGeom prst="rect">
              <a:avLst/>
            </a:prstGeom>
          </p:spPr>
        </p:pic>
      </p:grpSp>
      <p:sp>
        <p:nvSpPr>
          <p:cNvPr id="34" name="矩形: 圆角 33">
            <a:extLst>
              <a:ext uri="{FF2B5EF4-FFF2-40B4-BE49-F238E27FC236}">
                <a16:creationId xmlns:a16="http://schemas.microsoft.com/office/drawing/2014/main" id="{437DFFFB-1956-478C-820F-0D10640B15CA}"/>
              </a:ext>
            </a:extLst>
          </p:cNvPr>
          <p:cNvSpPr/>
          <p:nvPr/>
        </p:nvSpPr>
        <p:spPr>
          <a:xfrm>
            <a:off x="5222042" y="4057863"/>
            <a:ext cx="1747924" cy="353119"/>
          </a:xfrm>
          <a:prstGeom prst="roundRect">
            <a:avLst>
              <a:gd name="adj" fmla="val 50000"/>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汇报人：</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XXX</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a:extLst>
              <a:ext uri="{FF2B5EF4-FFF2-40B4-BE49-F238E27FC236}">
                <a16:creationId xmlns:a16="http://schemas.microsoft.com/office/drawing/2014/main" id="{168CB2CF-8D42-451A-8D89-826BC26E44D0}"/>
              </a:ext>
            </a:extLst>
          </p:cNvPr>
          <p:cNvSpPr/>
          <p:nvPr/>
        </p:nvSpPr>
        <p:spPr>
          <a:xfrm>
            <a:off x="0" y="-1501"/>
            <a:ext cx="12192000" cy="288000"/>
          </a:xfrm>
          <a:prstGeom prst="rect">
            <a:avLst/>
          </a:prstGeom>
          <a:gradFill>
            <a:gsLst>
              <a:gs pos="0">
                <a:srgbClr val="C30D23"/>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灯片编号占位符 1">
            <a:extLst>
              <a:ext uri="{FF2B5EF4-FFF2-40B4-BE49-F238E27FC236}">
                <a16:creationId xmlns:a16="http://schemas.microsoft.com/office/drawing/2014/main" id="{1FB88953-389B-4100-A232-864B6FC5A9B7}"/>
              </a:ext>
            </a:extLst>
          </p:cNvPr>
          <p:cNvSpPr>
            <a:spLocks noGrp="1"/>
          </p:cNvSpPr>
          <p:nvPr>
            <p:ph type="sldNum" sz="quarter" idx="12"/>
          </p:nvPr>
        </p:nvSpPr>
        <p:spPr/>
        <p:txBody>
          <a:bodyPr/>
          <a:lstStyle/>
          <a:p>
            <a:fld id="{565CE74E-AB26-4998-AD42-012C4C1AD076}" type="slidenum">
              <a:rPr lang="zh-CN" altLang="en-US" smtClean="0"/>
              <a:t>37</a:t>
            </a:fld>
            <a:endParaRPr lang="zh-CN" altLang="en-US"/>
          </a:p>
        </p:txBody>
      </p:sp>
    </p:spTree>
    <p:extLst>
      <p:ext uri="{BB962C8B-B14F-4D97-AF65-F5344CB8AC3E}">
        <p14:creationId xmlns:p14="http://schemas.microsoft.com/office/powerpoint/2010/main" val="25012904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6964895B-3964-492D-9D67-4BEF4D7613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894988"/>
            <a:ext cx="12192000" cy="3963012"/>
          </a:xfrm>
          <a:prstGeom prst="rect">
            <a:avLst/>
          </a:prstGeom>
        </p:spPr>
      </p:pic>
      <p:sp>
        <p:nvSpPr>
          <p:cNvPr id="30" name="矩形 29">
            <a:extLst>
              <a:ext uri="{FF2B5EF4-FFF2-40B4-BE49-F238E27FC236}">
                <a16:creationId xmlns:a16="http://schemas.microsoft.com/office/drawing/2014/main" id="{A47B64C6-0CBB-4C20-921A-EEDADCF25110}"/>
              </a:ext>
            </a:extLst>
          </p:cNvPr>
          <p:cNvSpPr/>
          <p:nvPr/>
        </p:nvSpPr>
        <p:spPr>
          <a:xfrm>
            <a:off x="0" y="2253582"/>
            <a:ext cx="12192000" cy="4603029"/>
          </a:xfrm>
          <a:prstGeom prst="rect">
            <a:avLst/>
          </a:prstGeom>
          <a:gradFill flip="none" rotWithShape="1">
            <a:gsLst>
              <a:gs pos="0">
                <a:schemeClr val="bg1"/>
              </a:gs>
              <a:gs pos="100000">
                <a:schemeClr val="bg1">
                  <a:alpha val="2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id="{3BAA7399-2930-4BE0-804F-84680FB544E7}"/>
              </a:ext>
            </a:extLst>
          </p:cNvPr>
          <p:cNvSpPr txBox="1"/>
          <p:nvPr/>
        </p:nvSpPr>
        <p:spPr>
          <a:xfrm>
            <a:off x="771465" y="2604835"/>
            <a:ext cx="10649069"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300" normalizeH="0" baseline="0" noProof="0" dirty="0">
                <a:ln>
                  <a:noFill/>
                </a:ln>
                <a:solidFill>
                  <a:schemeClr val="accent1"/>
                </a:solidFill>
                <a:effectLst/>
                <a:uLnTx/>
                <a:uFillTx/>
                <a:latin typeface="方正大标宋简体" panose="02010601030101010101" pitchFamily="2" charset="-122"/>
                <a:ea typeface="方正大标宋简体" panose="02010601030101010101" pitchFamily="2" charset="-122"/>
                <a:cs typeface="+mn-cs"/>
              </a:rPr>
              <a:t>上海立信会计金融学院答辩通用模板</a:t>
            </a:r>
          </a:p>
        </p:txBody>
      </p:sp>
      <p:sp>
        <p:nvSpPr>
          <p:cNvPr id="28" name="文本框 27">
            <a:extLst>
              <a:ext uri="{FF2B5EF4-FFF2-40B4-BE49-F238E27FC236}">
                <a16:creationId xmlns:a16="http://schemas.microsoft.com/office/drawing/2014/main" id="{CDCF2B49-FC17-429B-BB42-804E46067F57}"/>
              </a:ext>
            </a:extLst>
          </p:cNvPr>
          <p:cNvSpPr txBox="1"/>
          <p:nvPr/>
        </p:nvSpPr>
        <p:spPr>
          <a:xfrm>
            <a:off x="1082383" y="3500017"/>
            <a:ext cx="10027232"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rPr>
              <a:t>GENERAL REPORTING TEMPLATE FOR SHANGHAI LIXIN UNIVERSITY OF ACCOUNTING AND FINANCE</a:t>
            </a:r>
            <a:endParaRPr kumimoji="0" lang="zh-CN" altLang="en-US" sz="1400" b="0" i="0" u="none" strike="noStrike" kern="1200" cap="none" spc="100" normalizeH="0" baseline="0" noProof="0" dirty="0">
              <a:ln>
                <a:noFill/>
              </a:ln>
              <a:solidFill>
                <a:schemeClr val="bg1">
                  <a:lumMod val="50000"/>
                </a:scheme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1" name="组合 30">
            <a:extLst>
              <a:ext uri="{FF2B5EF4-FFF2-40B4-BE49-F238E27FC236}">
                <a16:creationId xmlns:a16="http://schemas.microsoft.com/office/drawing/2014/main" id="{4B75EC69-EA0F-4383-8984-FDF05BAA55C1}"/>
              </a:ext>
            </a:extLst>
          </p:cNvPr>
          <p:cNvGrpSpPr/>
          <p:nvPr/>
        </p:nvGrpSpPr>
        <p:grpSpPr>
          <a:xfrm>
            <a:off x="144274" y="466312"/>
            <a:ext cx="3958670" cy="818124"/>
            <a:chOff x="2213799" y="4236428"/>
            <a:chExt cx="4949002" cy="1022792"/>
          </a:xfrm>
        </p:grpSpPr>
        <p:pic>
          <p:nvPicPr>
            <p:cNvPr id="32" name="图片 31">
              <a:extLst>
                <a:ext uri="{FF2B5EF4-FFF2-40B4-BE49-F238E27FC236}">
                  <a16:creationId xmlns:a16="http://schemas.microsoft.com/office/drawing/2014/main" id="{8AFD28C6-BCC9-482C-8767-CCBC485C15F0}"/>
                </a:ext>
              </a:extLst>
            </p:cNvPr>
            <p:cNvPicPr>
              <a:picLocks noChangeAspect="1"/>
            </p:cNvPicPr>
            <p:nvPr/>
          </p:nvPicPr>
          <p:blipFill rotWithShape="1">
            <a:blip r:embed="rId3"/>
            <a:srcRect l="33212" t="35238" r="43088" b="30666"/>
            <a:stretch/>
          </p:blipFill>
          <p:spPr>
            <a:xfrm>
              <a:off x="2213799" y="4236428"/>
              <a:ext cx="1005651" cy="1022792"/>
            </a:xfrm>
            <a:prstGeom prst="rect">
              <a:avLst/>
            </a:prstGeom>
          </p:spPr>
        </p:pic>
        <p:pic>
          <p:nvPicPr>
            <p:cNvPr id="33" name="图片 32">
              <a:extLst>
                <a:ext uri="{FF2B5EF4-FFF2-40B4-BE49-F238E27FC236}">
                  <a16:creationId xmlns:a16="http://schemas.microsoft.com/office/drawing/2014/main" id="{7443C76E-2C6D-4476-BFAB-D597CC2FFD9C}"/>
                </a:ext>
              </a:extLst>
            </p:cNvPr>
            <p:cNvPicPr>
              <a:picLocks noChangeAspect="1"/>
            </p:cNvPicPr>
            <p:nvPr/>
          </p:nvPicPr>
          <p:blipFill rotWithShape="1">
            <a:blip r:embed="rId4"/>
            <a:srcRect l="9180" t="40122" r="12792" b="32523"/>
            <a:stretch/>
          </p:blipFill>
          <p:spPr>
            <a:xfrm>
              <a:off x="3209925" y="4257967"/>
              <a:ext cx="3952876" cy="979715"/>
            </a:xfrm>
            <a:prstGeom prst="rect">
              <a:avLst/>
            </a:prstGeom>
          </p:spPr>
        </p:pic>
      </p:grpSp>
      <p:sp>
        <p:nvSpPr>
          <p:cNvPr id="34" name="矩形: 圆角 33">
            <a:extLst>
              <a:ext uri="{FF2B5EF4-FFF2-40B4-BE49-F238E27FC236}">
                <a16:creationId xmlns:a16="http://schemas.microsoft.com/office/drawing/2014/main" id="{437DFFFB-1956-478C-820F-0D10640B15CA}"/>
              </a:ext>
            </a:extLst>
          </p:cNvPr>
          <p:cNvSpPr/>
          <p:nvPr/>
        </p:nvSpPr>
        <p:spPr>
          <a:xfrm>
            <a:off x="3781158" y="4414618"/>
            <a:ext cx="1747924" cy="353119"/>
          </a:xfrm>
          <a:prstGeom prst="roundRect">
            <a:avLst>
              <a:gd name="adj" fmla="val 50000"/>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汇报人：</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XXX</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a:extLst>
              <a:ext uri="{FF2B5EF4-FFF2-40B4-BE49-F238E27FC236}">
                <a16:creationId xmlns:a16="http://schemas.microsoft.com/office/drawing/2014/main" id="{168CB2CF-8D42-451A-8D89-826BC26E44D0}"/>
              </a:ext>
            </a:extLst>
          </p:cNvPr>
          <p:cNvSpPr/>
          <p:nvPr/>
        </p:nvSpPr>
        <p:spPr>
          <a:xfrm>
            <a:off x="0" y="-1501"/>
            <a:ext cx="12192000" cy="288000"/>
          </a:xfrm>
          <a:prstGeom prst="rect">
            <a:avLst/>
          </a:prstGeom>
          <a:gradFill>
            <a:gsLst>
              <a:gs pos="0">
                <a:srgbClr val="C30D23"/>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矩形: 圆角 28">
            <a:extLst>
              <a:ext uri="{FF2B5EF4-FFF2-40B4-BE49-F238E27FC236}">
                <a16:creationId xmlns:a16="http://schemas.microsoft.com/office/drawing/2014/main" id="{00B96BE5-010E-4B58-91B4-C40C10F1AC49}"/>
              </a:ext>
            </a:extLst>
          </p:cNvPr>
          <p:cNvSpPr/>
          <p:nvPr/>
        </p:nvSpPr>
        <p:spPr>
          <a:xfrm>
            <a:off x="6704472" y="4414742"/>
            <a:ext cx="1747924" cy="353119"/>
          </a:xfrm>
          <a:prstGeom prst="roundRect">
            <a:avLst>
              <a:gd name="adj" fmla="val 50000"/>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指导老师：</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XXX</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灯片编号占位符 1">
            <a:extLst>
              <a:ext uri="{FF2B5EF4-FFF2-40B4-BE49-F238E27FC236}">
                <a16:creationId xmlns:a16="http://schemas.microsoft.com/office/drawing/2014/main" id="{4D8DF9AF-0D09-4525-A7B6-4AC0412B97BC}"/>
              </a:ext>
            </a:extLst>
          </p:cNvPr>
          <p:cNvSpPr>
            <a:spLocks noGrp="1"/>
          </p:cNvSpPr>
          <p:nvPr>
            <p:ph type="sldNum" sz="quarter" idx="12"/>
          </p:nvPr>
        </p:nvSpPr>
        <p:spPr/>
        <p:txBody>
          <a:bodyPr/>
          <a:lstStyle/>
          <a:p>
            <a:fld id="{565CE74E-AB26-4998-AD42-012C4C1AD076}" type="slidenum">
              <a:rPr lang="zh-CN" altLang="en-US" smtClean="0"/>
              <a:t>38</a:t>
            </a:fld>
            <a:endParaRPr lang="zh-CN" altLang="en-US"/>
          </a:p>
        </p:txBody>
      </p:sp>
    </p:spTree>
    <p:extLst>
      <p:ext uri="{BB962C8B-B14F-4D97-AF65-F5344CB8AC3E}">
        <p14:creationId xmlns:p14="http://schemas.microsoft.com/office/powerpoint/2010/main" val="13486049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6951556-B1BC-457D-A2B9-7DAEB88EADC9}"/>
              </a:ext>
            </a:extLst>
          </p:cNvPr>
          <p:cNvSpPr/>
          <p:nvPr/>
        </p:nvSpPr>
        <p:spPr>
          <a:xfrm>
            <a:off x="1019174" y="3311979"/>
            <a:ext cx="1349375" cy="215901"/>
          </a:xfrm>
          <a:prstGeom prst="rect">
            <a:avLst/>
          </a:prstGeom>
          <a:gradFill>
            <a:gsLst>
              <a:gs pos="0">
                <a:schemeClr val="bg1"/>
              </a:gs>
              <a:gs pos="0">
                <a:schemeClr val="bg1"/>
              </a:gs>
              <a:gs pos="84000">
                <a:schemeClr val="accent1"/>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id="{08667D61-DF3C-4D21-89DC-108E0F6795CF}"/>
              </a:ext>
            </a:extLst>
          </p:cNvPr>
          <p:cNvSpPr txBox="1"/>
          <p:nvPr/>
        </p:nvSpPr>
        <p:spPr>
          <a:xfrm>
            <a:off x="1007145" y="3572330"/>
            <a:ext cx="1897955" cy="646331"/>
          </a:xfrm>
          <a:prstGeom prst="rect">
            <a:avLst/>
          </a:prstGeom>
          <a:noFill/>
        </p:spPr>
        <p:txBody>
          <a:bodyPr wrap="none" lIns="0" rIns="0" rtlCol="0">
            <a:spAutoFit/>
          </a:bodyPr>
          <a:lstStyle/>
          <a:p>
            <a:r>
              <a:rPr lang="en-US" altLang="zh-CN" sz="3600" spc="50" dirty="0">
                <a:solidFill>
                  <a:schemeClr val="bg1">
                    <a:lumMod val="50000"/>
                  </a:schemeClr>
                </a:solidFill>
                <a:latin typeface="Arial" panose="020B0604020202020204" pitchFamily="34" charset="0"/>
                <a:cs typeface="Arial" panose="020B0604020202020204" pitchFamily="34" charset="0"/>
              </a:rPr>
              <a:t>Contents</a:t>
            </a:r>
            <a:endParaRPr lang="zh-CN" altLang="en-US" sz="3600" spc="50" dirty="0">
              <a:solidFill>
                <a:schemeClr val="bg1">
                  <a:lumMod val="50000"/>
                </a:schemeClr>
              </a:solidFill>
              <a:latin typeface="Arial" panose="020B0604020202020204" pitchFamily="34" charset="0"/>
              <a:cs typeface="Arial" panose="020B0604020202020204" pitchFamily="34" charset="0"/>
            </a:endParaRPr>
          </a:p>
        </p:txBody>
      </p:sp>
      <p:cxnSp>
        <p:nvCxnSpPr>
          <p:cNvPr id="41" name="直接连接符 40">
            <a:extLst>
              <a:ext uri="{FF2B5EF4-FFF2-40B4-BE49-F238E27FC236}">
                <a16:creationId xmlns:a16="http://schemas.microsoft.com/office/drawing/2014/main" id="{1C0E7013-891E-4847-B5EB-75A73491A804}"/>
              </a:ext>
            </a:extLst>
          </p:cNvPr>
          <p:cNvCxnSpPr/>
          <p:nvPr/>
        </p:nvCxnSpPr>
        <p:spPr>
          <a:xfrm>
            <a:off x="340281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5" name="TextBox 8">
            <a:extLst>
              <a:ext uri="{FF2B5EF4-FFF2-40B4-BE49-F238E27FC236}">
                <a16:creationId xmlns:a16="http://schemas.microsoft.com/office/drawing/2014/main" id="{C3FF6A50-42D3-4F57-BDC8-1065A3918831}"/>
              </a:ext>
            </a:extLst>
          </p:cNvPr>
          <p:cNvSpPr txBox="1"/>
          <p:nvPr/>
        </p:nvSpPr>
        <p:spPr>
          <a:xfrm>
            <a:off x="985846" y="2643464"/>
            <a:ext cx="1382704" cy="923330"/>
          </a:xfrm>
          <a:prstGeom prst="rect">
            <a:avLst/>
          </a:prstGeom>
          <a:noFill/>
        </p:spPr>
        <p:txBody>
          <a:bodyPr wrap="square" lIns="0" rIns="0" rtlCol="0">
            <a:spAutoFit/>
          </a:bodyPr>
          <a:lstStyle/>
          <a:p>
            <a:r>
              <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目录</a:t>
            </a:r>
            <a:endParaRPr 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5672614C-8A85-4512-9E64-74C332B73BCA}"/>
              </a:ext>
            </a:extLst>
          </p:cNvPr>
          <p:cNvGrpSpPr/>
          <p:nvPr/>
        </p:nvGrpSpPr>
        <p:grpSpPr>
          <a:xfrm>
            <a:off x="4204156" y="1813814"/>
            <a:ext cx="3093222" cy="922971"/>
            <a:chOff x="4204156" y="1301185"/>
            <a:chExt cx="3093222" cy="922971"/>
          </a:xfrm>
        </p:grpSpPr>
        <p:sp>
          <p:nvSpPr>
            <p:cNvPr id="24" name="文本框 23">
              <a:extLst>
                <a:ext uri="{FF2B5EF4-FFF2-40B4-BE49-F238E27FC236}">
                  <a16:creationId xmlns:a16="http://schemas.microsoft.com/office/drawing/2014/main" id="{6A681A3F-6E90-48BD-81B0-AD3397F624A5}"/>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46" name="文本框 45">
              <a:extLst>
                <a:ext uri="{FF2B5EF4-FFF2-40B4-BE49-F238E27FC236}">
                  <a16:creationId xmlns:a16="http://schemas.microsoft.com/office/drawing/2014/main" id="{94D3B193-7E8B-49BF-8554-EF81C7BE105B}"/>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47" name="文本框 46">
              <a:extLst>
                <a:ext uri="{FF2B5EF4-FFF2-40B4-BE49-F238E27FC236}">
                  <a16:creationId xmlns:a16="http://schemas.microsoft.com/office/drawing/2014/main" id="{43A46D9D-4ACB-4D8F-BF4B-7ADFE39AC93C}"/>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1</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56" name="TextBox 8">
              <a:extLst>
                <a:ext uri="{FF2B5EF4-FFF2-40B4-BE49-F238E27FC236}">
                  <a16:creationId xmlns:a16="http://schemas.microsoft.com/office/drawing/2014/main" id="{AA3956A4-BA74-4B58-96DC-F0844DDF9C9C}"/>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6EB2307A-254B-47B3-9E52-417DCF786CEB}"/>
              </a:ext>
            </a:extLst>
          </p:cNvPr>
          <p:cNvGrpSpPr/>
          <p:nvPr/>
        </p:nvGrpSpPr>
        <p:grpSpPr>
          <a:xfrm>
            <a:off x="8258991" y="1813814"/>
            <a:ext cx="3093222" cy="922971"/>
            <a:chOff x="4204156" y="1301185"/>
            <a:chExt cx="3093222" cy="922971"/>
          </a:xfrm>
        </p:grpSpPr>
        <p:sp>
          <p:nvSpPr>
            <p:cNvPr id="22" name="文本框 21">
              <a:extLst>
                <a:ext uri="{FF2B5EF4-FFF2-40B4-BE49-F238E27FC236}">
                  <a16:creationId xmlns:a16="http://schemas.microsoft.com/office/drawing/2014/main" id="{2E6D438D-FEC7-49D1-98E2-85013706903C}"/>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id="{E7626DB5-88B6-401C-9A45-C7DC21AFFC82}"/>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27" name="文本框 26">
              <a:extLst>
                <a:ext uri="{FF2B5EF4-FFF2-40B4-BE49-F238E27FC236}">
                  <a16:creationId xmlns:a16="http://schemas.microsoft.com/office/drawing/2014/main" id="{2FD73EEA-2556-4019-B60D-5115DB60C933}"/>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2</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28" name="TextBox 8">
              <a:extLst>
                <a:ext uri="{FF2B5EF4-FFF2-40B4-BE49-F238E27FC236}">
                  <a16:creationId xmlns:a16="http://schemas.microsoft.com/office/drawing/2014/main" id="{C14ECDA4-E1AE-435A-83B0-1AE999B0D2A4}"/>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id="{56054D03-099E-4DB5-B566-25BCF3AB70AE}"/>
              </a:ext>
            </a:extLst>
          </p:cNvPr>
          <p:cNvGrpSpPr/>
          <p:nvPr/>
        </p:nvGrpSpPr>
        <p:grpSpPr>
          <a:xfrm>
            <a:off x="4204156" y="4232642"/>
            <a:ext cx="3093222" cy="922971"/>
            <a:chOff x="4204156" y="1301185"/>
            <a:chExt cx="3093222" cy="922971"/>
          </a:xfrm>
        </p:grpSpPr>
        <p:sp>
          <p:nvSpPr>
            <p:cNvPr id="30" name="文本框 29">
              <a:extLst>
                <a:ext uri="{FF2B5EF4-FFF2-40B4-BE49-F238E27FC236}">
                  <a16:creationId xmlns:a16="http://schemas.microsoft.com/office/drawing/2014/main" id="{1C073314-30AA-45AC-AC87-98FFFE2C2796}"/>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id="{0C650C90-A97A-4C24-A945-95B7CB2B8266}"/>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34" name="文本框 33">
              <a:extLst>
                <a:ext uri="{FF2B5EF4-FFF2-40B4-BE49-F238E27FC236}">
                  <a16:creationId xmlns:a16="http://schemas.microsoft.com/office/drawing/2014/main" id="{4991706C-B15E-4D8F-9DEC-A03F5ACE7A99}"/>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3</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35" name="TextBox 8">
              <a:extLst>
                <a:ext uri="{FF2B5EF4-FFF2-40B4-BE49-F238E27FC236}">
                  <a16:creationId xmlns:a16="http://schemas.microsoft.com/office/drawing/2014/main" id="{B8770ACC-5FEB-4817-B213-251988DBF710}"/>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CA4A55C2-E081-405E-ADD3-63E5BA8B13CA}"/>
              </a:ext>
            </a:extLst>
          </p:cNvPr>
          <p:cNvGrpSpPr/>
          <p:nvPr/>
        </p:nvGrpSpPr>
        <p:grpSpPr>
          <a:xfrm>
            <a:off x="8258991" y="4232642"/>
            <a:ext cx="3093222" cy="922971"/>
            <a:chOff x="4204156" y="1301185"/>
            <a:chExt cx="3093222" cy="922971"/>
          </a:xfrm>
        </p:grpSpPr>
        <p:sp>
          <p:nvSpPr>
            <p:cNvPr id="39" name="文本框 38">
              <a:extLst>
                <a:ext uri="{FF2B5EF4-FFF2-40B4-BE49-F238E27FC236}">
                  <a16:creationId xmlns:a16="http://schemas.microsoft.com/office/drawing/2014/main" id="{377324D5-BB36-4C23-94A6-AD963607C9B7}"/>
                </a:ext>
              </a:extLst>
            </p:cNvPr>
            <p:cNvSpPr txBox="1"/>
            <p:nvPr/>
          </p:nvSpPr>
          <p:spPr>
            <a:xfrm>
              <a:off x="4826052" y="1916379"/>
              <a:ext cx="2193871" cy="307777"/>
            </a:xfrm>
            <a:prstGeom prst="rect">
              <a:avLst/>
            </a:prstGeom>
            <a:noFill/>
          </p:spPr>
          <p:txBody>
            <a:bodyPr wrap="square" lIns="0" rIns="0" rtlCol="0">
              <a:spAutoFit/>
            </a:bodyPr>
            <a:lstStyle/>
            <a:p>
              <a:r>
                <a:rPr lang="en-US" altLang="zh-CN" sz="1400" spc="5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1400" spc="50" dirty="0">
                <a:solidFill>
                  <a:schemeClr val="bg1">
                    <a:lumMod val="50000"/>
                  </a:schemeClr>
                </a:solidFill>
                <a:latin typeface="Arial" panose="020B0604020202020204" pitchFamily="34" charset="0"/>
                <a:cs typeface="Arial" panose="020B0604020202020204" pitchFamily="34" charset="0"/>
              </a:endParaRPr>
            </a:p>
          </p:txBody>
        </p:sp>
        <p:sp>
          <p:nvSpPr>
            <p:cNvPr id="40" name="文本框 39">
              <a:extLst>
                <a:ext uri="{FF2B5EF4-FFF2-40B4-BE49-F238E27FC236}">
                  <a16:creationId xmlns:a16="http://schemas.microsoft.com/office/drawing/2014/main" id="{60E3CF7F-A3AC-46A1-92D0-206EBCB98D0B}"/>
                </a:ext>
              </a:extLst>
            </p:cNvPr>
            <p:cNvSpPr txBox="1"/>
            <p:nvPr/>
          </p:nvSpPr>
          <p:spPr>
            <a:xfrm>
              <a:off x="4204156" y="1301185"/>
              <a:ext cx="330182" cy="677108"/>
            </a:xfrm>
            <a:prstGeom prst="rect">
              <a:avLst/>
            </a:prstGeom>
            <a:noFill/>
          </p:spPr>
          <p:txBody>
            <a:bodyPr wrap="square" lIns="0" tIns="0" rIns="0" bIns="0" rtlCol="0">
              <a:spAutoFit/>
            </a:bodyPr>
            <a:lstStyle/>
            <a:p>
              <a:r>
                <a:rPr lang="en-US" altLang="zh-CN"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0</a:t>
              </a:r>
              <a:endParaRPr lang="zh-CN" altLang="en-US" sz="4400" b="1" spc="50" dirty="0">
                <a:gradFill flip="none" rotWithShape="1">
                  <a:gsLst>
                    <a:gs pos="28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42" name="文本框 41">
              <a:extLst>
                <a:ext uri="{FF2B5EF4-FFF2-40B4-BE49-F238E27FC236}">
                  <a16:creationId xmlns:a16="http://schemas.microsoft.com/office/drawing/2014/main" id="{4A7A12A6-DA34-459F-8B8D-073D9DA57191}"/>
                </a:ext>
              </a:extLst>
            </p:cNvPr>
            <p:cNvSpPr txBox="1"/>
            <p:nvPr/>
          </p:nvSpPr>
          <p:spPr>
            <a:xfrm>
              <a:off x="4488619" y="1301185"/>
              <a:ext cx="254831" cy="677108"/>
            </a:xfrm>
            <a:prstGeom prst="rect">
              <a:avLst/>
            </a:prstGeom>
            <a:noFill/>
          </p:spPr>
          <p:txBody>
            <a:bodyPr wrap="square" lIns="0" tIns="0" rIns="0" bIns="0" rtlCol="0">
              <a:spAutoFit/>
            </a:bodyPr>
            <a:lstStyle/>
            <a:p>
              <a:r>
                <a:rPr lang="en-US" altLang="zh-CN"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rPr>
                <a:t>4</a:t>
              </a:r>
              <a:endParaRPr lang="zh-CN" altLang="en-US" sz="4400" b="1" spc="50" dirty="0">
                <a:gradFill flip="none" rotWithShape="1">
                  <a:gsLst>
                    <a:gs pos="20000">
                      <a:schemeClr val="accent1"/>
                    </a:gs>
                    <a:gs pos="100000">
                      <a:schemeClr val="accent1">
                        <a:alpha val="0"/>
                      </a:schemeClr>
                    </a:gs>
                  </a:gsLst>
                  <a:lin ang="0" scaled="1"/>
                  <a:tileRect/>
                </a:gradFill>
                <a:latin typeface="Impact" panose="020B0806030902050204" pitchFamily="34" charset="0"/>
                <a:ea typeface="微软雅黑" panose="020B0503020204020204" pitchFamily="34" charset="-122"/>
              </a:endParaRPr>
            </a:p>
          </p:txBody>
        </p:sp>
        <p:sp>
          <p:nvSpPr>
            <p:cNvPr id="43" name="TextBox 8">
              <a:extLst>
                <a:ext uri="{FF2B5EF4-FFF2-40B4-BE49-F238E27FC236}">
                  <a16:creationId xmlns:a16="http://schemas.microsoft.com/office/drawing/2014/main" id="{00B51B7A-61DC-431D-951C-F2F57B4457EB}"/>
                </a:ext>
              </a:extLst>
            </p:cNvPr>
            <p:cNvSpPr txBox="1"/>
            <p:nvPr/>
          </p:nvSpPr>
          <p:spPr>
            <a:xfrm>
              <a:off x="4840643" y="1380518"/>
              <a:ext cx="2456735" cy="461665"/>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91906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E1F919E-A400-4FF4-80FA-7A1A8B78790A}"/>
              </a:ext>
            </a:extLst>
          </p:cNvPr>
          <p:cNvSpPr/>
          <p:nvPr/>
        </p:nvSpPr>
        <p:spPr>
          <a:xfrm>
            <a:off x="334963" y="241634"/>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文本框 2">
            <a:extLst>
              <a:ext uri="{FF2B5EF4-FFF2-40B4-BE49-F238E27FC236}">
                <a16:creationId xmlns:a16="http://schemas.microsoft.com/office/drawing/2014/main" id="{3C662958-ECAE-4EA3-B97F-3846F02119BA}"/>
              </a:ext>
            </a:extLst>
          </p:cNvPr>
          <p:cNvSpPr txBox="1"/>
          <p:nvPr/>
        </p:nvSpPr>
        <p:spPr>
          <a:xfrm>
            <a:off x="468320" y="120410"/>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6" name="矩形 5">
            <a:extLst>
              <a:ext uri="{FF2B5EF4-FFF2-40B4-BE49-F238E27FC236}">
                <a16:creationId xmlns:a16="http://schemas.microsoft.com/office/drawing/2014/main" id="{255927CF-6188-460C-8C80-EFAC752558AB}"/>
              </a:ext>
            </a:extLst>
          </p:cNvPr>
          <p:cNvSpPr/>
          <p:nvPr/>
        </p:nvSpPr>
        <p:spPr>
          <a:xfrm>
            <a:off x="4572004" y="3623936"/>
            <a:ext cx="6354282" cy="2403006"/>
          </a:xfrm>
          <a:prstGeom prst="rect">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mn-ea"/>
            </a:endParaRPr>
          </a:p>
        </p:txBody>
      </p:sp>
      <p:sp>
        <p:nvSpPr>
          <p:cNvPr id="7" name="TextBox 11">
            <a:extLst>
              <a:ext uri="{FF2B5EF4-FFF2-40B4-BE49-F238E27FC236}">
                <a16:creationId xmlns:a16="http://schemas.microsoft.com/office/drawing/2014/main" id="{FCD63C90-ED2D-4291-96BF-4B046FF3CAF0}"/>
              </a:ext>
            </a:extLst>
          </p:cNvPr>
          <p:cNvSpPr txBox="1"/>
          <p:nvPr/>
        </p:nvSpPr>
        <p:spPr>
          <a:xfrm>
            <a:off x="5858019" y="1835693"/>
            <a:ext cx="2256422" cy="523220"/>
          </a:xfrm>
          <a:prstGeom prst="rect">
            <a:avLst/>
          </a:prstGeom>
          <a:noFill/>
        </p:spPr>
        <p:txBody>
          <a:bodyPr wrap="square" rtlCol="0">
            <a:spAutoFit/>
          </a:bodyPr>
          <a:lstStyle/>
          <a:p>
            <a:pPr defTabSz="910472"/>
            <a:r>
              <a:rPr lang="en-US" altLang="zh-CN" sz="2800" b="1" dirty="0">
                <a:solidFill>
                  <a:prstClr val="black">
                    <a:lumMod val="75000"/>
                    <a:lumOff val="25000"/>
                  </a:prstClr>
                </a:solidFill>
                <a:latin typeface="微软雅黑" panose="020B0503020204020204" pitchFamily="34" charset="-122"/>
                <a:ea typeface="微软雅黑" panose="020B0503020204020204" pitchFamily="34" charset="-122"/>
              </a:rPr>
              <a:t>/ </a:t>
            </a:r>
            <a:r>
              <a:rPr lang="zh-CN" altLang="en-US" sz="2800" b="1" dirty="0">
                <a:solidFill>
                  <a:prstClr val="black">
                    <a:lumMod val="75000"/>
                    <a:lumOff val="25000"/>
                  </a:prstClr>
                </a:solidFill>
                <a:latin typeface="微软雅黑" panose="020B0503020204020204" pitchFamily="34" charset="-122"/>
                <a:ea typeface="微软雅黑" panose="020B0503020204020204" pitchFamily="34" charset="-122"/>
              </a:rPr>
              <a:t>你的名字 </a:t>
            </a:r>
            <a:r>
              <a:rPr lang="en-US" altLang="zh-CN" sz="2800" b="1"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sz="28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DCD2D340-FA0F-4FD0-B68B-B25BA9B73983}"/>
              </a:ext>
            </a:extLst>
          </p:cNvPr>
          <p:cNvSpPr/>
          <p:nvPr/>
        </p:nvSpPr>
        <p:spPr>
          <a:xfrm>
            <a:off x="5102697" y="3782899"/>
            <a:ext cx="4480189" cy="2049407"/>
          </a:xfrm>
          <a:prstGeom prst="rect">
            <a:avLst/>
          </a:prstGeom>
        </p:spPr>
        <p:txBody>
          <a:bodyPr wrap="square">
            <a:spAutoFit/>
          </a:bodyPr>
          <a:lstStyle/>
          <a:p>
            <a:pPr defTabSz="910472">
              <a:lnSpc>
                <a:spcPct val="150000"/>
              </a:lnSpc>
              <a:spcAft>
                <a:spcPts val="1200"/>
              </a:spcAft>
            </a:pPr>
            <a:r>
              <a:rPr lang="zh-CN" altLang="en-US" sz="1600" b="1" dirty="0">
                <a:solidFill>
                  <a:schemeClr val="bg1"/>
                </a:solidFill>
                <a:latin typeface="微软雅黑" panose="020B0503020204020204" pitchFamily="34" charset="-122"/>
                <a:ea typeface="微软雅黑" panose="020B0503020204020204" pitchFamily="34" charset="-122"/>
                <a:sym typeface="+mn-ea"/>
              </a:rPr>
              <a:t>所获荣誉（或论文、经历等</a:t>
            </a:r>
            <a:r>
              <a:rPr lang="zh-CN" altLang="en-US" sz="1600" dirty="0">
                <a:solidFill>
                  <a:schemeClr val="bg1"/>
                </a:solidFill>
                <a:latin typeface="微软雅黑" panose="020B0503020204020204" pitchFamily="34" charset="-122"/>
                <a:ea typeface="微软雅黑" panose="020B0503020204020204" pitchFamily="34" charset="-122"/>
                <a:sym typeface="+mn-ea"/>
              </a:rPr>
              <a:t>）：</a:t>
            </a:r>
          </a:p>
          <a:p>
            <a:pPr marL="285750" indent="-285750" defTabSz="910472">
              <a:lnSpc>
                <a:spcPct val="150000"/>
              </a:lnSpc>
              <a:buFont typeface="Wingdings" panose="05000000000000000000" pitchFamily="2" charset="2"/>
              <a:buChar char="n"/>
            </a:pPr>
            <a:r>
              <a:rPr lang="zh-CN" altLang="en-US" sz="1600" dirty="0">
                <a:solidFill>
                  <a:schemeClr val="bg1"/>
                </a:solidFill>
                <a:latin typeface="微软雅黑" panose="020B0503020204020204" pitchFamily="34" charset="-122"/>
                <a:ea typeface="微软雅黑" panose="020B0503020204020204" pitchFamily="34" charset="-122"/>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solidFill>
                  <a:schemeClr val="bg1"/>
                </a:solidFill>
                <a:latin typeface="微软雅黑" panose="020B0503020204020204" pitchFamily="34" charset="-122"/>
                <a:ea typeface="微软雅黑" panose="020B0503020204020204" pitchFamily="34" charset="-122"/>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solidFill>
                  <a:schemeClr val="bg1"/>
                </a:solidFill>
                <a:latin typeface="微软雅黑" panose="020B0503020204020204" pitchFamily="34" charset="-122"/>
                <a:ea typeface="微软雅黑" panose="020B0503020204020204" pitchFamily="34" charset="-122"/>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solidFill>
                  <a:schemeClr val="bg1"/>
                </a:solidFill>
                <a:latin typeface="微软雅黑" panose="020B0503020204020204" pitchFamily="34" charset="-122"/>
                <a:ea typeface="微软雅黑" panose="020B0503020204020204" pitchFamily="34" charset="-122"/>
                <a:sym typeface="+mn-ea"/>
              </a:rPr>
              <a:t>请输入内容请输入内容</a:t>
            </a:r>
          </a:p>
        </p:txBody>
      </p:sp>
      <p:sp>
        <p:nvSpPr>
          <p:cNvPr id="9" name="矩形 8">
            <a:extLst>
              <a:ext uri="{FF2B5EF4-FFF2-40B4-BE49-F238E27FC236}">
                <a16:creationId xmlns:a16="http://schemas.microsoft.com/office/drawing/2014/main" id="{DB593334-D29C-4F5D-83CF-2C3133D79F5B}"/>
              </a:ext>
            </a:extLst>
          </p:cNvPr>
          <p:cNvSpPr/>
          <p:nvPr/>
        </p:nvSpPr>
        <p:spPr>
          <a:xfrm>
            <a:off x="1545971" y="1556700"/>
            <a:ext cx="2859191" cy="429407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grpSp>
        <p:nvGrpSpPr>
          <p:cNvPr id="10" name="组合 9">
            <a:extLst>
              <a:ext uri="{FF2B5EF4-FFF2-40B4-BE49-F238E27FC236}">
                <a16:creationId xmlns:a16="http://schemas.microsoft.com/office/drawing/2014/main" id="{2D92A207-2F00-4907-864B-DCA95FC47C12}"/>
              </a:ext>
            </a:extLst>
          </p:cNvPr>
          <p:cNvGrpSpPr/>
          <p:nvPr/>
        </p:nvGrpSpPr>
        <p:grpSpPr>
          <a:xfrm flipH="1">
            <a:off x="10139393" y="3512955"/>
            <a:ext cx="880056" cy="880056"/>
            <a:chOff x="1581" y="2041"/>
            <a:chExt cx="1398" cy="1398"/>
          </a:xfrm>
          <a:solidFill>
            <a:schemeClr val="accent1"/>
          </a:solidFill>
        </p:grpSpPr>
        <p:sp>
          <p:nvSpPr>
            <p:cNvPr id="11" name="矩形 10">
              <a:extLst>
                <a:ext uri="{FF2B5EF4-FFF2-40B4-BE49-F238E27FC236}">
                  <a16:creationId xmlns:a16="http://schemas.microsoft.com/office/drawing/2014/main" id="{448061F3-CB17-4986-943F-F81886969B0A}"/>
                </a:ext>
              </a:extLst>
            </p:cNvPr>
            <p:cNvSpPr/>
            <p:nvPr/>
          </p:nvSpPr>
          <p:spPr>
            <a:xfrm>
              <a:off x="1581" y="2041"/>
              <a:ext cx="1399" cy="2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sp>
          <p:nvSpPr>
            <p:cNvPr id="12" name="矩形 11">
              <a:extLst>
                <a:ext uri="{FF2B5EF4-FFF2-40B4-BE49-F238E27FC236}">
                  <a16:creationId xmlns:a16="http://schemas.microsoft.com/office/drawing/2014/main" id="{4B9CA48C-CFEA-4539-B67E-EAC0559E2748}"/>
                </a:ext>
              </a:extLst>
            </p:cNvPr>
            <p:cNvSpPr/>
            <p:nvPr/>
          </p:nvSpPr>
          <p:spPr>
            <a:xfrm rot="16200000">
              <a:off x="1003" y="2619"/>
              <a:ext cx="1399" cy="2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grpSp>
      <p:sp>
        <p:nvSpPr>
          <p:cNvPr id="13" name="manager_345536">
            <a:extLst>
              <a:ext uri="{FF2B5EF4-FFF2-40B4-BE49-F238E27FC236}">
                <a16:creationId xmlns:a16="http://schemas.microsoft.com/office/drawing/2014/main" id="{5776EDA0-3618-4EDA-83DF-E494455798E3}"/>
              </a:ext>
            </a:extLst>
          </p:cNvPr>
          <p:cNvSpPr>
            <a:spLocks noChangeAspect="1"/>
          </p:cNvSpPr>
          <p:nvPr/>
        </p:nvSpPr>
        <p:spPr bwMode="auto">
          <a:xfrm>
            <a:off x="5177715" y="1680819"/>
            <a:ext cx="590364" cy="587054"/>
          </a:xfrm>
          <a:custGeom>
            <a:avLst/>
            <a:gdLst>
              <a:gd name="connsiteX0" fmla="*/ 330250 w 606665"/>
              <a:gd name="connsiteY0" fmla="*/ 485349 h 603264"/>
              <a:gd name="connsiteX1" fmla="*/ 348424 w 606665"/>
              <a:gd name="connsiteY1" fmla="*/ 510137 h 603264"/>
              <a:gd name="connsiteX2" fmla="*/ 334401 w 606665"/>
              <a:gd name="connsiteY2" fmla="*/ 535662 h 603264"/>
              <a:gd name="connsiteX3" fmla="*/ 327113 w 606665"/>
              <a:gd name="connsiteY3" fmla="*/ 489864 h 603264"/>
              <a:gd name="connsiteX4" fmla="*/ 276512 w 606665"/>
              <a:gd name="connsiteY4" fmla="*/ 485208 h 603264"/>
              <a:gd name="connsiteX5" fmla="*/ 279834 w 606665"/>
              <a:gd name="connsiteY5" fmla="*/ 489902 h 603264"/>
              <a:gd name="connsiteX6" fmla="*/ 272544 w 606665"/>
              <a:gd name="connsiteY6" fmla="*/ 536015 h 603264"/>
              <a:gd name="connsiteX7" fmla="*/ 258241 w 606665"/>
              <a:gd name="connsiteY7" fmla="*/ 510151 h 603264"/>
              <a:gd name="connsiteX8" fmla="*/ 303438 w 606665"/>
              <a:gd name="connsiteY8" fmla="*/ 448867 h 603264"/>
              <a:gd name="connsiteX9" fmla="*/ 303898 w 606665"/>
              <a:gd name="connsiteY9" fmla="*/ 449603 h 603264"/>
              <a:gd name="connsiteX10" fmla="*/ 317605 w 606665"/>
              <a:gd name="connsiteY10" fmla="*/ 468193 h 603264"/>
              <a:gd name="connsiteX11" fmla="*/ 308222 w 606665"/>
              <a:gd name="connsiteY11" fmla="*/ 481722 h 603264"/>
              <a:gd name="connsiteX12" fmla="*/ 306474 w 606665"/>
              <a:gd name="connsiteY12" fmla="*/ 489084 h 603264"/>
              <a:gd name="connsiteX13" fmla="*/ 318433 w 606665"/>
              <a:gd name="connsiteY13" fmla="*/ 564549 h 603264"/>
              <a:gd name="connsiteX14" fmla="*/ 303346 w 606665"/>
              <a:gd name="connsiteY14" fmla="*/ 591974 h 603264"/>
              <a:gd name="connsiteX15" fmla="*/ 288443 w 606665"/>
              <a:gd name="connsiteY15" fmla="*/ 564825 h 603264"/>
              <a:gd name="connsiteX16" fmla="*/ 300494 w 606665"/>
              <a:gd name="connsiteY16" fmla="*/ 489084 h 603264"/>
              <a:gd name="connsiteX17" fmla="*/ 298747 w 606665"/>
              <a:gd name="connsiteY17" fmla="*/ 481722 h 603264"/>
              <a:gd name="connsiteX18" fmla="*/ 289271 w 606665"/>
              <a:gd name="connsiteY18" fmla="*/ 468101 h 603264"/>
              <a:gd name="connsiteX19" fmla="*/ 423197 w 606665"/>
              <a:gd name="connsiteY19" fmla="*/ 416336 h 603264"/>
              <a:gd name="connsiteX20" fmla="*/ 443757 w 606665"/>
              <a:gd name="connsiteY20" fmla="*/ 457585 h 603264"/>
              <a:gd name="connsiteX21" fmla="*/ 414346 w 606665"/>
              <a:gd name="connsiteY21" fmla="*/ 458045 h 603264"/>
              <a:gd name="connsiteX22" fmla="*/ 405863 w 606665"/>
              <a:gd name="connsiteY22" fmla="*/ 463017 h 603264"/>
              <a:gd name="connsiteX23" fmla="*/ 405587 w 606665"/>
              <a:gd name="connsiteY23" fmla="*/ 472869 h 603264"/>
              <a:gd name="connsiteX24" fmla="*/ 417388 w 606665"/>
              <a:gd name="connsiteY24" fmla="*/ 495334 h 603264"/>
              <a:gd name="connsiteX25" fmla="*/ 341508 w 606665"/>
              <a:gd name="connsiteY25" fmla="*/ 564665 h 603264"/>
              <a:gd name="connsiteX26" fmla="*/ 369260 w 606665"/>
              <a:gd name="connsiteY26" fmla="*/ 514209 h 603264"/>
              <a:gd name="connsiteX27" fmla="*/ 183530 w 606665"/>
              <a:gd name="connsiteY27" fmla="*/ 416336 h 603264"/>
              <a:gd name="connsiteX28" fmla="*/ 237444 w 606665"/>
              <a:gd name="connsiteY28" fmla="*/ 514213 h 603264"/>
              <a:gd name="connsiteX29" fmla="*/ 265368 w 606665"/>
              <a:gd name="connsiteY29" fmla="*/ 564947 h 603264"/>
              <a:gd name="connsiteX30" fmla="*/ 189336 w 606665"/>
              <a:gd name="connsiteY30" fmla="*/ 495337 h 603264"/>
              <a:gd name="connsiteX31" fmla="*/ 201225 w 606665"/>
              <a:gd name="connsiteY31" fmla="*/ 472871 h 603264"/>
              <a:gd name="connsiteX32" fmla="*/ 200948 w 606665"/>
              <a:gd name="connsiteY32" fmla="*/ 463019 h 603264"/>
              <a:gd name="connsiteX33" fmla="*/ 192377 w 606665"/>
              <a:gd name="connsiteY33" fmla="*/ 458047 h 603264"/>
              <a:gd name="connsiteX34" fmla="*/ 162978 w 606665"/>
              <a:gd name="connsiteY34" fmla="*/ 457586 h 603264"/>
              <a:gd name="connsiteX35" fmla="*/ 443911 w 606665"/>
              <a:gd name="connsiteY35" fmla="*/ 412667 h 603264"/>
              <a:gd name="connsiteX36" fmla="*/ 557096 w 606665"/>
              <a:gd name="connsiteY36" fmla="*/ 453529 h 603264"/>
              <a:gd name="connsiteX37" fmla="*/ 592305 w 606665"/>
              <a:gd name="connsiteY37" fmla="*/ 495863 h 603264"/>
              <a:gd name="connsiteX38" fmla="*/ 606407 w 606665"/>
              <a:gd name="connsiteY38" fmla="*/ 581176 h 603264"/>
              <a:gd name="connsiteX39" fmla="*/ 602167 w 606665"/>
              <a:gd name="connsiteY39" fmla="*/ 596546 h 603264"/>
              <a:gd name="connsiteX40" fmla="*/ 587696 w 606665"/>
              <a:gd name="connsiteY40" fmla="*/ 603264 h 603264"/>
              <a:gd name="connsiteX41" fmla="*/ 329159 w 606665"/>
              <a:gd name="connsiteY41" fmla="*/ 603264 h 603264"/>
              <a:gd name="connsiteX42" fmla="*/ 436722 w 606665"/>
              <a:gd name="connsiteY42" fmla="*/ 504974 h 603264"/>
              <a:gd name="connsiteX43" fmla="*/ 438842 w 606665"/>
              <a:gd name="connsiteY43" fmla="*/ 492826 h 603264"/>
              <a:gd name="connsiteX44" fmla="*/ 431099 w 606665"/>
              <a:gd name="connsiteY44" fmla="*/ 478009 h 603264"/>
              <a:gd name="connsiteX45" fmla="*/ 460133 w 606665"/>
              <a:gd name="connsiteY45" fmla="*/ 477549 h 603264"/>
              <a:gd name="connsiteX46" fmla="*/ 468612 w 606665"/>
              <a:gd name="connsiteY46" fmla="*/ 472671 h 603264"/>
              <a:gd name="connsiteX47" fmla="*/ 468981 w 606665"/>
              <a:gd name="connsiteY47" fmla="*/ 462916 h 603264"/>
              <a:gd name="connsiteX48" fmla="*/ 162754 w 606665"/>
              <a:gd name="connsiteY48" fmla="*/ 412667 h 603264"/>
              <a:gd name="connsiteX49" fmla="*/ 137684 w 606665"/>
              <a:gd name="connsiteY49" fmla="*/ 462916 h 603264"/>
              <a:gd name="connsiteX50" fmla="*/ 138053 w 606665"/>
              <a:gd name="connsiteY50" fmla="*/ 472671 h 603264"/>
              <a:gd name="connsiteX51" fmla="*/ 146532 w 606665"/>
              <a:gd name="connsiteY51" fmla="*/ 477549 h 603264"/>
              <a:gd name="connsiteX52" fmla="*/ 175658 w 606665"/>
              <a:gd name="connsiteY52" fmla="*/ 478009 h 603264"/>
              <a:gd name="connsiteX53" fmla="*/ 167824 w 606665"/>
              <a:gd name="connsiteY53" fmla="*/ 492826 h 603264"/>
              <a:gd name="connsiteX54" fmla="*/ 169944 w 606665"/>
              <a:gd name="connsiteY54" fmla="*/ 504974 h 603264"/>
              <a:gd name="connsiteX55" fmla="*/ 277506 w 606665"/>
              <a:gd name="connsiteY55" fmla="*/ 603264 h 603264"/>
              <a:gd name="connsiteX56" fmla="*/ 18969 w 606665"/>
              <a:gd name="connsiteY56" fmla="*/ 603264 h 603264"/>
              <a:gd name="connsiteX57" fmla="*/ 4498 w 606665"/>
              <a:gd name="connsiteY57" fmla="*/ 596546 h 603264"/>
              <a:gd name="connsiteX58" fmla="*/ 258 w 606665"/>
              <a:gd name="connsiteY58" fmla="*/ 581176 h 603264"/>
              <a:gd name="connsiteX59" fmla="*/ 14360 w 606665"/>
              <a:gd name="connsiteY59" fmla="*/ 495863 h 603264"/>
              <a:gd name="connsiteX60" fmla="*/ 49662 w 606665"/>
              <a:gd name="connsiteY60" fmla="*/ 453529 h 603264"/>
              <a:gd name="connsiteX61" fmla="*/ 382922 w 606665"/>
              <a:gd name="connsiteY61" fmla="*/ 390791 h 603264"/>
              <a:gd name="connsiteX62" fmla="*/ 409110 w 606665"/>
              <a:gd name="connsiteY62" fmla="*/ 400178 h 603264"/>
              <a:gd name="connsiteX63" fmla="*/ 359224 w 606665"/>
              <a:gd name="connsiteY63" fmla="*/ 490641 h 603264"/>
              <a:gd name="connsiteX64" fmla="*/ 338199 w 606665"/>
              <a:gd name="connsiteY64" fmla="*/ 462112 h 603264"/>
              <a:gd name="connsiteX65" fmla="*/ 337185 w 606665"/>
              <a:gd name="connsiteY65" fmla="*/ 460732 h 603264"/>
              <a:gd name="connsiteX66" fmla="*/ 317728 w 606665"/>
              <a:gd name="connsiteY66" fmla="*/ 434320 h 603264"/>
              <a:gd name="connsiteX67" fmla="*/ 333496 w 606665"/>
              <a:gd name="connsiteY67" fmla="*/ 423829 h 603264"/>
              <a:gd name="connsiteX68" fmla="*/ 223778 w 606665"/>
              <a:gd name="connsiteY68" fmla="*/ 390791 h 603264"/>
              <a:gd name="connsiteX69" fmla="*/ 288937 w 606665"/>
              <a:gd name="connsiteY69" fmla="*/ 434320 h 603264"/>
              <a:gd name="connsiteX70" fmla="*/ 278615 w 606665"/>
              <a:gd name="connsiteY70" fmla="*/ 448216 h 603264"/>
              <a:gd name="connsiteX71" fmla="*/ 268569 w 606665"/>
              <a:gd name="connsiteY71" fmla="*/ 461928 h 603264"/>
              <a:gd name="connsiteX72" fmla="*/ 247464 w 606665"/>
              <a:gd name="connsiteY72" fmla="*/ 490641 h 603264"/>
              <a:gd name="connsiteX73" fmla="*/ 197696 w 606665"/>
              <a:gd name="connsiteY73" fmla="*/ 400178 h 603264"/>
              <a:gd name="connsiteX74" fmla="*/ 371499 w 606665"/>
              <a:gd name="connsiteY74" fmla="*/ 361154 h 603264"/>
              <a:gd name="connsiteX75" fmla="*/ 371499 w 606665"/>
              <a:gd name="connsiteY75" fmla="*/ 374220 h 603264"/>
              <a:gd name="connsiteX76" fmla="*/ 303358 w 606665"/>
              <a:gd name="connsiteY76" fmla="*/ 419582 h 603264"/>
              <a:gd name="connsiteX77" fmla="*/ 236968 w 606665"/>
              <a:gd name="connsiteY77" fmla="*/ 375324 h 603264"/>
              <a:gd name="connsiteX78" fmla="*/ 235308 w 606665"/>
              <a:gd name="connsiteY78" fmla="*/ 374220 h 603264"/>
              <a:gd name="connsiteX79" fmla="*/ 235308 w 606665"/>
              <a:gd name="connsiteY79" fmla="*/ 362074 h 603264"/>
              <a:gd name="connsiteX80" fmla="*/ 242132 w 606665"/>
              <a:gd name="connsiteY80" fmla="*/ 366951 h 603264"/>
              <a:gd name="connsiteX81" fmla="*/ 244437 w 606665"/>
              <a:gd name="connsiteY81" fmla="*/ 368423 h 603264"/>
              <a:gd name="connsiteX82" fmla="*/ 249785 w 606665"/>
              <a:gd name="connsiteY82" fmla="*/ 371919 h 603264"/>
              <a:gd name="connsiteX83" fmla="*/ 252920 w 606665"/>
              <a:gd name="connsiteY83" fmla="*/ 373852 h 603264"/>
              <a:gd name="connsiteX84" fmla="*/ 258084 w 606665"/>
              <a:gd name="connsiteY84" fmla="*/ 376796 h 603264"/>
              <a:gd name="connsiteX85" fmla="*/ 261587 w 606665"/>
              <a:gd name="connsiteY85" fmla="*/ 378728 h 603264"/>
              <a:gd name="connsiteX86" fmla="*/ 266751 w 606665"/>
              <a:gd name="connsiteY86" fmla="*/ 381305 h 603264"/>
              <a:gd name="connsiteX87" fmla="*/ 270347 w 606665"/>
              <a:gd name="connsiteY87" fmla="*/ 382961 h 603264"/>
              <a:gd name="connsiteX88" fmla="*/ 275695 w 606665"/>
              <a:gd name="connsiteY88" fmla="*/ 385077 h 603264"/>
              <a:gd name="connsiteX89" fmla="*/ 279199 w 606665"/>
              <a:gd name="connsiteY89" fmla="*/ 386273 h 603264"/>
              <a:gd name="connsiteX90" fmla="*/ 284916 w 606665"/>
              <a:gd name="connsiteY90" fmla="*/ 387838 h 603264"/>
              <a:gd name="connsiteX91" fmla="*/ 287867 w 606665"/>
              <a:gd name="connsiteY91" fmla="*/ 388482 h 603264"/>
              <a:gd name="connsiteX92" fmla="*/ 296258 w 606665"/>
              <a:gd name="connsiteY92" fmla="*/ 389310 h 603264"/>
              <a:gd name="connsiteX93" fmla="*/ 296350 w 606665"/>
              <a:gd name="connsiteY93" fmla="*/ 389310 h 603264"/>
              <a:gd name="connsiteX94" fmla="*/ 298839 w 606665"/>
              <a:gd name="connsiteY94" fmla="*/ 389586 h 603264"/>
              <a:gd name="connsiteX95" fmla="*/ 299024 w 606665"/>
              <a:gd name="connsiteY95" fmla="*/ 389586 h 603264"/>
              <a:gd name="connsiteX96" fmla="*/ 308337 w 606665"/>
              <a:gd name="connsiteY96" fmla="*/ 389494 h 603264"/>
              <a:gd name="connsiteX97" fmla="*/ 308521 w 606665"/>
              <a:gd name="connsiteY97" fmla="*/ 389494 h 603264"/>
              <a:gd name="connsiteX98" fmla="*/ 314976 w 606665"/>
              <a:gd name="connsiteY98" fmla="*/ 388758 h 603264"/>
              <a:gd name="connsiteX99" fmla="*/ 315437 w 606665"/>
              <a:gd name="connsiteY99" fmla="*/ 388666 h 603264"/>
              <a:gd name="connsiteX100" fmla="*/ 330928 w 606665"/>
              <a:gd name="connsiteY100" fmla="*/ 384985 h 603264"/>
              <a:gd name="connsiteX101" fmla="*/ 332219 w 606665"/>
              <a:gd name="connsiteY101" fmla="*/ 384617 h 603264"/>
              <a:gd name="connsiteX102" fmla="*/ 340702 w 606665"/>
              <a:gd name="connsiteY102" fmla="*/ 381305 h 603264"/>
              <a:gd name="connsiteX103" fmla="*/ 341532 w 606665"/>
              <a:gd name="connsiteY103" fmla="*/ 380937 h 603264"/>
              <a:gd name="connsiteX104" fmla="*/ 349830 w 606665"/>
              <a:gd name="connsiteY104" fmla="*/ 376704 h 603264"/>
              <a:gd name="connsiteX105" fmla="*/ 351306 w 606665"/>
              <a:gd name="connsiteY105" fmla="*/ 375876 h 603264"/>
              <a:gd name="connsiteX106" fmla="*/ 360158 w 606665"/>
              <a:gd name="connsiteY106" fmla="*/ 370171 h 603264"/>
              <a:gd name="connsiteX107" fmla="*/ 362186 w 606665"/>
              <a:gd name="connsiteY107" fmla="*/ 368699 h 603264"/>
              <a:gd name="connsiteX108" fmla="*/ 371315 w 606665"/>
              <a:gd name="connsiteY108" fmla="*/ 361246 h 603264"/>
              <a:gd name="connsiteX109" fmla="*/ 371499 w 606665"/>
              <a:gd name="connsiteY109" fmla="*/ 361154 h 603264"/>
              <a:gd name="connsiteX110" fmla="*/ 341425 w 606665"/>
              <a:gd name="connsiteY110" fmla="*/ 87940 h 603264"/>
              <a:gd name="connsiteX111" fmla="*/ 392320 w 606665"/>
              <a:gd name="connsiteY111" fmla="*/ 105795 h 603264"/>
              <a:gd name="connsiteX112" fmla="*/ 423576 w 606665"/>
              <a:gd name="connsiteY112" fmla="*/ 141873 h 603264"/>
              <a:gd name="connsiteX113" fmla="*/ 423576 w 606665"/>
              <a:gd name="connsiteY113" fmla="*/ 231608 h 603264"/>
              <a:gd name="connsiteX114" fmla="*/ 377660 w 606665"/>
              <a:gd name="connsiteY114" fmla="*/ 330823 h 603264"/>
              <a:gd name="connsiteX115" fmla="*/ 375816 w 606665"/>
              <a:gd name="connsiteY115" fmla="*/ 332019 h 603264"/>
              <a:gd name="connsiteX116" fmla="*/ 357929 w 606665"/>
              <a:gd name="connsiteY116" fmla="*/ 346101 h 603264"/>
              <a:gd name="connsiteX117" fmla="*/ 349355 w 606665"/>
              <a:gd name="connsiteY117" fmla="*/ 353003 h 603264"/>
              <a:gd name="connsiteX118" fmla="*/ 346865 w 606665"/>
              <a:gd name="connsiteY118" fmla="*/ 354844 h 603264"/>
              <a:gd name="connsiteX119" fmla="*/ 345482 w 606665"/>
              <a:gd name="connsiteY119" fmla="*/ 355764 h 603264"/>
              <a:gd name="connsiteX120" fmla="*/ 341425 w 606665"/>
              <a:gd name="connsiteY120" fmla="*/ 358249 h 603264"/>
              <a:gd name="connsiteX121" fmla="*/ 340872 w 606665"/>
              <a:gd name="connsiteY121" fmla="*/ 358617 h 603264"/>
              <a:gd name="connsiteX122" fmla="*/ 299382 w 606665"/>
              <a:gd name="connsiteY122" fmla="*/ 369294 h 603264"/>
              <a:gd name="connsiteX123" fmla="*/ 299013 w 606665"/>
              <a:gd name="connsiteY123" fmla="*/ 369294 h 603264"/>
              <a:gd name="connsiteX124" fmla="*/ 298460 w 606665"/>
              <a:gd name="connsiteY124" fmla="*/ 369202 h 603264"/>
              <a:gd name="connsiteX125" fmla="*/ 296708 w 606665"/>
              <a:gd name="connsiteY125" fmla="*/ 369109 h 603264"/>
              <a:gd name="connsiteX126" fmla="*/ 241111 w 606665"/>
              <a:gd name="connsiteY126" fmla="*/ 341131 h 603264"/>
              <a:gd name="connsiteX127" fmla="*/ 230785 w 606665"/>
              <a:gd name="connsiteY127" fmla="*/ 333584 h 603264"/>
              <a:gd name="connsiteX128" fmla="*/ 229678 w 606665"/>
              <a:gd name="connsiteY128" fmla="*/ 332847 h 603264"/>
              <a:gd name="connsiteX129" fmla="*/ 183301 w 606665"/>
              <a:gd name="connsiteY129" fmla="*/ 234277 h 603264"/>
              <a:gd name="connsiteX130" fmla="*/ 183301 w 606665"/>
              <a:gd name="connsiteY130" fmla="*/ 216606 h 603264"/>
              <a:gd name="connsiteX131" fmla="*/ 183301 w 606665"/>
              <a:gd name="connsiteY131" fmla="*/ 141229 h 603264"/>
              <a:gd name="connsiteX132" fmla="*/ 184869 w 606665"/>
              <a:gd name="connsiteY132" fmla="*/ 135615 h 603264"/>
              <a:gd name="connsiteX133" fmla="*/ 185791 w 606665"/>
              <a:gd name="connsiteY133" fmla="*/ 133406 h 603264"/>
              <a:gd name="connsiteX134" fmla="*/ 186897 w 606665"/>
              <a:gd name="connsiteY134" fmla="*/ 130553 h 603264"/>
              <a:gd name="connsiteX135" fmla="*/ 188372 w 606665"/>
              <a:gd name="connsiteY135" fmla="*/ 127699 h 603264"/>
              <a:gd name="connsiteX136" fmla="*/ 189202 w 606665"/>
              <a:gd name="connsiteY136" fmla="*/ 126043 h 603264"/>
              <a:gd name="connsiteX137" fmla="*/ 191138 w 606665"/>
              <a:gd name="connsiteY137" fmla="*/ 123098 h 603264"/>
              <a:gd name="connsiteX138" fmla="*/ 191784 w 606665"/>
              <a:gd name="connsiteY138" fmla="*/ 122085 h 603264"/>
              <a:gd name="connsiteX139" fmla="*/ 194089 w 606665"/>
              <a:gd name="connsiteY139" fmla="*/ 119232 h 603264"/>
              <a:gd name="connsiteX140" fmla="*/ 194550 w 606665"/>
              <a:gd name="connsiteY140" fmla="*/ 118588 h 603264"/>
              <a:gd name="connsiteX141" fmla="*/ 197316 w 606665"/>
              <a:gd name="connsiteY141" fmla="*/ 115643 h 603264"/>
              <a:gd name="connsiteX142" fmla="*/ 197500 w 606665"/>
              <a:gd name="connsiteY142" fmla="*/ 115459 h 603264"/>
              <a:gd name="connsiteX143" fmla="*/ 221288 w 606665"/>
              <a:gd name="connsiteY143" fmla="*/ 102942 h 603264"/>
              <a:gd name="connsiteX144" fmla="*/ 269048 w 606665"/>
              <a:gd name="connsiteY144" fmla="*/ 102942 h 603264"/>
              <a:gd name="connsiteX145" fmla="*/ 285183 w 606665"/>
              <a:gd name="connsiteY145" fmla="*/ 100457 h 603264"/>
              <a:gd name="connsiteX146" fmla="*/ 319021 w 606665"/>
              <a:gd name="connsiteY146" fmla="*/ 88216 h 603264"/>
              <a:gd name="connsiteX147" fmla="*/ 341425 w 606665"/>
              <a:gd name="connsiteY147" fmla="*/ 87940 h 603264"/>
              <a:gd name="connsiteX148" fmla="*/ 245078 w 606665"/>
              <a:gd name="connsiteY148" fmla="*/ 0 h 603264"/>
              <a:gd name="connsiteX149" fmla="*/ 391283 w 606665"/>
              <a:gd name="connsiteY149" fmla="*/ 0 h 603264"/>
              <a:gd name="connsiteX150" fmla="*/ 408153 w 606665"/>
              <a:gd name="connsiteY150" fmla="*/ 9758 h 603264"/>
              <a:gd name="connsiteX151" fmla="*/ 407692 w 606665"/>
              <a:gd name="connsiteY151" fmla="*/ 26236 h 603264"/>
              <a:gd name="connsiteX152" fmla="*/ 407692 w 606665"/>
              <a:gd name="connsiteY152" fmla="*/ 34889 h 603264"/>
              <a:gd name="connsiteX153" fmla="*/ 414514 w 606665"/>
              <a:gd name="connsiteY153" fmla="*/ 40321 h 603264"/>
              <a:gd name="connsiteX154" fmla="*/ 449544 w 606665"/>
              <a:gd name="connsiteY154" fmla="*/ 78893 h 603264"/>
              <a:gd name="connsiteX155" fmla="*/ 449544 w 606665"/>
              <a:gd name="connsiteY155" fmla="*/ 156680 h 603264"/>
              <a:gd name="connsiteX156" fmla="*/ 445212 w 606665"/>
              <a:gd name="connsiteY156" fmla="*/ 171502 h 603264"/>
              <a:gd name="connsiteX157" fmla="*/ 443829 w 606665"/>
              <a:gd name="connsiteY157" fmla="*/ 173803 h 603264"/>
              <a:gd name="connsiteX158" fmla="*/ 443829 w 606665"/>
              <a:gd name="connsiteY158" fmla="*/ 141123 h 603264"/>
              <a:gd name="connsiteX159" fmla="*/ 443737 w 606665"/>
              <a:gd name="connsiteY159" fmla="*/ 140018 h 603264"/>
              <a:gd name="connsiteX160" fmla="*/ 399119 w 606665"/>
              <a:gd name="connsiteY160" fmla="*/ 86809 h 603264"/>
              <a:gd name="connsiteX161" fmla="*/ 348048 w 606665"/>
              <a:gd name="connsiteY161" fmla="*/ 68858 h 603264"/>
              <a:gd name="connsiteX162" fmla="*/ 339199 w 606665"/>
              <a:gd name="connsiteY162" fmla="*/ 66649 h 603264"/>
              <a:gd name="connsiteX163" fmla="*/ 336710 w 606665"/>
              <a:gd name="connsiteY163" fmla="*/ 66373 h 603264"/>
              <a:gd name="connsiteX164" fmla="*/ 330533 w 606665"/>
              <a:gd name="connsiteY164" fmla="*/ 65913 h 603264"/>
              <a:gd name="connsiteX165" fmla="*/ 330165 w 606665"/>
              <a:gd name="connsiteY165" fmla="*/ 65913 h 603264"/>
              <a:gd name="connsiteX166" fmla="*/ 324818 w 606665"/>
              <a:gd name="connsiteY166" fmla="*/ 66465 h 603264"/>
              <a:gd name="connsiteX167" fmla="*/ 320854 w 606665"/>
              <a:gd name="connsiteY167" fmla="*/ 66833 h 603264"/>
              <a:gd name="connsiteX168" fmla="*/ 311820 w 606665"/>
              <a:gd name="connsiteY168" fmla="*/ 69319 h 603264"/>
              <a:gd name="connsiteX169" fmla="*/ 278910 w 606665"/>
              <a:gd name="connsiteY169" fmla="*/ 81194 h 603264"/>
              <a:gd name="connsiteX170" fmla="*/ 269046 w 606665"/>
              <a:gd name="connsiteY170" fmla="*/ 82759 h 603264"/>
              <a:gd name="connsiteX171" fmla="*/ 220464 w 606665"/>
              <a:gd name="connsiteY171" fmla="*/ 82759 h 603264"/>
              <a:gd name="connsiteX172" fmla="*/ 219174 w 606665"/>
              <a:gd name="connsiteY172" fmla="*/ 82759 h 603264"/>
              <a:gd name="connsiteX173" fmla="*/ 163310 w 606665"/>
              <a:gd name="connsiteY173" fmla="*/ 137901 h 603264"/>
              <a:gd name="connsiteX174" fmla="*/ 163033 w 606665"/>
              <a:gd name="connsiteY174" fmla="*/ 140110 h 603264"/>
              <a:gd name="connsiteX175" fmla="*/ 163033 w 606665"/>
              <a:gd name="connsiteY175" fmla="*/ 166346 h 603264"/>
              <a:gd name="connsiteX176" fmla="*/ 157686 w 606665"/>
              <a:gd name="connsiteY176" fmla="*/ 144989 h 603264"/>
              <a:gd name="connsiteX177" fmla="*/ 157686 w 606665"/>
              <a:gd name="connsiteY177" fmla="*/ 87270 h 603264"/>
              <a:gd name="connsiteX178" fmla="*/ 245078 w 606665"/>
              <a:gd name="connsiteY178" fmla="*/ 0 h 60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606665" h="603264">
                <a:moveTo>
                  <a:pt x="330250" y="485349"/>
                </a:moveTo>
                <a:lnTo>
                  <a:pt x="348424" y="510137"/>
                </a:lnTo>
                <a:lnTo>
                  <a:pt x="334401" y="535662"/>
                </a:lnTo>
                <a:lnTo>
                  <a:pt x="327113" y="489864"/>
                </a:lnTo>
                <a:close/>
                <a:moveTo>
                  <a:pt x="276512" y="485208"/>
                </a:moveTo>
                <a:lnTo>
                  <a:pt x="279834" y="489902"/>
                </a:lnTo>
                <a:lnTo>
                  <a:pt x="272544" y="536015"/>
                </a:lnTo>
                <a:lnTo>
                  <a:pt x="258241" y="510151"/>
                </a:lnTo>
                <a:close/>
                <a:moveTo>
                  <a:pt x="303438" y="448867"/>
                </a:moveTo>
                <a:lnTo>
                  <a:pt x="303898" y="449603"/>
                </a:lnTo>
                <a:lnTo>
                  <a:pt x="317605" y="468193"/>
                </a:lnTo>
                <a:lnTo>
                  <a:pt x="308222" y="481722"/>
                </a:lnTo>
                <a:cubicBezTo>
                  <a:pt x="306658" y="483838"/>
                  <a:pt x="306106" y="486507"/>
                  <a:pt x="306474" y="489084"/>
                </a:cubicBezTo>
                <a:lnTo>
                  <a:pt x="318433" y="564549"/>
                </a:lnTo>
                <a:lnTo>
                  <a:pt x="303346" y="591974"/>
                </a:lnTo>
                <a:lnTo>
                  <a:pt x="288443" y="564825"/>
                </a:lnTo>
                <a:lnTo>
                  <a:pt x="300494" y="489084"/>
                </a:lnTo>
                <a:cubicBezTo>
                  <a:pt x="300862" y="486507"/>
                  <a:pt x="300218" y="483838"/>
                  <a:pt x="298747" y="481722"/>
                </a:cubicBezTo>
                <a:lnTo>
                  <a:pt x="289271" y="468101"/>
                </a:lnTo>
                <a:close/>
                <a:moveTo>
                  <a:pt x="423197" y="416336"/>
                </a:moveTo>
                <a:lnTo>
                  <a:pt x="443757" y="457585"/>
                </a:lnTo>
                <a:lnTo>
                  <a:pt x="414346" y="458045"/>
                </a:lnTo>
                <a:cubicBezTo>
                  <a:pt x="410842" y="458137"/>
                  <a:pt x="407615" y="459978"/>
                  <a:pt x="405863" y="463017"/>
                </a:cubicBezTo>
                <a:cubicBezTo>
                  <a:pt x="404019" y="465963"/>
                  <a:pt x="403927" y="469738"/>
                  <a:pt x="405587" y="472869"/>
                </a:cubicBezTo>
                <a:lnTo>
                  <a:pt x="417388" y="495334"/>
                </a:lnTo>
                <a:lnTo>
                  <a:pt x="341508" y="564665"/>
                </a:lnTo>
                <a:lnTo>
                  <a:pt x="369260" y="514209"/>
                </a:lnTo>
                <a:close/>
                <a:moveTo>
                  <a:pt x="183530" y="416336"/>
                </a:moveTo>
                <a:lnTo>
                  <a:pt x="237444" y="514213"/>
                </a:lnTo>
                <a:lnTo>
                  <a:pt x="265368" y="564947"/>
                </a:lnTo>
                <a:lnTo>
                  <a:pt x="189336" y="495337"/>
                </a:lnTo>
                <a:lnTo>
                  <a:pt x="201225" y="472871"/>
                </a:lnTo>
                <a:cubicBezTo>
                  <a:pt x="202791" y="469740"/>
                  <a:pt x="202699" y="465965"/>
                  <a:pt x="200948" y="463019"/>
                </a:cubicBezTo>
                <a:cubicBezTo>
                  <a:pt x="199105" y="459980"/>
                  <a:pt x="195879" y="458139"/>
                  <a:pt x="192377" y="458047"/>
                </a:cubicBezTo>
                <a:lnTo>
                  <a:pt x="162978" y="457586"/>
                </a:lnTo>
                <a:close/>
                <a:moveTo>
                  <a:pt x="443911" y="412667"/>
                </a:moveTo>
                <a:lnTo>
                  <a:pt x="557096" y="453529"/>
                </a:lnTo>
                <a:cubicBezTo>
                  <a:pt x="575622" y="460247"/>
                  <a:pt x="589079" y="476445"/>
                  <a:pt x="592305" y="495863"/>
                </a:cubicBezTo>
                <a:lnTo>
                  <a:pt x="606407" y="581176"/>
                </a:lnTo>
                <a:cubicBezTo>
                  <a:pt x="607328" y="586698"/>
                  <a:pt x="605761" y="592312"/>
                  <a:pt x="602167" y="596546"/>
                </a:cubicBezTo>
                <a:cubicBezTo>
                  <a:pt x="598572" y="600779"/>
                  <a:pt x="593318" y="603264"/>
                  <a:pt x="587696" y="603264"/>
                </a:cubicBezTo>
                <a:lnTo>
                  <a:pt x="329159" y="603264"/>
                </a:lnTo>
                <a:lnTo>
                  <a:pt x="436722" y="504974"/>
                </a:lnTo>
                <a:cubicBezTo>
                  <a:pt x="440132" y="501845"/>
                  <a:pt x="440961" y="496876"/>
                  <a:pt x="438842" y="492826"/>
                </a:cubicBezTo>
                <a:lnTo>
                  <a:pt x="431099" y="478009"/>
                </a:lnTo>
                <a:lnTo>
                  <a:pt x="460133" y="477549"/>
                </a:lnTo>
                <a:cubicBezTo>
                  <a:pt x="463635" y="477457"/>
                  <a:pt x="466769" y="475616"/>
                  <a:pt x="468612" y="472671"/>
                </a:cubicBezTo>
                <a:cubicBezTo>
                  <a:pt x="470456" y="469726"/>
                  <a:pt x="470548" y="466045"/>
                  <a:pt x="468981" y="462916"/>
                </a:cubicBezTo>
                <a:close/>
                <a:moveTo>
                  <a:pt x="162754" y="412667"/>
                </a:moveTo>
                <a:lnTo>
                  <a:pt x="137684" y="462916"/>
                </a:lnTo>
                <a:cubicBezTo>
                  <a:pt x="136117" y="466045"/>
                  <a:pt x="136301" y="469726"/>
                  <a:pt x="138053" y="472671"/>
                </a:cubicBezTo>
                <a:cubicBezTo>
                  <a:pt x="139896" y="475616"/>
                  <a:pt x="143122" y="477457"/>
                  <a:pt x="146532" y="477549"/>
                </a:cubicBezTo>
                <a:lnTo>
                  <a:pt x="175658" y="478009"/>
                </a:lnTo>
                <a:lnTo>
                  <a:pt x="167824" y="492826"/>
                </a:lnTo>
                <a:cubicBezTo>
                  <a:pt x="165704" y="496876"/>
                  <a:pt x="166534" y="501845"/>
                  <a:pt x="169944" y="504974"/>
                </a:cubicBezTo>
                <a:lnTo>
                  <a:pt x="277506" y="603264"/>
                </a:lnTo>
                <a:lnTo>
                  <a:pt x="18969" y="603264"/>
                </a:lnTo>
                <a:cubicBezTo>
                  <a:pt x="13439" y="603264"/>
                  <a:pt x="8093" y="600779"/>
                  <a:pt x="4498" y="596546"/>
                </a:cubicBezTo>
                <a:cubicBezTo>
                  <a:pt x="904" y="592312"/>
                  <a:pt x="-663" y="586698"/>
                  <a:pt x="258" y="581176"/>
                </a:cubicBezTo>
                <a:lnTo>
                  <a:pt x="14360" y="495863"/>
                </a:lnTo>
                <a:cubicBezTo>
                  <a:pt x="17586" y="476445"/>
                  <a:pt x="31135" y="460247"/>
                  <a:pt x="49662" y="453529"/>
                </a:cubicBezTo>
                <a:close/>
                <a:moveTo>
                  <a:pt x="382922" y="390791"/>
                </a:moveTo>
                <a:lnTo>
                  <a:pt x="409110" y="400178"/>
                </a:lnTo>
                <a:lnTo>
                  <a:pt x="359224" y="490641"/>
                </a:lnTo>
                <a:lnTo>
                  <a:pt x="338199" y="462112"/>
                </a:lnTo>
                <a:lnTo>
                  <a:pt x="337185" y="460732"/>
                </a:lnTo>
                <a:lnTo>
                  <a:pt x="317728" y="434320"/>
                </a:lnTo>
                <a:lnTo>
                  <a:pt x="333496" y="423829"/>
                </a:lnTo>
                <a:close/>
                <a:moveTo>
                  <a:pt x="223778" y="390791"/>
                </a:moveTo>
                <a:lnTo>
                  <a:pt x="288937" y="434320"/>
                </a:lnTo>
                <a:lnTo>
                  <a:pt x="278615" y="448216"/>
                </a:lnTo>
                <a:lnTo>
                  <a:pt x="268569" y="461928"/>
                </a:lnTo>
                <a:lnTo>
                  <a:pt x="247464" y="490641"/>
                </a:lnTo>
                <a:lnTo>
                  <a:pt x="197696" y="400178"/>
                </a:lnTo>
                <a:close/>
                <a:moveTo>
                  <a:pt x="371499" y="361154"/>
                </a:moveTo>
                <a:lnTo>
                  <a:pt x="371499" y="374220"/>
                </a:lnTo>
                <a:lnTo>
                  <a:pt x="303358" y="419582"/>
                </a:lnTo>
                <a:lnTo>
                  <a:pt x="236968" y="375324"/>
                </a:lnTo>
                <a:lnTo>
                  <a:pt x="235308" y="374220"/>
                </a:lnTo>
                <a:lnTo>
                  <a:pt x="235308" y="362074"/>
                </a:lnTo>
                <a:cubicBezTo>
                  <a:pt x="237429" y="363638"/>
                  <a:pt x="239734" y="365295"/>
                  <a:pt x="242132" y="366951"/>
                </a:cubicBezTo>
                <a:cubicBezTo>
                  <a:pt x="242869" y="367411"/>
                  <a:pt x="243607" y="367963"/>
                  <a:pt x="244437" y="368423"/>
                </a:cubicBezTo>
                <a:cubicBezTo>
                  <a:pt x="246189" y="369619"/>
                  <a:pt x="247941" y="370815"/>
                  <a:pt x="249785" y="371919"/>
                </a:cubicBezTo>
                <a:cubicBezTo>
                  <a:pt x="250891" y="372564"/>
                  <a:pt x="251906" y="373208"/>
                  <a:pt x="252920" y="373852"/>
                </a:cubicBezTo>
                <a:cubicBezTo>
                  <a:pt x="254672" y="374864"/>
                  <a:pt x="256332" y="375876"/>
                  <a:pt x="258084" y="376796"/>
                </a:cubicBezTo>
                <a:cubicBezTo>
                  <a:pt x="259282" y="377440"/>
                  <a:pt x="260389" y="378084"/>
                  <a:pt x="261587" y="378728"/>
                </a:cubicBezTo>
                <a:cubicBezTo>
                  <a:pt x="263339" y="379649"/>
                  <a:pt x="264999" y="380477"/>
                  <a:pt x="266751" y="381305"/>
                </a:cubicBezTo>
                <a:cubicBezTo>
                  <a:pt x="267950" y="381857"/>
                  <a:pt x="269149" y="382409"/>
                  <a:pt x="270347" y="382961"/>
                </a:cubicBezTo>
                <a:cubicBezTo>
                  <a:pt x="272191" y="383697"/>
                  <a:pt x="273943" y="384341"/>
                  <a:pt x="275695" y="385077"/>
                </a:cubicBezTo>
                <a:cubicBezTo>
                  <a:pt x="276894" y="385445"/>
                  <a:pt x="278000" y="385905"/>
                  <a:pt x="279199" y="386273"/>
                </a:cubicBezTo>
                <a:cubicBezTo>
                  <a:pt x="281136" y="386918"/>
                  <a:pt x="283072" y="387378"/>
                  <a:pt x="284916" y="387838"/>
                </a:cubicBezTo>
                <a:cubicBezTo>
                  <a:pt x="285930" y="388022"/>
                  <a:pt x="286945" y="388298"/>
                  <a:pt x="287867" y="388482"/>
                </a:cubicBezTo>
                <a:cubicBezTo>
                  <a:pt x="290725" y="389034"/>
                  <a:pt x="293491" y="389310"/>
                  <a:pt x="296258" y="389310"/>
                </a:cubicBezTo>
                <a:lnTo>
                  <a:pt x="296350" y="389310"/>
                </a:lnTo>
                <a:cubicBezTo>
                  <a:pt x="296995" y="389402"/>
                  <a:pt x="297825" y="389494"/>
                  <a:pt x="298839" y="389586"/>
                </a:cubicBezTo>
                <a:cubicBezTo>
                  <a:pt x="298932" y="389586"/>
                  <a:pt x="298932" y="389586"/>
                  <a:pt x="299024" y="389586"/>
                </a:cubicBezTo>
                <a:cubicBezTo>
                  <a:pt x="301237" y="389678"/>
                  <a:pt x="304372" y="389770"/>
                  <a:pt x="308337" y="389494"/>
                </a:cubicBezTo>
                <a:cubicBezTo>
                  <a:pt x="308337" y="389494"/>
                  <a:pt x="308429" y="389494"/>
                  <a:pt x="308521" y="389494"/>
                </a:cubicBezTo>
                <a:cubicBezTo>
                  <a:pt x="310550" y="389310"/>
                  <a:pt x="312671" y="389126"/>
                  <a:pt x="314976" y="388758"/>
                </a:cubicBezTo>
                <a:cubicBezTo>
                  <a:pt x="315160" y="388758"/>
                  <a:pt x="315345" y="388758"/>
                  <a:pt x="315437" y="388666"/>
                </a:cubicBezTo>
                <a:cubicBezTo>
                  <a:pt x="320047" y="388022"/>
                  <a:pt x="325303" y="386826"/>
                  <a:pt x="330928" y="384985"/>
                </a:cubicBezTo>
                <a:cubicBezTo>
                  <a:pt x="331389" y="384893"/>
                  <a:pt x="331758" y="384709"/>
                  <a:pt x="332219" y="384617"/>
                </a:cubicBezTo>
                <a:cubicBezTo>
                  <a:pt x="334985" y="383697"/>
                  <a:pt x="337843" y="382593"/>
                  <a:pt x="340702" y="381305"/>
                </a:cubicBezTo>
                <a:cubicBezTo>
                  <a:pt x="340978" y="381213"/>
                  <a:pt x="341255" y="381029"/>
                  <a:pt x="341532" y="380937"/>
                </a:cubicBezTo>
                <a:cubicBezTo>
                  <a:pt x="344298" y="379741"/>
                  <a:pt x="347064" y="378268"/>
                  <a:pt x="349830" y="376704"/>
                </a:cubicBezTo>
                <a:cubicBezTo>
                  <a:pt x="350384" y="376428"/>
                  <a:pt x="350845" y="376152"/>
                  <a:pt x="351306" y="375876"/>
                </a:cubicBezTo>
                <a:cubicBezTo>
                  <a:pt x="354256" y="374220"/>
                  <a:pt x="357207" y="372288"/>
                  <a:pt x="360158" y="370171"/>
                </a:cubicBezTo>
                <a:cubicBezTo>
                  <a:pt x="360895" y="369711"/>
                  <a:pt x="361541" y="369251"/>
                  <a:pt x="362186" y="368699"/>
                </a:cubicBezTo>
                <a:cubicBezTo>
                  <a:pt x="365229" y="366491"/>
                  <a:pt x="368272" y="364006"/>
                  <a:pt x="371315" y="361246"/>
                </a:cubicBezTo>
                <a:cubicBezTo>
                  <a:pt x="371407" y="361246"/>
                  <a:pt x="371407" y="361246"/>
                  <a:pt x="371499" y="361154"/>
                </a:cubicBezTo>
                <a:close/>
                <a:moveTo>
                  <a:pt x="341425" y="87940"/>
                </a:moveTo>
                <a:lnTo>
                  <a:pt x="392320" y="105795"/>
                </a:lnTo>
                <a:cubicBezTo>
                  <a:pt x="418505" y="115367"/>
                  <a:pt x="423023" y="138376"/>
                  <a:pt x="423576" y="141873"/>
                </a:cubicBezTo>
                <a:lnTo>
                  <a:pt x="423576" y="231608"/>
                </a:lnTo>
                <a:cubicBezTo>
                  <a:pt x="417860" y="294929"/>
                  <a:pt x="392320" y="320975"/>
                  <a:pt x="377660" y="330823"/>
                </a:cubicBezTo>
                <a:lnTo>
                  <a:pt x="375816" y="332019"/>
                </a:lnTo>
                <a:cubicBezTo>
                  <a:pt x="369270" y="336529"/>
                  <a:pt x="363277" y="341315"/>
                  <a:pt x="357929" y="346101"/>
                </a:cubicBezTo>
                <a:cubicBezTo>
                  <a:pt x="355071" y="348678"/>
                  <a:pt x="352213" y="350978"/>
                  <a:pt x="349355" y="353003"/>
                </a:cubicBezTo>
                <a:cubicBezTo>
                  <a:pt x="348525" y="353647"/>
                  <a:pt x="347695" y="354292"/>
                  <a:pt x="346865" y="354844"/>
                </a:cubicBezTo>
                <a:cubicBezTo>
                  <a:pt x="346404" y="355212"/>
                  <a:pt x="345943" y="355396"/>
                  <a:pt x="345482" y="355764"/>
                </a:cubicBezTo>
                <a:cubicBezTo>
                  <a:pt x="344099" y="356593"/>
                  <a:pt x="342808" y="357513"/>
                  <a:pt x="341425" y="358249"/>
                </a:cubicBezTo>
                <a:cubicBezTo>
                  <a:pt x="341241" y="358341"/>
                  <a:pt x="341057" y="358433"/>
                  <a:pt x="340872" y="358617"/>
                </a:cubicBezTo>
                <a:cubicBezTo>
                  <a:pt x="320404" y="370398"/>
                  <a:pt x="303347" y="369662"/>
                  <a:pt x="299382" y="369294"/>
                </a:cubicBezTo>
                <a:cubicBezTo>
                  <a:pt x="299290" y="369294"/>
                  <a:pt x="299105" y="369294"/>
                  <a:pt x="299013" y="369294"/>
                </a:cubicBezTo>
                <a:cubicBezTo>
                  <a:pt x="298737" y="369294"/>
                  <a:pt x="298552" y="369202"/>
                  <a:pt x="298460" y="369202"/>
                </a:cubicBezTo>
                <a:cubicBezTo>
                  <a:pt x="297907" y="369109"/>
                  <a:pt x="297261" y="369109"/>
                  <a:pt x="296708" y="369109"/>
                </a:cubicBezTo>
                <a:cubicBezTo>
                  <a:pt x="284814" y="369478"/>
                  <a:pt x="263885" y="358986"/>
                  <a:pt x="241111" y="341131"/>
                </a:cubicBezTo>
                <a:cubicBezTo>
                  <a:pt x="237792" y="338462"/>
                  <a:pt x="234380" y="335977"/>
                  <a:pt x="230785" y="333584"/>
                </a:cubicBezTo>
                <a:cubicBezTo>
                  <a:pt x="230785" y="333584"/>
                  <a:pt x="229770" y="332847"/>
                  <a:pt x="229678" y="332847"/>
                </a:cubicBezTo>
                <a:cubicBezTo>
                  <a:pt x="185514" y="303580"/>
                  <a:pt x="183301" y="234737"/>
                  <a:pt x="183301" y="234277"/>
                </a:cubicBezTo>
                <a:lnTo>
                  <a:pt x="183301" y="216606"/>
                </a:lnTo>
                <a:lnTo>
                  <a:pt x="183301" y="141229"/>
                </a:lnTo>
                <a:cubicBezTo>
                  <a:pt x="183762" y="139296"/>
                  <a:pt x="184315" y="137363"/>
                  <a:pt x="184869" y="135615"/>
                </a:cubicBezTo>
                <a:cubicBezTo>
                  <a:pt x="185145" y="134878"/>
                  <a:pt x="185514" y="134142"/>
                  <a:pt x="185791" y="133406"/>
                </a:cubicBezTo>
                <a:cubicBezTo>
                  <a:pt x="186159" y="132485"/>
                  <a:pt x="186528" y="131473"/>
                  <a:pt x="186897" y="130553"/>
                </a:cubicBezTo>
                <a:cubicBezTo>
                  <a:pt x="187358" y="129540"/>
                  <a:pt x="187911" y="128620"/>
                  <a:pt x="188372" y="127699"/>
                </a:cubicBezTo>
                <a:cubicBezTo>
                  <a:pt x="188649" y="127147"/>
                  <a:pt x="188925" y="126595"/>
                  <a:pt x="189202" y="126043"/>
                </a:cubicBezTo>
                <a:cubicBezTo>
                  <a:pt x="189847" y="125030"/>
                  <a:pt x="190493" y="124110"/>
                  <a:pt x="191138" y="123098"/>
                </a:cubicBezTo>
                <a:cubicBezTo>
                  <a:pt x="191323" y="122822"/>
                  <a:pt x="191599" y="122361"/>
                  <a:pt x="191784" y="122085"/>
                </a:cubicBezTo>
                <a:cubicBezTo>
                  <a:pt x="192521" y="121073"/>
                  <a:pt x="193259" y="120153"/>
                  <a:pt x="194089" y="119232"/>
                </a:cubicBezTo>
                <a:cubicBezTo>
                  <a:pt x="194273" y="118956"/>
                  <a:pt x="194365" y="118772"/>
                  <a:pt x="194550" y="118588"/>
                </a:cubicBezTo>
                <a:cubicBezTo>
                  <a:pt x="195472" y="117483"/>
                  <a:pt x="196394" y="116563"/>
                  <a:pt x="197316" y="115643"/>
                </a:cubicBezTo>
                <a:cubicBezTo>
                  <a:pt x="197408" y="115551"/>
                  <a:pt x="197408" y="115551"/>
                  <a:pt x="197500" y="115459"/>
                </a:cubicBezTo>
                <a:cubicBezTo>
                  <a:pt x="207366" y="105979"/>
                  <a:pt x="218614" y="103402"/>
                  <a:pt x="221288" y="102942"/>
                </a:cubicBezTo>
                <a:lnTo>
                  <a:pt x="269048" y="102942"/>
                </a:lnTo>
                <a:cubicBezTo>
                  <a:pt x="274580" y="102942"/>
                  <a:pt x="280020" y="102113"/>
                  <a:pt x="285183" y="100457"/>
                </a:cubicBezTo>
                <a:cubicBezTo>
                  <a:pt x="294219" y="97512"/>
                  <a:pt x="308602" y="92174"/>
                  <a:pt x="319021" y="88216"/>
                </a:cubicBezTo>
                <a:cubicBezTo>
                  <a:pt x="326212" y="85547"/>
                  <a:pt x="334142" y="85455"/>
                  <a:pt x="341425" y="87940"/>
                </a:cubicBezTo>
                <a:close/>
                <a:moveTo>
                  <a:pt x="245078" y="0"/>
                </a:moveTo>
                <a:lnTo>
                  <a:pt x="391283" y="0"/>
                </a:lnTo>
                <a:cubicBezTo>
                  <a:pt x="400041" y="1841"/>
                  <a:pt x="405756" y="5155"/>
                  <a:pt x="408153" y="9758"/>
                </a:cubicBezTo>
                <a:cubicBezTo>
                  <a:pt x="411195" y="15650"/>
                  <a:pt x="408798" y="23659"/>
                  <a:pt x="407692" y="26236"/>
                </a:cubicBezTo>
                <a:cubicBezTo>
                  <a:pt x="406402" y="28906"/>
                  <a:pt x="406402" y="32128"/>
                  <a:pt x="407692" y="34889"/>
                </a:cubicBezTo>
                <a:cubicBezTo>
                  <a:pt x="409075" y="37559"/>
                  <a:pt x="411564" y="39584"/>
                  <a:pt x="414514" y="40321"/>
                </a:cubicBezTo>
                <a:cubicBezTo>
                  <a:pt x="443091" y="47225"/>
                  <a:pt x="448807" y="74566"/>
                  <a:pt x="449544" y="78893"/>
                </a:cubicBezTo>
                <a:lnTo>
                  <a:pt x="449544" y="156680"/>
                </a:lnTo>
                <a:cubicBezTo>
                  <a:pt x="449544" y="161836"/>
                  <a:pt x="447977" y="166991"/>
                  <a:pt x="445212" y="171502"/>
                </a:cubicBezTo>
                <a:cubicBezTo>
                  <a:pt x="444751" y="172238"/>
                  <a:pt x="444290" y="172974"/>
                  <a:pt x="443829" y="173803"/>
                </a:cubicBezTo>
                <a:lnTo>
                  <a:pt x="443829" y="141123"/>
                </a:lnTo>
                <a:cubicBezTo>
                  <a:pt x="443829" y="140755"/>
                  <a:pt x="443737" y="140386"/>
                  <a:pt x="443737" y="140018"/>
                </a:cubicBezTo>
                <a:cubicBezTo>
                  <a:pt x="443552" y="138453"/>
                  <a:pt x="439127" y="101446"/>
                  <a:pt x="399119" y="86809"/>
                </a:cubicBezTo>
                <a:lnTo>
                  <a:pt x="348048" y="68858"/>
                </a:lnTo>
                <a:cubicBezTo>
                  <a:pt x="345191" y="67846"/>
                  <a:pt x="342241" y="67109"/>
                  <a:pt x="339199" y="66649"/>
                </a:cubicBezTo>
                <a:cubicBezTo>
                  <a:pt x="338369" y="66465"/>
                  <a:pt x="337539" y="66557"/>
                  <a:pt x="336710" y="66373"/>
                </a:cubicBezTo>
                <a:cubicBezTo>
                  <a:pt x="334682" y="66189"/>
                  <a:pt x="332654" y="65913"/>
                  <a:pt x="330533" y="65913"/>
                </a:cubicBezTo>
                <a:cubicBezTo>
                  <a:pt x="330441" y="65913"/>
                  <a:pt x="330349" y="65913"/>
                  <a:pt x="330165" y="65913"/>
                </a:cubicBezTo>
                <a:cubicBezTo>
                  <a:pt x="328413" y="65913"/>
                  <a:pt x="326662" y="66189"/>
                  <a:pt x="324818" y="66465"/>
                </a:cubicBezTo>
                <a:cubicBezTo>
                  <a:pt x="323527" y="66557"/>
                  <a:pt x="322144" y="66557"/>
                  <a:pt x="320854" y="66833"/>
                </a:cubicBezTo>
                <a:cubicBezTo>
                  <a:pt x="317812" y="67385"/>
                  <a:pt x="314770" y="68214"/>
                  <a:pt x="311820" y="69319"/>
                </a:cubicBezTo>
                <a:cubicBezTo>
                  <a:pt x="301587" y="73185"/>
                  <a:pt x="287667" y="78432"/>
                  <a:pt x="278910" y="81194"/>
                </a:cubicBezTo>
                <a:cubicBezTo>
                  <a:pt x="275775" y="82207"/>
                  <a:pt x="272457" y="82759"/>
                  <a:pt x="269046" y="82759"/>
                </a:cubicBezTo>
                <a:lnTo>
                  <a:pt x="220464" y="82759"/>
                </a:lnTo>
                <a:cubicBezTo>
                  <a:pt x="220096" y="82759"/>
                  <a:pt x="219635" y="82759"/>
                  <a:pt x="219174" y="82759"/>
                </a:cubicBezTo>
                <a:cubicBezTo>
                  <a:pt x="217330" y="83035"/>
                  <a:pt x="174187" y="89203"/>
                  <a:pt x="163310" y="137901"/>
                </a:cubicBezTo>
                <a:cubicBezTo>
                  <a:pt x="163125" y="138637"/>
                  <a:pt x="163033" y="139374"/>
                  <a:pt x="163033" y="140110"/>
                </a:cubicBezTo>
                <a:lnTo>
                  <a:pt x="163033" y="166346"/>
                </a:lnTo>
                <a:cubicBezTo>
                  <a:pt x="159529" y="159902"/>
                  <a:pt x="157686" y="152538"/>
                  <a:pt x="157686" y="144989"/>
                </a:cubicBezTo>
                <a:lnTo>
                  <a:pt x="157686" y="87270"/>
                </a:lnTo>
                <a:cubicBezTo>
                  <a:pt x="157686" y="39124"/>
                  <a:pt x="196865" y="0"/>
                  <a:pt x="245078" y="0"/>
                </a:cubicBezTo>
                <a:close/>
              </a:path>
            </a:pathLst>
          </a:custGeom>
          <a:solidFill>
            <a:schemeClr val="tx1">
              <a:lumMod val="75000"/>
              <a:lumOff val="25000"/>
            </a:schemeClr>
          </a:solidFill>
          <a:ln>
            <a:noFill/>
          </a:ln>
        </p:spPr>
        <p:txBody>
          <a:bodyPr/>
          <a:lstStyle/>
          <a:p>
            <a:endParaRPr lang="zh-CN" altLang="en-US">
              <a:cs typeface="+mn-ea"/>
              <a:sym typeface="+mn-lt"/>
            </a:endParaRPr>
          </a:p>
        </p:txBody>
      </p:sp>
      <p:sp>
        <p:nvSpPr>
          <p:cNvPr id="14" name="矩形 13">
            <a:extLst>
              <a:ext uri="{FF2B5EF4-FFF2-40B4-BE49-F238E27FC236}">
                <a16:creationId xmlns:a16="http://schemas.microsoft.com/office/drawing/2014/main" id="{85BA219A-734A-4692-88C2-809DA18F4F94}"/>
              </a:ext>
            </a:extLst>
          </p:cNvPr>
          <p:cNvSpPr/>
          <p:nvPr/>
        </p:nvSpPr>
        <p:spPr>
          <a:xfrm>
            <a:off x="5102697" y="2612111"/>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标题：请输入内容</a:t>
            </a:r>
          </a:p>
        </p:txBody>
      </p:sp>
      <p:sp>
        <p:nvSpPr>
          <p:cNvPr id="15" name="矩形 14">
            <a:extLst>
              <a:ext uri="{FF2B5EF4-FFF2-40B4-BE49-F238E27FC236}">
                <a16:creationId xmlns:a16="http://schemas.microsoft.com/office/drawing/2014/main" id="{F343941E-815D-4B2F-BF2D-57345E553CFC}"/>
              </a:ext>
            </a:extLst>
          </p:cNvPr>
          <p:cNvSpPr/>
          <p:nvPr/>
        </p:nvSpPr>
        <p:spPr>
          <a:xfrm>
            <a:off x="7621045" y="2612111"/>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标题：请输入内容</a:t>
            </a:r>
          </a:p>
        </p:txBody>
      </p:sp>
      <p:sp>
        <p:nvSpPr>
          <p:cNvPr id="16" name="矩形 15">
            <a:extLst>
              <a:ext uri="{FF2B5EF4-FFF2-40B4-BE49-F238E27FC236}">
                <a16:creationId xmlns:a16="http://schemas.microsoft.com/office/drawing/2014/main" id="{F14A4D6E-B4DF-4BD7-B181-6BCBE1DD5F8F}"/>
              </a:ext>
            </a:extLst>
          </p:cNvPr>
          <p:cNvSpPr/>
          <p:nvPr/>
        </p:nvSpPr>
        <p:spPr>
          <a:xfrm>
            <a:off x="5102697" y="3007749"/>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标题：请输入内容</a:t>
            </a:r>
          </a:p>
        </p:txBody>
      </p:sp>
      <p:sp>
        <p:nvSpPr>
          <p:cNvPr id="17" name="矩形 16">
            <a:extLst>
              <a:ext uri="{FF2B5EF4-FFF2-40B4-BE49-F238E27FC236}">
                <a16:creationId xmlns:a16="http://schemas.microsoft.com/office/drawing/2014/main" id="{0AF73951-21D2-4F0F-BB9D-5F59D1B45416}"/>
              </a:ext>
            </a:extLst>
          </p:cNvPr>
          <p:cNvSpPr/>
          <p:nvPr/>
        </p:nvSpPr>
        <p:spPr>
          <a:xfrm>
            <a:off x="7621045" y="3007749"/>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标题：请输入内容</a:t>
            </a:r>
          </a:p>
        </p:txBody>
      </p:sp>
      <p:pic>
        <p:nvPicPr>
          <p:cNvPr id="27" name="图片占位符 26">
            <a:extLst>
              <a:ext uri="{FF2B5EF4-FFF2-40B4-BE49-F238E27FC236}">
                <a16:creationId xmlns:a16="http://schemas.microsoft.com/office/drawing/2014/main" id="{C4CFB242-03A1-4226-BB4D-67E1DEA2089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2" b="172"/>
          <a:stretch>
            <a:fillRect/>
          </a:stretch>
        </p:blipFill>
        <p:spPr/>
      </p:pic>
      <p:sp>
        <p:nvSpPr>
          <p:cNvPr id="4" name="灯片编号占位符 3">
            <a:extLst>
              <a:ext uri="{FF2B5EF4-FFF2-40B4-BE49-F238E27FC236}">
                <a16:creationId xmlns:a16="http://schemas.microsoft.com/office/drawing/2014/main" id="{E1E18620-1270-4DC2-AB3B-0FB9409789FE}"/>
              </a:ext>
            </a:extLst>
          </p:cNvPr>
          <p:cNvSpPr>
            <a:spLocks noGrp="1"/>
          </p:cNvSpPr>
          <p:nvPr>
            <p:ph type="sldNum" sz="quarter" idx="11"/>
          </p:nvPr>
        </p:nvSpPr>
        <p:spPr/>
        <p:txBody>
          <a:bodyPr/>
          <a:lstStyle/>
          <a:p>
            <a:fld id="{2C8C25D2-219D-4845-A292-353165FB2CC4}" type="slidenum">
              <a:rPr lang="zh-CN" altLang="en-US" smtClean="0"/>
              <a:pPr/>
              <a:t>4</a:t>
            </a:fld>
            <a:endParaRPr lang="zh-CN" altLang="en-US" dirty="0"/>
          </a:p>
        </p:txBody>
      </p:sp>
    </p:spTree>
    <p:extLst>
      <p:ext uri="{BB962C8B-B14F-4D97-AF65-F5344CB8AC3E}">
        <p14:creationId xmlns:p14="http://schemas.microsoft.com/office/powerpoint/2010/main" val="26509924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6D05D7-832C-4AC7-A3AF-87FBF40AB7EC}"/>
              </a:ext>
            </a:extLst>
          </p:cNvPr>
          <p:cNvSpPr txBox="1"/>
          <p:nvPr/>
        </p:nvSpPr>
        <p:spPr>
          <a:xfrm>
            <a:off x="835382" y="1746223"/>
            <a:ext cx="1331781" cy="3154710"/>
          </a:xfrm>
          <a:prstGeom prst="rect">
            <a:avLst/>
          </a:prstGeom>
          <a:noFill/>
        </p:spPr>
        <p:txBody>
          <a:bodyPr wrap="square" rtlCol="0">
            <a:spAutoFit/>
          </a:bodyPr>
          <a:lstStyle/>
          <a:p>
            <a:pPr algn="dist"/>
            <a:r>
              <a:rPr lang="en-US" altLang="zh-CN"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0</a:t>
            </a:r>
            <a:endParaRPr lang="zh-CN" altLang="en-US"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5" name="文本框 4">
            <a:extLst>
              <a:ext uri="{FF2B5EF4-FFF2-40B4-BE49-F238E27FC236}">
                <a16:creationId xmlns:a16="http://schemas.microsoft.com/office/drawing/2014/main" id="{348B0689-1973-4749-ADA8-CEB865B085F8}"/>
              </a:ext>
            </a:extLst>
          </p:cNvPr>
          <p:cNvSpPr txBox="1"/>
          <p:nvPr/>
        </p:nvSpPr>
        <p:spPr>
          <a:xfrm>
            <a:off x="2210026" y="1746223"/>
            <a:ext cx="1147544" cy="3168775"/>
          </a:xfrm>
          <a:prstGeom prst="rect">
            <a:avLst/>
          </a:prstGeom>
          <a:noFill/>
        </p:spPr>
        <p:txBody>
          <a:bodyPr wrap="square" rtlCol="0">
            <a:spAutoFit/>
          </a:bodyPr>
          <a:lstStyle/>
          <a:p>
            <a:pPr algn="dist"/>
            <a:r>
              <a:rPr lang="en-US" altLang="zh-CN"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2</a:t>
            </a:r>
            <a:endParaRPr lang="zh-CN" altLang="en-US"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6" name="文本框 5">
            <a:extLst>
              <a:ext uri="{FF2B5EF4-FFF2-40B4-BE49-F238E27FC236}">
                <a16:creationId xmlns:a16="http://schemas.microsoft.com/office/drawing/2014/main" id="{46E09BA3-18ED-4A80-A0E9-223C524EA0EF}"/>
              </a:ext>
            </a:extLst>
          </p:cNvPr>
          <p:cNvSpPr txBox="1"/>
          <p:nvPr/>
        </p:nvSpPr>
        <p:spPr>
          <a:xfrm>
            <a:off x="4778845" y="2265376"/>
            <a:ext cx="4903907" cy="707886"/>
          </a:xfrm>
          <a:prstGeom prst="rect">
            <a:avLst/>
          </a:prstGeom>
          <a:noFill/>
        </p:spPr>
        <p:txBody>
          <a:bodyPr wrap="none" rtlCol="0">
            <a:spAutoFit/>
          </a:bodyPr>
          <a:lstStyle/>
          <a:p>
            <a:r>
              <a:rPr lang="zh-CN" altLang="en-US" sz="40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文本框 6">
            <a:extLst>
              <a:ext uri="{FF2B5EF4-FFF2-40B4-BE49-F238E27FC236}">
                <a16:creationId xmlns:a16="http://schemas.microsoft.com/office/drawing/2014/main" id="{8A145BC5-D9BD-4596-A7AB-98AA11F63069}"/>
              </a:ext>
            </a:extLst>
          </p:cNvPr>
          <p:cNvSpPr txBox="1"/>
          <p:nvPr/>
        </p:nvSpPr>
        <p:spPr>
          <a:xfrm>
            <a:off x="4778845" y="3825851"/>
            <a:ext cx="4604146" cy="523220"/>
          </a:xfrm>
          <a:prstGeom prst="rect">
            <a:avLst/>
          </a:prstGeom>
          <a:noFill/>
        </p:spPr>
        <p:txBody>
          <a:bodyPr wrap="none" rtlCol="0">
            <a:spAutoFit/>
          </a:bodyPr>
          <a:lstStyle/>
          <a:p>
            <a:r>
              <a:rPr lang="en-US" altLang="zh-CN" sz="2800" spc="10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2800" spc="100" dirty="0">
              <a:solidFill>
                <a:schemeClr val="bg1">
                  <a:lumMod val="50000"/>
                </a:schemeClr>
              </a:solidFill>
              <a:latin typeface="Arial" panose="020B0604020202020204" pitchFamily="34" charset="0"/>
              <a:cs typeface="Arial" panose="020B0604020202020204" pitchFamily="34" charset="0"/>
            </a:endParaRPr>
          </a:p>
        </p:txBody>
      </p:sp>
      <p:cxnSp>
        <p:nvCxnSpPr>
          <p:cNvPr id="8" name="直接连接符 7">
            <a:extLst>
              <a:ext uri="{FF2B5EF4-FFF2-40B4-BE49-F238E27FC236}">
                <a16:creationId xmlns:a16="http://schemas.microsoft.com/office/drawing/2014/main" id="{551726C8-E53A-4C55-A2D4-2C01CB8EF5D3}"/>
              </a:ext>
            </a:extLst>
          </p:cNvPr>
          <p:cNvCxnSpPr/>
          <p:nvPr/>
        </p:nvCxnSpPr>
        <p:spPr>
          <a:xfrm>
            <a:off x="405697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154EF05-D7B8-4956-BA8E-646C33799BCD}"/>
              </a:ext>
            </a:extLst>
          </p:cNvPr>
          <p:cNvSpPr/>
          <p:nvPr/>
        </p:nvSpPr>
        <p:spPr>
          <a:xfrm>
            <a:off x="4898027" y="345422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AC38F4C4-B060-460E-979C-E490AE2FB884}"/>
              </a:ext>
            </a:extLst>
          </p:cNvPr>
          <p:cNvSpPr>
            <a:spLocks noGrp="1"/>
          </p:cNvSpPr>
          <p:nvPr>
            <p:ph type="sldNum" sz="quarter" idx="10"/>
          </p:nvPr>
        </p:nvSpPr>
        <p:spPr/>
        <p:txBody>
          <a:bodyPr/>
          <a:lstStyle/>
          <a:p>
            <a:fld id="{2C8C25D2-219D-4845-A292-353165FB2CC4}" type="slidenum">
              <a:rPr lang="zh-CN" altLang="en-US" smtClean="0"/>
              <a:pPr/>
              <a:t>40</a:t>
            </a:fld>
            <a:endParaRPr lang="zh-CN" altLang="en-US" dirty="0"/>
          </a:p>
        </p:txBody>
      </p:sp>
    </p:spTree>
    <p:extLst>
      <p:ext uri="{BB962C8B-B14F-4D97-AF65-F5344CB8AC3E}">
        <p14:creationId xmlns:p14="http://schemas.microsoft.com/office/powerpoint/2010/main" val="1299589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6D05D7-832C-4AC7-A3AF-87FBF40AB7EC}"/>
              </a:ext>
            </a:extLst>
          </p:cNvPr>
          <p:cNvSpPr txBox="1"/>
          <p:nvPr/>
        </p:nvSpPr>
        <p:spPr>
          <a:xfrm>
            <a:off x="835382" y="1746223"/>
            <a:ext cx="1331781" cy="3154710"/>
          </a:xfrm>
          <a:prstGeom prst="rect">
            <a:avLst/>
          </a:prstGeom>
          <a:noFill/>
        </p:spPr>
        <p:txBody>
          <a:bodyPr wrap="square" rtlCol="0">
            <a:spAutoFit/>
          </a:bodyPr>
          <a:lstStyle/>
          <a:p>
            <a:pPr algn="dist"/>
            <a:r>
              <a:rPr lang="en-US" altLang="zh-CN"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0</a:t>
            </a:r>
            <a:endParaRPr lang="zh-CN" altLang="en-US"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5" name="文本框 4">
            <a:extLst>
              <a:ext uri="{FF2B5EF4-FFF2-40B4-BE49-F238E27FC236}">
                <a16:creationId xmlns:a16="http://schemas.microsoft.com/office/drawing/2014/main" id="{348B0689-1973-4749-ADA8-CEB865B085F8}"/>
              </a:ext>
            </a:extLst>
          </p:cNvPr>
          <p:cNvSpPr txBox="1"/>
          <p:nvPr/>
        </p:nvSpPr>
        <p:spPr>
          <a:xfrm>
            <a:off x="2210026" y="1746223"/>
            <a:ext cx="1147544" cy="3168775"/>
          </a:xfrm>
          <a:prstGeom prst="rect">
            <a:avLst/>
          </a:prstGeom>
          <a:noFill/>
        </p:spPr>
        <p:txBody>
          <a:bodyPr wrap="square" rtlCol="0">
            <a:spAutoFit/>
          </a:bodyPr>
          <a:lstStyle/>
          <a:p>
            <a:pPr algn="dist"/>
            <a:r>
              <a:rPr lang="en-US" altLang="zh-CN"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3</a:t>
            </a:r>
            <a:endParaRPr lang="zh-CN" altLang="en-US"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6" name="文本框 5">
            <a:extLst>
              <a:ext uri="{FF2B5EF4-FFF2-40B4-BE49-F238E27FC236}">
                <a16:creationId xmlns:a16="http://schemas.microsoft.com/office/drawing/2014/main" id="{46E09BA3-18ED-4A80-A0E9-223C524EA0EF}"/>
              </a:ext>
            </a:extLst>
          </p:cNvPr>
          <p:cNvSpPr txBox="1"/>
          <p:nvPr/>
        </p:nvSpPr>
        <p:spPr>
          <a:xfrm>
            <a:off x="4778845" y="2265376"/>
            <a:ext cx="4903907" cy="707886"/>
          </a:xfrm>
          <a:prstGeom prst="rect">
            <a:avLst/>
          </a:prstGeom>
          <a:noFill/>
        </p:spPr>
        <p:txBody>
          <a:bodyPr wrap="none" rtlCol="0">
            <a:spAutoFit/>
          </a:bodyPr>
          <a:lstStyle/>
          <a:p>
            <a:r>
              <a:rPr lang="zh-CN" altLang="en-US" sz="40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文本框 6">
            <a:extLst>
              <a:ext uri="{FF2B5EF4-FFF2-40B4-BE49-F238E27FC236}">
                <a16:creationId xmlns:a16="http://schemas.microsoft.com/office/drawing/2014/main" id="{8A145BC5-D9BD-4596-A7AB-98AA11F63069}"/>
              </a:ext>
            </a:extLst>
          </p:cNvPr>
          <p:cNvSpPr txBox="1"/>
          <p:nvPr/>
        </p:nvSpPr>
        <p:spPr>
          <a:xfrm>
            <a:off x="4778845" y="3825851"/>
            <a:ext cx="4604146" cy="523220"/>
          </a:xfrm>
          <a:prstGeom prst="rect">
            <a:avLst/>
          </a:prstGeom>
          <a:noFill/>
        </p:spPr>
        <p:txBody>
          <a:bodyPr wrap="none" rtlCol="0">
            <a:spAutoFit/>
          </a:bodyPr>
          <a:lstStyle/>
          <a:p>
            <a:r>
              <a:rPr lang="en-US" altLang="zh-CN" sz="2800" spc="10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2800" spc="100" dirty="0">
              <a:solidFill>
                <a:schemeClr val="bg1">
                  <a:lumMod val="50000"/>
                </a:schemeClr>
              </a:solidFill>
              <a:latin typeface="Arial" panose="020B0604020202020204" pitchFamily="34" charset="0"/>
              <a:cs typeface="Arial" panose="020B0604020202020204" pitchFamily="34" charset="0"/>
            </a:endParaRPr>
          </a:p>
        </p:txBody>
      </p:sp>
      <p:cxnSp>
        <p:nvCxnSpPr>
          <p:cNvPr id="8" name="直接连接符 7">
            <a:extLst>
              <a:ext uri="{FF2B5EF4-FFF2-40B4-BE49-F238E27FC236}">
                <a16:creationId xmlns:a16="http://schemas.microsoft.com/office/drawing/2014/main" id="{551726C8-E53A-4C55-A2D4-2C01CB8EF5D3}"/>
              </a:ext>
            </a:extLst>
          </p:cNvPr>
          <p:cNvCxnSpPr/>
          <p:nvPr/>
        </p:nvCxnSpPr>
        <p:spPr>
          <a:xfrm>
            <a:off x="405697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154EF05-D7B8-4956-BA8E-646C33799BCD}"/>
              </a:ext>
            </a:extLst>
          </p:cNvPr>
          <p:cNvSpPr/>
          <p:nvPr/>
        </p:nvSpPr>
        <p:spPr>
          <a:xfrm>
            <a:off x="4898027" y="345422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64A66924-082A-4673-B202-355D7F3E2CC0}"/>
              </a:ext>
            </a:extLst>
          </p:cNvPr>
          <p:cNvSpPr>
            <a:spLocks noGrp="1"/>
          </p:cNvSpPr>
          <p:nvPr>
            <p:ph type="sldNum" sz="quarter" idx="10"/>
          </p:nvPr>
        </p:nvSpPr>
        <p:spPr/>
        <p:txBody>
          <a:bodyPr/>
          <a:lstStyle/>
          <a:p>
            <a:fld id="{2C8C25D2-219D-4845-A292-353165FB2CC4}" type="slidenum">
              <a:rPr lang="zh-CN" altLang="en-US" smtClean="0"/>
              <a:pPr/>
              <a:t>41</a:t>
            </a:fld>
            <a:endParaRPr lang="zh-CN" altLang="en-US" dirty="0"/>
          </a:p>
        </p:txBody>
      </p:sp>
    </p:spTree>
    <p:extLst>
      <p:ext uri="{BB962C8B-B14F-4D97-AF65-F5344CB8AC3E}">
        <p14:creationId xmlns:p14="http://schemas.microsoft.com/office/powerpoint/2010/main" val="40844368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6D05D7-832C-4AC7-A3AF-87FBF40AB7EC}"/>
              </a:ext>
            </a:extLst>
          </p:cNvPr>
          <p:cNvSpPr txBox="1"/>
          <p:nvPr/>
        </p:nvSpPr>
        <p:spPr>
          <a:xfrm>
            <a:off x="835382" y="1746223"/>
            <a:ext cx="1331781" cy="3154710"/>
          </a:xfrm>
          <a:prstGeom prst="rect">
            <a:avLst/>
          </a:prstGeom>
          <a:noFill/>
        </p:spPr>
        <p:txBody>
          <a:bodyPr wrap="square" rtlCol="0">
            <a:spAutoFit/>
          </a:bodyPr>
          <a:lstStyle/>
          <a:p>
            <a:pPr algn="dist"/>
            <a:r>
              <a:rPr lang="en-US" altLang="zh-CN"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0</a:t>
            </a:r>
            <a:endParaRPr lang="zh-CN" altLang="en-US"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5" name="文本框 4">
            <a:extLst>
              <a:ext uri="{FF2B5EF4-FFF2-40B4-BE49-F238E27FC236}">
                <a16:creationId xmlns:a16="http://schemas.microsoft.com/office/drawing/2014/main" id="{348B0689-1973-4749-ADA8-CEB865B085F8}"/>
              </a:ext>
            </a:extLst>
          </p:cNvPr>
          <p:cNvSpPr txBox="1"/>
          <p:nvPr/>
        </p:nvSpPr>
        <p:spPr>
          <a:xfrm>
            <a:off x="2210026" y="1746223"/>
            <a:ext cx="1147544" cy="3168775"/>
          </a:xfrm>
          <a:prstGeom prst="rect">
            <a:avLst/>
          </a:prstGeom>
          <a:noFill/>
        </p:spPr>
        <p:txBody>
          <a:bodyPr wrap="square" rtlCol="0">
            <a:spAutoFit/>
          </a:bodyPr>
          <a:lstStyle/>
          <a:p>
            <a:pPr algn="dist"/>
            <a:r>
              <a:rPr lang="en-US" altLang="zh-CN"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4</a:t>
            </a:r>
            <a:endParaRPr lang="zh-CN" altLang="en-US"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6" name="文本框 5">
            <a:extLst>
              <a:ext uri="{FF2B5EF4-FFF2-40B4-BE49-F238E27FC236}">
                <a16:creationId xmlns:a16="http://schemas.microsoft.com/office/drawing/2014/main" id="{46E09BA3-18ED-4A80-A0E9-223C524EA0EF}"/>
              </a:ext>
            </a:extLst>
          </p:cNvPr>
          <p:cNvSpPr txBox="1"/>
          <p:nvPr/>
        </p:nvSpPr>
        <p:spPr>
          <a:xfrm>
            <a:off x="4778845" y="2265376"/>
            <a:ext cx="4903907" cy="707886"/>
          </a:xfrm>
          <a:prstGeom prst="rect">
            <a:avLst/>
          </a:prstGeom>
          <a:noFill/>
        </p:spPr>
        <p:txBody>
          <a:bodyPr wrap="none" rtlCol="0">
            <a:spAutoFit/>
          </a:bodyPr>
          <a:lstStyle/>
          <a:p>
            <a:r>
              <a:rPr lang="zh-CN" altLang="en-US" sz="40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文本框 6">
            <a:extLst>
              <a:ext uri="{FF2B5EF4-FFF2-40B4-BE49-F238E27FC236}">
                <a16:creationId xmlns:a16="http://schemas.microsoft.com/office/drawing/2014/main" id="{8A145BC5-D9BD-4596-A7AB-98AA11F63069}"/>
              </a:ext>
            </a:extLst>
          </p:cNvPr>
          <p:cNvSpPr txBox="1"/>
          <p:nvPr/>
        </p:nvSpPr>
        <p:spPr>
          <a:xfrm>
            <a:off x="4778845" y="3825851"/>
            <a:ext cx="4604146" cy="523220"/>
          </a:xfrm>
          <a:prstGeom prst="rect">
            <a:avLst/>
          </a:prstGeom>
          <a:noFill/>
        </p:spPr>
        <p:txBody>
          <a:bodyPr wrap="none" rtlCol="0">
            <a:spAutoFit/>
          </a:bodyPr>
          <a:lstStyle/>
          <a:p>
            <a:r>
              <a:rPr lang="en-US" altLang="zh-CN" sz="2800" spc="10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2800" spc="100" dirty="0">
              <a:solidFill>
                <a:schemeClr val="bg1">
                  <a:lumMod val="50000"/>
                </a:schemeClr>
              </a:solidFill>
              <a:latin typeface="Arial" panose="020B0604020202020204" pitchFamily="34" charset="0"/>
              <a:cs typeface="Arial" panose="020B0604020202020204" pitchFamily="34" charset="0"/>
            </a:endParaRPr>
          </a:p>
        </p:txBody>
      </p:sp>
      <p:cxnSp>
        <p:nvCxnSpPr>
          <p:cNvPr id="8" name="直接连接符 7">
            <a:extLst>
              <a:ext uri="{FF2B5EF4-FFF2-40B4-BE49-F238E27FC236}">
                <a16:creationId xmlns:a16="http://schemas.microsoft.com/office/drawing/2014/main" id="{551726C8-E53A-4C55-A2D4-2C01CB8EF5D3}"/>
              </a:ext>
            </a:extLst>
          </p:cNvPr>
          <p:cNvCxnSpPr/>
          <p:nvPr/>
        </p:nvCxnSpPr>
        <p:spPr>
          <a:xfrm>
            <a:off x="405697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154EF05-D7B8-4956-BA8E-646C33799BCD}"/>
              </a:ext>
            </a:extLst>
          </p:cNvPr>
          <p:cNvSpPr/>
          <p:nvPr/>
        </p:nvSpPr>
        <p:spPr>
          <a:xfrm>
            <a:off x="4898027" y="345422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0BF24196-83E3-44E2-90F3-995D93AF3D34}"/>
              </a:ext>
            </a:extLst>
          </p:cNvPr>
          <p:cNvSpPr>
            <a:spLocks noGrp="1"/>
          </p:cNvSpPr>
          <p:nvPr>
            <p:ph type="sldNum" sz="quarter" idx="10"/>
          </p:nvPr>
        </p:nvSpPr>
        <p:spPr/>
        <p:txBody>
          <a:bodyPr/>
          <a:lstStyle/>
          <a:p>
            <a:fld id="{2C8C25D2-219D-4845-A292-353165FB2CC4}" type="slidenum">
              <a:rPr lang="zh-CN" altLang="en-US" smtClean="0"/>
              <a:pPr/>
              <a:t>42</a:t>
            </a:fld>
            <a:endParaRPr lang="zh-CN" altLang="en-US" dirty="0"/>
          </a:p>
        </p:txBody>
      </p:sp>
    </p:spTree>
    <p:extLst>
      <p:ext uri="{BB962C8B-B14F-4D97-AF65-F5344CB8AC3E}">
        <p14:creationId xmlns:p14="http://schemas.microsoft.com/office/powerpoint/2010/main" val="17637777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6D05D7-832C-4AC7-A3AF-87FBF40AB7EC}"/>
              </a:ext>
            </a:extLst>
          </p:cNvPr>
          <p:cNvSpPr txBox="1"/>
          <p:nvPr/>
        </p:nvSpPr>
        <p:spPr>
          <a:xfrm>
            <a:off x="835382" y="1746223"/>
            <a:ext cx="1331781" cy="3154710"/>
          </a:xfrm>
          <a:prstGeom prst="rect">
            <a:avLst/>
          </a:prstGeom>
          <a:noFill/>
        </p:spPr>
        <p:txBody>
          <a:bodyPr wrap="square" rtlCol="0">
            <a:spAutoFit/>
          </a:bodyPr>
          <a:lstStyle/>
          <a:p>
            <a:pPr algn="dist"/>
            <a:r>
              <a:rPr lang="en-US" altLang="zh-CN"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0</a:t>
            </a:r>
            <a:endParaRPr lang="zh-CN" altLang="en-US" sz="19900" dirty="0">
              <a:gradFill>
                <a:gsLst>
                  <a:gs pos="2800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5" name="文本框 4">
            <a:extLst>
              <a:ext uri="{FF2B5EF4-FFF2-40B4-BE49-F238E27FC236}">
                <a16:creationId xmlns:a16="http://schemas.microsoft.com/office/drawing/2014/main" id="{348B0689-1973-4749-ADA8-CEB865B085F8}"/>
              </a:ext>
            </a:extLst>
          </p:cNvPr>
          <p:cNvSpPr txBox="1"/>
          <p:nvPr/>
        </p:nvSpPr>
        <p:spPr>
          <a:xfrm>
            <a:off x="2210026" y="1746223"/>
            <a:ext cx="1147544" cy="3168775"/>
          </a:xfrm>
          <a:prstGeom prst="rect">
            <a:avLst/>
          </a:prstGeom>
          <a:noFill/>
        </p:spPr>
        <p:txBody>
          <a:bodyPr wrap="square" rtlCol="0">
            <a:spAutoFit/>
          </a:bodyPr>
          <a:lstStyle/>
          <a:p>
            <a:pPr algn="dist"/>
            <a:r>
              <a:rPr lang="en-US" altLang="zh-CN"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rPr>
              <a:t>5</a:t>
            </a:r>
            <a:endParaRPr lang="zh-CN" altLang="en-US" sz="19900" dirty="0">
              <a:gradFill>
                <a:gsLst>
                  <a:gs pos="0">
                    <a:schemeClr val="accent1"/>
                  </a:gs>
                  <a:gs pos="100000">
                    <a:schemeClr val="accent1">
                      <a:alpha val="0"/>
                    </a:schemeClr>
                  </a:gs>
                </a:gsLst>
                <a:lin ang="0" scaled="1"/>
              </a:gradFill>
              <a:effectLst>
                <a:outerShdw sx="1000" sy="1000" algn="ctr" rotWithShape="0">
                  <a:schemeClr val="accent1"/>
                </a:outerShdw>
              </a:effectLst>
              <a:latin typeface="Impact" panose="020B0806030902050204" pitchFamily="34" charset="0"/>
              <a:ea typeface="思源黑体 CN Heavy" panose="020B0A00000000000000" pitchFamily="34" charset="-122"/>
              <a:sym typeface="微软雅黑" panose="020B0503020204020204" pitchFamily="34" charset="-122"/>
            </a:endParaRPr>
          </a:p>
        </p:txBody>
      </p:sp>
      <p:sp>
        <p:nvSpPr>
          <p:cNvPr id="6" name="文本框 5">
            <a:extLst>
              <a:ext uri="{FF2B5EF4-FFF2-40B4-BE49-F238E27FC236}">
                <a16:creationId xmlns:a16="http://schemas.microsoft.com/office/drawing/2014/main" id="{46E09BA3-18ED-4A80-A0E9-223C524EA0EF}"/>
              </a:ext>
            </a:extLst>
          </p:cNvPr>
          <p:cNvSpPr txBox="1"/>
          <p:nvPr/>
        </p:nvSpPr>
        <p:spPr>
          <a:xfrm>
            <a:off x="4778845" y="2265376"/>
            <a:ext cx="4903907" cy="707886"/>
          </a:xfrm>
          <a:prstGeom prst="rect">
            <a:avLst/>
          </a:prstGeom>
          <a:noFill/>
        </p:spPr>
        <p:txBody>
          <a:bodyPr wrap="none" rtlCol="0">
            <a:spAutoFit/>
          </a:bodyPr>
          <a:lstStyle/>
          <a:p>
            <a:r>
              <a:rPr lang="zh-CN" altLang="en-US" sz="40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文本框 6">
            <a:extLst>
              <a:ext uri="{FF2B5EF4-FFF2-40B4-BE49-F238E27FC236}">
                <a16:creationId xmlns:a16="http://schemas.microsoft.com/office/drawing/2014/main" id="{8A145BC5-D9BD-4596-A7AB-98AA11F63069}"/>
              </a:ext>
            </a:extLst>
          </p:cNvPr>
          <p:cNvSpPr txBox="1"/>
          <p:nvPr/>
        </p:nvSpPr>
        <p:spPr>
          <a:xfrm>
            <a:off x="4778845" y="3825851"/>
            <a:ext cx="4604146" cy="523220"/>
          </a:xfrm>
          <a:prstGeom prst="rect">
            <a:avLst/>
          </a:prstGeom>
          <a:noFill/>
        </p:spPr>
        <p:txBody>
          <a:bodyPr wrap="none" rtlCol="0">
            <a:spAutoFit/>
          </a:bodyPr>
          <a:lstStyle/>
          <a:p>
            <a:r>
              <a:rPr lang="en-US" altLang="zh-CN" sz="2800" spc="100" dirty="0">
                <a:solidFill>
                  <a:schemeClr val="bg1">
                    <a:lumMod val="50000"/>
                  </a:schemeClr>
                </a:solidFill>
                <a:latin typeface="Arial" panose="020B0604020202020204" pitchFamily="34" charset="0"/>
                <a:cs typeface="Arial" panose="020B0604020202020204" pitchFamily="34" charset="0"/>
              </a:rPr>
              <a:t>Please enter the title here</a:t>
            </a:r>
            <a:endParaRPr lang="zh-CN" altLang="en-US" sz="2800" spc="100" dirty="0">
              <a:solidFill>
                <a:schemeClr val="bg1">
                  <a:lumMod val="50000"/>
                </a:schemeClr>
              </a:solidFill>
              <a:latin typeface="Arial" panose="020B0604020202020204" pitchFamily="34" charset="0"/>
              <a:cs typeface="Arial" panose="020B0604020202020204" pitchFamily="34" charset="0"/>
            </a:endParaRPr>
          </a:p>
        </p:txBody>
      </p:sp>
      <p:cxnSp>
        <p:nvCxnSpPr>
          <p:cNvPr id="8" name="直接连接符 7">
            <a:extLst>
              <a:ext uri="{FF2B5EF4-FFF2-40B4-BE49-F238E27FC236}">
                <a16:creationId xmlns:a16="http://schemas.microsoft.com/office/drawing/2014/main" id="{551726C8-E53A-4C55-A2D4-2C01CB8EF5D3}"/>
              </a:ext>
            </a:extLst>
          </p:cNvPr>
          <p:cNvCxnSpPr/>
          <p:nvPr/>
        </p:nvCxnSpPr>
        <p:spPr>
          <a:xfrm>
            <a:off x="4056977"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154EF05-D7B8-4956-BA8E-646C33799BCD}"/>
              </a:ext>
            </a:extLst>
          </p:cNvPr>
          <p:cNvSpPr/>
          <p:nvPr/>
        </p:nvSpPr>
        <p:spPr>
          <a:xfrm>
            <a:off x="4898027" y="345422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CF880700-500C-46B6-AE4E-0B0DBDB99869}"/>
              </a:ext>
            </a:extLst>
          </p:cNvPr>
          <p:cNvSpPr>
            <a:spLocks noGrp="1"/>
          </p:cNvSpPr>
          <p:nvPr>
            <p:ph type="sldNum" sz="quarter" idx="10"/>
          </p:nvPr>
        </p:nvSpPr>
        <p:spPr/>
        <p:txBody>
          <a:bodyPr/>
          <a:lstStyle/>
          <a:p>
            <a:fld id="{2C8C25D2-219D-4845-A292-353165FB2CC4}" type="slidenum">
              <a:rPr lang="zh-CN" altLang="en-US" smtClean="0"/>
              <a:pPr/>
              <a:t>43</a:t>
            </a:fld>
            <a:endParaRPr lang="zh-CN" altLang="en-US" dirty="0"/>
          </a:p>
        </p:txBody>
      </p:sp>
    </p:spTree>
    <p:extLst>
      <p:ext uri="{BB962C8B-B14F-4D97-AF65-F5344CB8AC3E}">
        <p14:creationId xmlns:p14="http://schemas.microsoft.com/office/powerpoint/2010/main" val="25816184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E777E896-0B8C-4133-A78F-871E73E0B737}"/>
              </a:ext>
            </a:extLst>
          </p:cNvPr>
          <p:cNvSpPr/>
          <p:nvPr/>
        </p:nvSpPr>
        <p:spPr>
          <a:xfrm>
            <a:off x="1432192" y="171226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723844B-486C-44EB-8CC0-6B9A6F74DECD}"/>
              </a:ext>
            </a:extLst>
          </p:cNvPr>
          <p:cNvSpPr txBox="1"/>
          <p:nvPr/>
        </p:nvSpPr>
        <p:spPr>
          <a:xfrm>
            <a:off x="1432192" y="1147041"/>
            <a:ext cx="1374735" cy="461665"/>
          </a:xfrm>
          <a:prstGeom prst="rect">
            <a:avLst/>
          </a:prstGeom>
          <a:noFill/>
        </p:spPr>
        <p:txBody>
          <a:bodyPr wrap="none" lIns="0" rtlCol="0">
            <a:spAutoFit/>
          </a:bodyPr>
          <a:lstStyle/>
          <a:p>
            <a:r>
              <a:rPr lang="zh-CN" altLang="en-US" sz="2400" b="1" spc="100" dirty="0">
                <a:solidFill>
                  <a:schemeClr val="accent1"/>
                </a:solidFill>
                <a:latin typeface="微软雅黑" panose="020B0503020204020204" pitchFamily="34" charset="-122"/>
                <a:ea typeface="微软雅黑" panose="020B0503020204020204" pitchFamily="34" charset="-122"/>
              </a:rPr>
              <a:t>关于作者</a:t>
            </a:r>
          </a:p>
        </p:txBody>
      </p:sp>
      <p:sp>
        <p:nvSpPr>
          <p:cNvPr id="9" name="文本框 8">
            <a:extLst>
              <a:ext uri="{FF2B5EF4-FFF2-40B4-BE49-F238E27FC236}">
                <a16:creationId xmlns:a16="http://schemas.microsoft.com/office/drawing/2014/main" id="{67094A76-95FC-4BB8-862B-C9EDA3FADB2B}"/>
              </a:ext>
            </a:extLst>
          </p:cNvPr>
          <p:cNvSpPr txBox="1"/>
          <p:nvPr/>
        </p:nvSpPr>
        <p:spPr>
          <a:xfrm>
            <a:off x="1432192" y="1936131"/>
            <a:ext cx="4427553" cy="1526187"/>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作者</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刘佳思</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a:t>
            </a:r>
          </a:p>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上海立信会计金融学院</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级审计学；</a:t>
            </a:r>
            <a:endPar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联系方式：</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15221860239</a:t>
            </a:r>
          </a:p>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微信：</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Good_luck__10</a:t>
            </a:r>
          </a:p>
        </p:txBody>
      </p:sp>
      <p:sp>
        <p:nvSpPr>
          <p:cNvPr id="12" name="矩形 11">
            <a:extLst>
              <a:ext uri="{FF2B5EF4-FFF2-40B4-BE49-F238E27FC236}">
                <a16:creationId xmlns:a16="http://schemas.microsoft.com/office/drawing/2014/main" id="{4D8FE1B5-B95F-4DBB-97C8-223FA32E4FC4}"/>
              </a:ext>
            </a:extLst>
          </p:cNvPr>
          <p:cNvSpPr/>
          <p:nvPr/>
        </p:nvSpPr>
        <p:spPr>
          <a:xfrm>
            <a:off x="1432192" y="4416021"/>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EE5949D-F324-4FF1-A65F-8C4EBDFBA820}"/>
              </a:ext>
            </a:extLst>
          </p:cNvPr>
          <p:cNvSpPr txBox="1"/>
          <p:nvPr/>
        </p:nvSpPr>
        <p:spPr>
          <a:xfrm>
            <a:off x="1432192" y="3850795"/>
            <a:ext cx="1374735" cy="461665"/>
          </a:xfrm>
          <a:prstGeom prst="rect">
            <a:avLst/>
          </a:prstGeom>
          <a:noFill/>
        </p:spPr>
        <p:txBody>
          <a:bodyPr wrap="none" lIns="0" rtlCol="0">
            <a:spAutoFit/>
          </a:bodyPr>
          <a:lstStyle>
            <a:defPPr>
              <a:defRPr lang="zh-CN"/>
            </a:defPPr>
            <a:lvl1pPr>
              <a:defRPr sz="2000" b="1" spc="100">
                <a:solidFill>
                  <a:schemeClr val="accent1"/>
                </a:solidFill>
                <a:latin typeface="微软雅黑" panose="020B0503020204020204" pitchFamily="34" charset="-122"/>
                <a:ea typeface="微软雅黑" panose="020B0503020204020204" pitchFamily="34" charset="-122"/>
              </a:defRPr>
            </a:lvl1pPr>
          </a:lstStyle>
          <a:p>
            <a:r>
              <a:rPr lang="zh-CN" altLang="en-US" sz="2400" dirty="0"/>
              <a:t>关于版权</a:t>
            </a:r>
          </a:p>
        </p:txBody>
      </p:sp>
      <p:sp>
        <p:nvSpPr>
          <p:cNvPr id="14" name="文本框 13">
            <a:extLst>
              <a:ext uri="{FF2B5EF4-FFF2-40B4-BE49-F238E27FC236}">
                <a16:creationId xmlns:a16="http://schemas.microsoft.com/office/drawing/2014/main" id="{78FEB973-AC52-4B60-A36B-5FFAE7A1F9E4}"/>
              </a:ext>
            </a:extLst>
          </p:cNvPr>
          <p:cNvSpPr txBox="1"/>
          <p:nvPr/>
        </p:nvSpPr>
        <p:spPr>
          <a:xfrm>
            <a:off x="1432192" y="4639885"/>
            <a:ext cx="9921608" cy="1526187"/>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该模板为公益性质，供广大师生在课件、课堂汇报、论文答辩等场合使用；</a:t>
            </a:r>
            <a:r>
              <a:rPr lang="zh-CN" altLang="en-US" sz="1600" b="1" u="sng" spc="100" dirty="0">
                <a:solidFill>
                  <a:schemeClr val="tx1">
                    <a:lumMod val="75000"/>
                    <a:lumOff val="25000"/>
                  </a:schemeClr>
                </a:solidFill>
                <a:latin typeface="微软雅黑" panose="020B0503020204020204" pitchFamily="34" charset="-122"/>
                <a:ea typeface="微软雅黑" panose="020B0503020204020204" pitchFamily="34" charset="-122"/>
              </a:rPr>
              <a:t>严禁任何商业形式用途。</a:t>
            </a:r>
            <a:endParaRPr lang="en-US" altLang="zh-CN" sz="1600" b="1" u="sng"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本模板中</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logo</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等版权归上海立信会计金融学院所有。</a:t>
            </a:r>
            <a:endPar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本模板中所使用照片均来自学生摄影作品，版权归原作者所有。（如有侵权，请联系本模板作者）</a:t>
            </a:r>
            <a:endPar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l"/>
            </a:pPr>
            <a:endPar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Oval 14">
            <a:extLst>
              <a:ext uri="{FF2B5EF4-FFF2-40B4-BE49-F238E27FC236}">
                <a16:creationId xmlns:a16="http://schemas.microsoft.com/office/drawing/2014/main" id="{33422B42-83A0-4615-AE8E-9E4EEC530261}"/>
              </a:ext>
            </a:extLst>
          </p:cNvPr>
          <p:cNvSpPr/>
          <p:nvPr/>
        </p:nvSpPr>
        <p:spPr>
          <a:xfrm>
            <a:off x="811392" y="1166694"/>
            <a:ext cx="400110" cy="36080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Oval 15">
            <a:extLst>
              <a:ext uri="{FF2B5EF4-FFF2-40B4-BE49-F238E27FC236}">
                <a16:creationId xmlns:a16="http://schemas.microsoft.com/office/drawing/2014/main" id="{C76DF26F-F04E-4822-9897-3EEF573DA71A}"/>
              </a:ext>
            </a:extLst>
          </p:cNvPr>
          <p:cNvSpPr/>
          <p:nvPr/>
        </p:nvSpPr>
        <p:spPr>
          <a:xfrm>
            <a:off x="811392" y="3851119"/>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a:extLst>
              <a:ext uri="{FF2B5EF4-FFF2-40B4-BE49-F238E27FC236}">
                <a16:creationId xmlns:a16="http://schemas.microsoft.com/office/drawing/2014/main" id="{0883987A-B700-4F6E-90E0-4F1CCF6FDE84}"/>
              </a:ext>
            </a:extLst>
          </p:cNvPr>
          <p:cNvSpPr/>
          <p:nvPr/>
        </p:nvSpPr>
        <p:spPr>
          <a:xfrm>
            <a:off x="7123002" y="171226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960FDB-D479-40FB-B913-A450B77356BD}"/>
              </a:ext>
            </a:extLst>
          </p:cNvPr>
          <p:cNvSpPr txBox="1"/>
          <p:nvPr/>
        </p:nvSpPr>
        <p:spPr>
          <a:xfrm>
            <a:off x="7123002" y="1147041"/>
            <a:ext cx="1374735" cy="461665"/>
          </a:xfrm>
          <a:prstGeom prst="rect">
            <a:avLst/>
          </a:prstGeom>
          <a:noFill/>
        </p:spPr>
        <p:txBody>
          <a:bodyPr wrap="none" lIns="0" rtlCol="0">
            <a:spAutoFit/>
          </a:bodyPr>
          <a:lstStyle>
            <a:defPPr>
              <a:defRPr lang="zh-CN"/>
            </a:defPPr>
            <a:lvl1pPr>
              <a:defRPr sz="2000" b="1" spc="100">
                <a:solidFill>
                  <a:schemeClr val="accent1"/>
                </a:solidFill>
                <a:latin typeface="微软雅黑" panose="020B0503020204020204" pitchFamily="34" charset="-122"/>
                <a:ea typeface="微软雅黑" panose="020B0503020204020204" pitchFamily="34" charset="-122"/>
              </a:defRPr>
            </a:lvl1pPr>
          </a:lstStyle>
          <a:p>
            <a:r>
              <a:rPr lang="zh-CN" altLang="en-US" sz="2400" dirty="0"/>
              <a:t>特别感谢</a:t>
            </a:r>
          </a:p>
        </p:txBody>
      </p:sp>
      <p:sp>
        <p:nvSpPr>
          <p:cNvPr id="22" name="文本框 21">
            <a:extLst>
              <a:ext uri="{FF2B5EF4-FFF2-40B4-BE49-F238E27FC236}">
                <a16:creationId xmlns:a16="http://schemas.microsoft.com/office/drawing/2014/main" id="{360EFE6A-A15F-416F-9AEC-B156D77192BD}"/>
              </a:ext>
            </a:extLst>
          </p:cNvPr>
          <p:cNvSpPr txBox="1"/>
          <p:nvPr/>
        </p:nvSpPr>
        <p:spPr>
          <a:xfrm>
            <a:off x="7123003" y="1936131"/>
            <a:ext cx="3790094" cy="1526187"/>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向摄影作品原作者阴凯舟、江宇聪同学表示感谢！</a:t>
            </a:r>
            <a:endPar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l"/>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特别感谢活动主办方秋叶</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、秦阳及众多热爱</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的小伙伴</a:t>
            </a: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9" name="Oval 14">
            <a:extLst>
              <a:ext uri="{FF2B5EF4-FFF2-40B4-BE49-F238E27FC236}">
                <a16:creationId xmlns:a16="http://schemas.microsoft.com/office/drawing/2014/main" id="{965048A7-0903-4EEA-80F6-478B711E382D}"/>
              </a:ext>
            </a:extLst>
          </p:cNvPr>
          <p:cNvSpPr/>
          <p:nvPr/>
        </p:nvSpPr>
        <p:spPr>
          <a:xfrm>
            <a:off x="6507112" y="1147041"/>
            <a:ext cx="390289" cy="40011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455839 w 606244"/>
              <a:gd name="T59" fmla="*/ 455839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455839 w 606244"/>
              <a:gd name="T71" fmla="*/ 455839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455839 w 606244"/>
              <a:gd name="T97" fmla="*/ 455839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455839 w 606244"/>
              <a:gd name="T107" fmla="*/ 455839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6" h="2552">
                <a:moveTo>
                  <a:pt x="2433" y="632"/>
                </a:moveTo>
                <a:lnTo>
                  <a:pt x="1878" y="632"/>
                </a:lnTo>
                <a:cubicBezTo>
                  <a:pt x="2040" y="569"/>
                  <a:pt x="2205" y="462"/>
                  <a:pt x="2205" y="287"/>
                </a:cubicBezTo>
                <a:cubicBezTo>
                  <a:pt x="2205" y="113"/>
                  <a:pt x="2091" y="0"/>
                  <a:pt x="1914" y="0"/>
                </a:cubicBezTo>
                <a:cubicBezTo>
                  <a:pt x="1799" y="0"/>
                  <a:pt x="1678" y="49"/>
                  <a:pt x="1598" y="129"/>
                </a:cubicBezTo>
                <a:cubicBezTo>
                  <a:pt x="1529" y="198"/>
                  <a:pt x="1472" y="298"/>
                  <a:pt x="1428" y="394"/>
                </a:cubicBezTo>
                <a:cubicBezTo>
                  <a:pt x="1404" y="335"/>
                  <a:pt x="1346" y="294"/>
                  <a:pt x="1280" y="294"/>
                </a:cubicBezTo>
                <a:lnTo>
                  <a:pt x="1205" y="294"/>
                </a:lnTo>
                <a:cubicBezTo>
                  <a:pt x="1134" y="294"/>
                  <a:pt x="1074" y="341"/>
                  <a:pt x="1052" y="405"/>
                </a:cubicBezTo>
                <a:cubicBezTo>
                  <a:pt x="1008" y="306"/>
                  <a:pt x="949" y="201"/>
                  <a:pt x="877" y="129"/>
                </a:cubicBezTo>
                <a:cubicBezTo>
                  <a:pt x="798" y="49"/>
                  <a:pt x="677" y="0"/>
                  <a:pt x="562" y="0"/>
                </a:cubicBezTo>
                <a:cubicBezTo>
                  <a:pt x="385" y="0"/>
                  <a:pt x="271" y="113"/>
                  <a:pt x="271" y="287"/>
                </a:cubicBezTo>
                <a:cubicBezTo>
                  <a:pt x="271" y="462"/>
                  <a:pt x="436" y="569"/>
                  <a:pt x="598" y="632"/>
                </a:cubicBezTo>
                <a:lnTo>
                  <a:pt x="53" y="632"/>
                </a:lnTo>
                <a:cubicBezTo>
                  <a:pt x="24" y="632"/>
                  <a:pt x="0" y="656"/>
                  <a:pt x="0" y="686"/>
                </a:cubicBezTo>
                <a:lnTo>
                  <a:pt x="0" y="1036"/>
                </a:lnTo>
                <a:cubicBezTo>
                  <a:pt x="0" y="1066"/>
                  <a:pt x="24" y="1089"/>
                  <a:pt x="53" y="1089"/>
                </a:cubicBezTo>
                <a:lnTo>
                  <a:pt x="128" y="1089"/>
                </a:lnTo>
                <a:lnTo>
                  <a:pt x="128" y="2498"/>
                </a:lnTo>
                <a:cubicBezTo>
                  <a:pt x="128" y="2528"/>
                  <a:pt x="152" y="2552"/>
                  <a:pt x="182" y="2552"/>
                </a:cubicBezTo>
                <a:lnTo>
                  <a:pt x="936" y="2552"/>
                </a:lnTo>
                <a:lnTo>
                  <a:pt x="1550" y="2552"/>
                </a:lnTo>
                <a:lnTo>
                  <a:pt x="2304" y="2552"/>
                </a:lnTo>
                <a:cubicBezTo>
                  <a:pt x="2334" y="2552"/>
                  <a:pt x="2358" y="2528"/>
                  <a:pt x="2358" y="2498"/>
                </a:cubicBezTo>
                <a:lnTo>
                  <a:pt x="2358" y="1089"/>
                </a:lnTo>
                <a:lnTo>
                  <a:pt x="2433" y="1089"/>
                </a:lnTo>
                <a:cubicBezTo>
                  <a:pt x="2462" y="1089"/>
                  <a:pt x="2486" y="1066"/>
                  <a:pt x="2486" y="1036"/>
                </a:cubicBezTo>
                <a:lnTo>
                  <a:pt x="2486" y="686"/>
                </a:lnTo>
                <a:cubicBezTo>
                  <a:pt x="2486" y="656"/>
                  <a:pt x="2462" y="632"/>
                  <a:pt x="2433" y="632"/>
                </a:cubicBezTo>
                <a:close/>
                <a:moveTo>
                  <a:pt x="1674" y="204"/>
                </a:moveTo>
                <a:cubicBezTo>
                  <a:pt x="1733" y="145"/>
                  <a:pt x="1827" y="107"/>
                  <a:pt x="1914" y="107"/>
                </a:cubicBezTo>
                <a:cubicBezTo>
                  <a:pt x="1983" y="107"/>
                  <a:pt x="2098" y="130"/>
                  <a:pt x="2098" y="287"/>
                </a:cubicBezTo>
                <a:cubicBezTo>
                  <a:pt x="2098" y="489"/>
                  <a:pt x="1709" y="586"/>
                  <a:pt x="1559" y="606"/>
                </a:cubicBezTo>
                <a:lnTo>
                  <a:pt x="1454" y="621"/>
                </a:lnTo>
                <a:cubicBezTo>
                  <a:pt x="1491" y="510"/>
                  <a:pt x="1568" y="310"/>
                  <a:pt x="1674" y="204"/>
                </a:cubicBezTo>
                <a:close/>
                <a:moveTo>
                  <a:pt x="1151" y="455"/>
                </a:moveTo>
                <a:cubicBezTo>
                  <a:pt x="1151" y="425"/>
                  <a:pt x="1175" y="401"/>
                  <a:pt x="1205" y="401"/>
                </a:cubicBezTo>
                <a:lnTo>
                  <a:pt x="1280" y="401"/>
                </a:lnTo>
                <a:cubicBezTo>
                  <a:pt x="1310" y="401"/>
                  <a:pt x="1334" y="425"/>
                  <a:pt x="1334" y="455"/>
                </a:cubicBezTo>
                <a:lnTo>
                  <a:pt x="1334" y="608"/>
                </a:lnTo>
                <a:lnTo>
                  <a:pt x="1151" y="608"/>
                </a:lnTo>
                <a:lnTo>
                  <a:pt x="1151" y="455"/>
                </a:lnTo>
                <a:close/>
                <a:moveTo>
                  <a:pt x="377" y="287"/>
                </a:moveTo>
                <a:cubicBezTo>
                  <a:pt x="377" y="130"/>
                  <a:pt x="493" y="107"/>
                  <a:pt x="562" y="107"/>
                </a:cubicBezTo>
                <a:cubicBezTo>
                  <a:pt x="648" y="107"/>
                  <a:pt x="743" y="145"/>
                  <a:pt x="802" y="204"/>
                </a:cubicBezTo>
                <a:cubicBezTo>
                  <a:pt x="908" y="310"/>
                  <a:pt x="985" y="510"/>
                  <a:pt x="1022" y="621"/>
                </a:cubicBezTo>
                <a:lnTo>
                  <a:pt x="917" y="606"/>
                </a:lnTo>
                <a:cubicBezTo>
                  <a:pt x="767" y="586"/>
                  <a:pt x="377" y="489"/>
                  <a:pt x="377" y="287"/>
                </a:cubicBezTo>
                <a:close/>
                <a:moveTo>
                  <a:pt x="1496" y="2445"/>
                </a:moveTo>
                <a:lnTo>
                  <a:pt x="990" y="2445"/>
                </a:lnTo>
                <a:lnTo>
                  <a:pt x="990" y="1091"/>
                </a:lnTo>
                <a:lnTo>
                  <a:pt x="1496" y="1091"/>
                </a:lnTo>
                <a:lnTo>
                  <a:pt x="1496" y="2445"/>
                </a:lnTo>
                <a:close/>
                <a:moveTo>
                  <a:pt x="1496" y="984"/>
                </a:moveTo>
                <a:lnTo>
                  <a:pt x="990" y="984"/>
                </a:lnTo>
                <a:lnTo>
                  <a:pt x="990" y="739"/>
                </a:lnTo>
                <a:lnTo>
                  <a:pt x="1097" y="739"/>
                </a:lnTo>
                <a:lnTo>
                  <a:pt x="1098" y="739"/>
                </a:lnTo>
                <a:lnTo>
                  <a:pt x="1496" y="739"/>
                </a:lnTo>
                <a:lnTo>
                  <a:pt x="1496" y="9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a:extLst>
              <a:ext uri="{FF2B5EF4-FFF2-40B4-BE49-F238E27FC236}">
                <a16:creationId xmlns:a16="http://schemas.microsoft.com/office/drawing/2014/main" id="{19799431-CCDB-43B7-A64F-D74946A46282}"/>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6" name="文本框 15">
            <a:extLst>
              <a:ext uri="{FF2B5EF4-FFF2-40B4-BE49-F238E27FC236}">
                <a16:creationId xmlns:a16="http://schemas.microsoft.com/office/drawing/2014/main" id="{56F71D43-6396-44C6-8CDD-7E8FF290ACB4}"/>
              </a:ext>
            </a:extLst>
          </p:cNvPr>
          <p:cNvSpPr txBox="1"/>
          <p:nvPr/>
        </p:nvSpPr>
        <p:spPr>
          <a:xfrm>
            <a:off x="468320" y="114616"/>
            <a:ext cx="1684289"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模板说明</a:t>
            </a:r>
          </a:p>
        </p:txBody>
      </p:sp>
      <p:sp>
        <p:nvSpPr>
          <p:cNvPr id="2" name="灯片编号占位符 1">
            <a:extLst>
              <a:ext uri="{FF2B5EF4-FFF2-40B4-BE49-F238E27FC236}">
                <a16:creationId xmlns:a16="http://schemas.microsoft.com/office/drawing/2014/main" id="{7CC5260E-F780-47D0-A877-51D769881229}"/>
              </a:ext>
            </a:extLst>
          </p:cNvPr>
          <p:cNvSpPr>
            <a:spLocks noGrp="1"/>
          </p:cNvSpPr>
          <p:nvPr>
            <p:ph type="sldNum" sz="quarter" idx="10"/>
          </p:nvPr>
        </p:nvSpPr>
        <p:spPr/>
        <p:txBody>
          <a:bodyPr/>
          <a:lstStyle/>
          <a:p>
            <a:fld id="{2C8C25D2-219D-4845-A292-353165FB2CC4}" type="slidenum">
              <a:rPr lang="zh-CN" altLang="en-US" smtClean="0"/>
              <a:pPr/>
              <a:t>44</a:t>
            </a:fld>
            <a:endParaRPr lang="zh-CN" altLang="en-US" dirty="0"/>
          </a:p>
        </p:txBody>
      </p:sp>
    </p:spTree>
    <p:extLst>
      <p:ext uri="{BB962C8B-B14F-4D97-AF65-F5344CB8AC3E}">
        <p14:creationId xmlns:p14="http://schemas.microsoft.com/office/powerpoint/2010/main" val="8276786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7B233A9-ADF2-444D-8179-5F9363485371}"/>
              </a:ext>
            </a:extLst>
          </p:cNvPr>
          <p:cNvSpPr txBox="1"/>
          <p:nvPr/>
        </p:nvSpPr>
        <p:spPr>
          <a:xfrm>
            <a:off x="1121111" y="2513675"/>
            <a:ext cx="1970411"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主色及其同频色</a:t>
            </a:r>
          </a:p>
        </p:txBody>
      </p:sp>
      <p:sp>
        <p:nvSpPr>
          <p:cNvPr id="48" name="文本框 47">
            <a:extLst>
              <a:ext uri="{FF2B5EF4-FFF2-40B4-BE49-F238E27FC236}">
                <a16:creationId xmlns:a16="http://schemas.microsoft.com/office/drawing/2014/main" id="{D1FEAA77-3658-4164-8B0F-95AC0942A4F3}"/>
              </a:ext>
            </a:extLst>
          </p:cNvPr>
          <p:cNvSpPr txBox="1"/>
          <p:nvPr/>
        </p:nvSpPr>
        <p:spPr>
          <a:xfrm>
            <a:off x="3598754" y="1519386"/>
            <a:ext cx="1467068"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浅色和深色</a:t>
            </a:r>
          </a:p>
        </p:txBody>
      </p:sp>
      <p:sp>
        <p:nvSpPr>
          <p:cNvPr id="2" name="灯片编号占位符 1">
            <a:extLst>
              <a:ext uri="{FF2B5EF4-FFF2-40B4-BE49-F238E27FC236}">
                <a16:creationId xmlns:a16="http://schemas.microsoft.com/office/drawing/2014/main" id="{95BDDFBD-4DC3-46AA-A8AD-51B0C1E45678}"/>
              </a:ext>
            </a:extLst>
          </p:cNvPr>
          <p:cNvSpPr>
            <a:spLocks noGrp="1"/>
          </p:cNvSpPr>
          <p:nvPr>
            <p:ph type="sldNum" sz="quarter" idx="10"/>
          </p:nvPr>
        </p:nvSpPr>
        <p:spPr/>
        <p:txBody>
          <a:bodyPr/>
          <a:lstStyle/>
          <a:p>
            <a:fld id="{565CE74E-AB26-4998-AD42-012C4C1AD076}" type="slidenum">
              <a:rPr lang="zh-CN" altLang="en-US" smtClean="0"/>
              <a:t>45</a:t>
            </a:fld>
            <a:endParaRPr lang="zh-CN" altLang="en-US"/>
          </a:p>
        </p:txBody>
      </p:sp>
      <p:sp>
        <p:nvSpPr>
          <p:cNvPr id="21" name="矩形 20">
            <a:extLst>
              <a:ext uri="{FF2B5EF4-FFF2-40B4-BE49-F238E27FC236}">
                <a16:creationId xmlns:a16="http://schemas.microsoft.com/office/drawing/2014/main" id="{06E2356E-F847-4AA5-9DBA-B909D662DE33}"/>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2" name="文本框 21">
            <a:extLst>
              <a:ext uri="{FF2B5EF4-FFF2-40B4-BE49-F238E27FC236}">
                <a16:creationId xmlns:a16="http://schemas.microsoft.com/office/drawing/2014/main" id="{671D9968-3515-4471-8169-166B35D1AFC3}"/>
              </a:ext>
            </a:extLst>
          </p:cNvPr>
          <p:cNvSpPr txBox="1"/>
          <p:nvPr/>
        </p:nvSpPr>
        <p:spPr>
          <a:xfrm>
            <a:off x="468320" y="114616"/>
            <a:ext cx="1684289"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模板说明</a:t>
            </a:r>
          </a:p>
        </p:txBody>
      </p:sp>
      <p:sp>
        <p:nvSpPr>
          <p:cNvPr id="35" name="文本框 34">
            <a:extLst>
              <a:ext uri="{FF2B5EF4-FFF2-40B4-BE49-F238E27FC236}">
                <a16:creationId xmlns:a16="http://schemas.microsoft.com/office/drawing/2014/main" id="{5E7366E1-9865-4DAE-A32E-232A1824EE3D}"/>
              </a:ext>
            </a:extLst>
          </p:cNvPr>
          <p:cNvSpPr txBox="1"/>
          <p:nvPr/>
        </p:nvSpPr>
        <p:spPr>
          <a:xfrm>
            <a:off x="716461" y="1010023"/>
            <a:ext cx="1762021" cy="461665"/>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颜色规范</a:t>
            </a:r>
          </a:p>
        </p:txBody>
      </p:sp>
      <p:grpSp>
        <p:nvGrpSpPr>
          <p:cNvPr id="13" name="组合 12">
            <a:extLst>
              <a:ext uri="{FF2B5EF4-FFF2-40B4-BE49-F238E27FC236}">
                <a16:creationId xmlns:a16="http://schemas.microsoft.com/office/drawing/2014/main" id="{17F66DAD-491D-43C0-AE08-B7AE17214E63}"/>
              </a:ext>
            </a:extLst>
          </p:cNvPr>
          <p:cNvGrpSpPr/>
          <p:nvPr/>
        </p:nvGrpSpPr>
        <p:grpSpPr>
          <a:xfrm>
            <a:off x="1238087" y="3077149"/>
            <a:ext cx="1111461" cy="909670"/>
            <a:chOff x="2975529" y="1775947"/>
            <a:chExt cx="1111461" cy="909670"/>
          </a:xfrm>
        </p:grpSpPr>
        <p:sp>
          <p:nvSpPr>
            <p:cNvPr id="39" name="矩形 38">
              <a:extLst>
                <a:ext uri="{FF2B5EF4-FFF2-40B4-BE49-F238E27FC236}">
                  <a16:creationId xmlns:a16="http://schemas.microsoft.com/office/drawing/2014/main" id="{7CA92509-2BB5-4BBE-AF12-C1B63A01D18A}"/>
                </a:ext>
              </a:extLst>
            </p:cNvPr>
            <p:cNvSpPr/>
            <p:nvPr/>
          </p:nvSpPr>
          <p:spPr>
            <a:xfrm>
              <a:off x="2975529" y="1775947"/>
              <a:ext cx="1111461" cy="666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9">
              <a:extLst>
                <a:ext uri="{FF2B5EF4-FFF2-40B4-BE49-F238E27FC236}">
                  <a16:creationId xmlns:a16="http://schemas.microsoft.com/office/drawing/2014/main" id="{FA7D4887-4793-4D80-9D06-5AC885F41F62}"/>
                </a:ext>
              </a:extLst>
            </p:cNvPr>
            <p:cNvSpPr/>
            <p:nvPr/>
          </p:nvSpPr>
          <p:spPr>
            <a:xfrm>
              <a:off x="2975529" y="249767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A3A866B5-B00E-413C-A307-A8B7C8AA5A1A}"/>
                </a:ext>
              </a:extLst>
            </p:cNvPr>
            <p:cNvSpPr/>
            <p:nvPr/>
          </p:nvSpPr>
          <p:spPr>
            <a:xfrm>
              <a:off x="3158723" y="249767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CE32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形状 3">
              <a:extLst>
                <a:ext uri="{FF2B5EF4-FFF2-40B4-BE49-F238E27FC236}">
                  <a16:creationId xmlns:a16="http://schemas.microsoft.com/office/drawing/2014/main" id="{66E82FE6-5E2A-40A5-A1F9-49864474D528}"/>
                </a:ext>
              </a:extLst>
            </p:cNvPr>
            <p:cNvSpPr/>
            <p:nvPr/>
          </p:nvSpPr>
          <p:spPr>
            <a:xfrm>
              <a:off x="3341918" y="2497679"/>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D957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任意多边形: 形状 4">
              <a:extLst>
                <a:ext uri="{FF2B5EF4-FFF2-40B4-BE49-F238E27FC236}">
                  <a16:creationId xmlns:a16="http://schemas.microsoft.com/office/drawing/2014/main" id="{ACB36253-0EAE-4F9A-A9BE-C352286F78AD}"/>
                </a:ext>
              </a:extLst>
            </p:cNvPr>
            <p:cNvSpPr/>
            <p:nvPr/>
          </p:nvSpPr>
          <p:spPr>
            <a:xfrm>
              <a:off x="3525112" y="249767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E47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 name="任意多边形: 形状 5">
              <a:extLst>
                <a:ext uri="{FF2B5EF4-FFF2-40B4-BE49-F238E27FC236}">
                  <a16:creationId xmlns:a16="http://schemas.microsoft.com/office/drawing/2014/main" id="{E7DE3BBC-F363-4C75-8043-E0CD1DCEAE95}"/>
                </a:ext>
              </a:extLst>
            </p:cNvPr>
            <p:cNvSpPr/>
            <p:nvPr/>
          </p:nvSpPr>
          <p:spPr>
            <a:xfrm>
              <a:off x="3708306" y="249767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EFA1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5" name="矩形 9">
              <a:extLst>
                <a:ext uri="{FF2B5EF4-FFF2-40B4-BE49-F238E27FC236}">
                  <a16:creationId xmlns:a16="http://schemas.microsoft.com/office/drawing/2014/main" id="{A449392F-72B5-4F33-A191-0E20AB0A212A}"/>
                </a:ext>
              </a:extLst>
            </p:cNvPr>
            <p:cNvSpPr/>
            <p:nvPr/>
          </p:nvSpPr>
          <p:spPr>
            <a:xfrm>
              <a:off x="3891500" y="249767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F96614E4-148A-4EB3-BD9C-24887D7F6865}"/>
              </a:ext>
            </a:extLst>
          </p:cNvPr>
          <p:cNvGrpSpPr/>
          <p:nvPr/>
        </p:nvGrpSpPr>
        <p:grpSpPr>
          <a:xfrm>
            <a:off x="3700357" y="2069374"/>
            <a:ext cx="1111461" cy="890277"/>
            <a:chOff x="6539019" y="1740485"/>
            <a:chExt cx="1111461" cy="890277"/>
          </a:xfrm>
        </p:grpSpPr>
        <p:sp>
          <p:nvSpPr>
            <p:cNvPr id="62" name="矩形 9">
              <a:extLst>
                <a:ext uri="{FF2B5EF4-FFF2-40B4-BE49-F238E27FC236}">
                  <a16:creationId xmlns:a16="http://schemas.microsoft.com/office/drawing/2014/main" id="{19A68F1B-E840-40D2-BA72-DB6A6D4F16CD}"/>
                </a:ext>
              </a:extLst>
            </p:cNvPr>
            <p:cNvSpPr/>
            <p:nvPr/>
          </p:nvSpPr>
          <p:spPr>
            <a:xfrm>
              <a:off x="6539019" y="244282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id="{65952FD8-637C-423F-8759-3369E881A0EF}"/>
                </a:ext>
              </a:extLst>
            </p:cNvPr>
            <p:cNvSpPr/>
            <p:nvPr/>
          </p:nvSpPr>
          <p:spPr>
            <a:xfrm>
              <a:off x="6722213" y="2442824"/>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4949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任意多边形: 形状 8">
              <a:extLst>
                <a:ext uri="{FF2B5EF4-FFF2-40B4-BE49-F238E27FC236}">
                  <a16:creationId xmlns:a16="http://schemas.microsoft.com/office/drawing/2014/main" id="{24677BCA-799B-417C-998F-145F41F4273A}"/>
                </a:ext>
              </a:extLst>
            </p:cNvPr>
            <p:cNvSpPr/>
            <p:nvPr/>
          </p:nvSpPr>
          <p:spPr>
            <a:xfrm>
              <a:off x="6905407" y="2442824"/>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6D6D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任意多边形: 形状 9">
              <a:extLst>
                <a:ext uri="{FF2B5EF4-FFF2-40B4-BE49-F238E27FC236}">
                  <a16:creationId xmlns:a16="http://schemas.microsoft.com/office/drawing/2014/main" id="{7C2C8B40-C65E-408B-813C-7A6F0BB54528}"/>
                </a:ext>
              </a:extLst>
            </p:cNvPr>
            <p:cNvSpPr/>
            <p:nvPr/>
          </p:nvSpPr>
          <p:spPr>
            <a:xfrm>
              <a:off x="7088602" y="2442824"/>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191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任意多边形: 形状 11">
              <a:extLst>
                <a:ext uri="{FF2B5EF4-FFF2-40B4-BE49-F238E27FC236}">
                  <a16:creationId xmlns:a16="http://schemas.microsoft.com/office/drawing/2014/main" id="{18A3E993-D311-4365-9CF8-D3139E4401F6}"/>
                </a:ext>
              </a:extLst>
            </p:cNvPr>
            <p:cNvSpPr/>
            <p:nvPr/>
          </p:nvSpPr>
          <p:spPr>
            <a:xfrm>
              <a:off x="7271796" y="2442824"/>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B5B5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6" name="矩形 9">
              <a:extLst>
                <a:ext uri="{FF2B5EF4-FFF2-40B4-BE49-F238E27FC236}">
                  <a16:creationId xmlns:a16="http://schemas.microsoft.com/office/drawing/2014/main" id="{EA5DD0AF-C5AF-4929-AF4C-C8EE2A2C7903}"/>
                </a:ext>
              </a:extLst>
            </p:cNvPr>
            <p:cNvSpPr/>
            <p:nvPr/>
          </p:nvSpPr>
          <p:spPr>
            <a:xfrm>
              <a:off x="7454990" y="244282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BDEE48F7-3A0B-45DC-ADF8-2DBD9135E8BB}"/>
                </a:ext>
              </a:extLst>
            </p:cNvPr>
            <p:cNvSpPr/>
            <p:nvPr/>
          </p:nvSpPr>
          <p:spPr>
            <a:xfrm>
              <a:off x="6539019" y="1740485"/>
              <a:ext cx="1111461" cy="6668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5" name="组合 14">
            <a:extLst>
              <a:ext uri="{FF2B5EF4-FFF2-40B4-BE49-F238E27FC236}">
                <a16:creationId xmlns:a16="http://schemas.microsoft.com/office/drawing/2014/main" id="{64E5DAF6-5EA1-415D-A260-4FBFBA67089C}"/>
              </a:ext>
            </a:extLst>
          </p:cNvPr>
          <p:cNvGrpSpPr/>
          <p:nvPr/>
        </p:nvGrpSpPr>
        <p:grpSpPr>
          <a:xfrm>
            <a:off x="1249815" y="2075817"/>
            <a:ext cx="1436209" cy="187938"/>
            <a:chOff x="1643976" y="4085004"/>
            <a:chExt cx="1436209" cy="187938"/>
          </a:xfrm>
        </p:grpSpPr>
        <p:sp>
          <p:nvSpPr>
            <p:cNvPr id="72" name="矩形 9">
              <a:extLst>
                <a:ext uri="{FF2B5EF4-FFF2-40B4-BE49-F238E27FC236}">
                  <a16:creationId xmlns:a16="http://schemas.microsoft.com/office/drawing/2014/main" id="{E0043329-84A6-4CB6-B5FA-2335D97E53A7}"/>
                </a:ext>
              </a:extLst>
            </p:cNvPr>
            <p:cNvSpPr/>
            <p:nvPr/>
          </p:nvSpPr>
          <p:spPr>
            <a:xfrm>
              <a:off x="1643976" y="408500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9">
              <a:extLst>
                <a:ext uri="{FF2B5EF4-FFF2-40B4-BE49-F238E27FC236}">
                  <a16:creationId xmlns:a16="http://schemas.microsoft.com/office/drawing/2014/main" id="{A992E817-3C3E-464F-BF47-FE48172E5647}"/>
                </a:ext>
              </a:extLst>
            </p:cNvPr>
            <p:cNvSpPr/>
            <p:nvPr/>
          </p:nvSpPr>
          <p:spPr>
            <a:xfrm>
              <a:off x="1892712" y="408500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9">
              <a:extLst>
                <a:ext uri="{FF2B5EF4-FFF2-40B4-BE49-F238E27FC236}">
                  <a16:creationId xmlns:a16="http://schemas.microsoft.com/office/drawing/2014/main" id="{8B3463A0-BE60-46FA-9365-776487DC5FB1}"/>
                </a:ext>
              </a:extLst>
            </p:cNvPr>
            <p:cNvSpPr/>
            <p:nvPr/>
          </p:nvSpPr>
          <p:spPr>
            <a:xfrm>
              <a:off x="2141448" y="408500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9">
              <a:extLst>
                <a:ext uri="{FF2B5EF4-FFF2-40B4-BE49-F238E27FC236}">
                  <a16:creationId xmlns:a16="http://schemas.microsoft.com/office/drawing/2014/main" id="{0B569613-8675-479E-B95F-ADA15D2AD9AB}"/>
                </a:ext>
              </a:extLst>
            </p:cNvPr>
            <p:cNvSpPr/>
            <p:nvPr/>
          </p:nvSpPr>
          <p:spPr>
            <a:xfrm>
              <a:off x="2389049" y="408500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9">
              <a:extLst>
                <a:ext uri="{FF2B5EF4-FFF2-40B4-BE49-F238E27FC236}">
                  <a16:creationId xmlns:a16="http://schemas.microsoft.com/office/drawing/2014/main" id="{B0670250-3044-4E4C-A766-34ECB5B88CDF}"/>
                </a:ext>
              </a:extLst>
            </p:cNvPr>
            <p:cNvSpPr/>
            <p:nvPr/>
          </p:nvSpPr>
          <p:spPr>
            <a:xfrm>
              <a:off x="2636650" y="408500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9">
              <a:extLst>
                <a:ext uri="{FF2B5EF4-FFF2-40B4-BE49-F238E27FC236}">
                  <a16:creationId xmlns:a16="http://schemas.microsoft.com/office/drawing/2014/main" id="{2501C9FB-5898-4170-BE3F-B7D78C1210EB}"/>
                </a:ext>
              </a:extLst>
            </p:cNvPr>
            <p:cNvSpPr/>
            <p:nvPr/>
          </p:nvSpPr>
          <p:spPr>
            <a:xfrm>
              <a:off x="2884695" y="4085004"/>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77">
            <a:extLst>
              <a:ext uri="{FF2B5EF4-FFF2-40B4-BE49-F238E27FC236}">
                <a16:creationId xmlns:a16="http://schemas.microsoft.com/office/drawing/2014/main" id="{E4281318-1FE1-4AEB-9A48-21B5DAC214F4}"/>
              </a:ext>
            </a:extLst>
          </p:cNvPr>
          <p:cNvSpPr txBox="1"/>
          <p:nvPr/>
        </p:nvSpPr>
        <p:spPr>
          <a:xfrm>
            <a:off x="1121111" y="1514073"/>
            <a:ext cx="954107"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主题色</a:t>
            </a:r>
          </a:p>
        </p:txBody>
      </p:sp>
      <p:sp>
        <p:nvSpPr>
          <p:cNvPr id="79" name="文本框 78">
            <a:extLst>
              <a:ext uri="{FF2B5EF4-FFF2-40B4-BE49-F238E27FC236}">
                <a16:creationId xmlns:a16="http://schemas.microsoft.com/office/drawing/2014/main" id="{C18D6564-A525-4875-BB1B-CAF29BAC3323}"/>
              </a:ext>
            </a:extLst>
          </p:cNvPr>
          <p:cNvSpPr txBox="1"/>
          <p:nvPr/>
        </p:nvSpPr>
        <p:spPr>
          <a:xfrm>
            <a:off x="6700510" y="1010023"/>
            <a:ext cx="1762021" cy="461665"/>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字体规范</a:t>
            </a:r>
          </a:p>
        </p:txBody>
      </p:sp>
      <p:sp>
        <p:nvSpPr>
          <p:cNvPr id="80" name="文本框 79">
            <a:extLst>
              <a:ext uri="{FF2B5EF4-FFF2-40B4-BE49-F238E27FC236}">
                <a16:creationId xmlns:a16="http://schemas.microsoft.com/office/drawing/2014/main" id="{2C983BB2-B046-44BF-AE22-A08321CAB452}"/>
              </a:ext>
            </a:extLst>
          </p:cNvPr>
          <p:cNvSpPr txBox="1"/>
          <p:nvPr/>
        </p:nvSpPr>
        <p:spPr>
          <a:xfrm>
            <a:off x="7126180" y="1536709"/>
            <a:ext cx="697627"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中文</a:t>
            </a:r>
          </a:p>
        </p:txBody>
      </p:sp>
      <p:sp>
        <p:nvSpPr>
          <p:cNvPr id="81" name="文本框 80">
            <a:extLst>
              <a:ext uri="{FF2B5EF4-FFF2-40B4-BE49-F238E27FC236}">
                <a16:creationId xmlns:a16="http://schemas.microsoft.com/office/drawing/2014/main" id="{9F2C4BA9-5894-4CD8-AF7F-FD0D9E513ABF}"/>
              </a:ext>
            </a:extLst>
          </p:cNvPr>
          <p:cNvSpPr txBox="1"/>
          <p:nvPr/>
        </p:nvSpPr>
        <p:spPr>
          <a:xfrm>
            <a:off x="7126028" y="2528909"/>
            <a:ext cx="697627"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数字</a:t>
            </a:r>
          </a:p>
        </p:txBody>
      </p:sp>
      <p:sp>
        <p:nvSpPr>
          <p:cNvPr id="82" name="文本框 81">
            <a:extLst>
              <a:ext uri="{FF2B5EF4-FFF2-40B4-BE49-F238E27FC236}">
                <a16:creationId xmlns:a16="http://schemas.microsoft.com/office/drawing/2014/main" id="{D9BA9D6E-1792-43D1-8CBB-20A956E788F7}"/>
              </a:ext>
            </a:extLst>
          </p:cNvPr>
          <p:cNvSpPr txBox="1"/>
          <p:nvPr/>
        </p:nvSpPr>
        <p:spPr>
          <a:xfrm>
            <a:off x="7474993" y="1978217"/>
            <a:ext cx="13829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微软雅黑</a:t>
            </a:r>
          </a:p>
        </p:txBody>
      </p:sp>
      <p:sp>
        <p:nvSpPr>
          <p:cNvPr id="83" name="文本框 82">
            <a:extLst>
              <a:ext uri="{FF2B5EF4-FFF2-40B4-BE49-F238E27FC236}">
                <a16:creationId xmlns:a16="http://schemas.microsoft.com/office/drawing/2014/main" id="{7C0700EC-0AF7-4272-A2C2-1DA231FEF894}"/>
              </a:ext>
            </a:extLst>
          </p:cNvPr>
          <p:cNvSpPr txBox="1"/>
          <p:nvPr/>
        </p:nvSpPr>
        <p:spPr>
          <a:xfrm>
            <a:off x="9266422" y="2000376"/>
            <a:ext cx="184432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微软雅黑</a:t>
            </a:r>
            <a:r>
              <a:rPr kumimoji="0" lang="en-US" altLang="zh-CN"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Light</a:t>
            </a:r>
            <a:endParaRPr kumimoji="0" lang="zh-CN" altLang="en-US"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endParaRPr>
          </a:p>
        </p:txBody>
      </p:sp>
      <p:sp>
        <p:nvSpPr>
          <p:cNvPr id="84" name="文本框 83">
            <a:extLst>
              <a:ext uri="{FF2B5EF4-FFF2-40B4-BE49-F238E27FC236}">
                <a16:creationId xmlns:a16="http://schemas.microsoft.com/office/drawing/2014/main" id="{957F9456-A74A-41DE-898C-8BD3D1E1E1AE}"/>
              </a:ext>
            </a:extLst>
          </p:cNvPr>
          <p:cNvSpPr txBox="1"/>
          <p:nvPr/>
        </p:nvSpPr>
        <p:spPr>
          <a:xfrm>
            <a:off x="7474841" y="2975696"/>
            <a:ext cx="106303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Impact" panose="020B0806030902050204" pitchFamily="34" charset="0"/>
                <a:ea typeface="冬青黑体简体中文 W3" panose="020B0300000000000000" pitchFamily="34" charset="-122"/>
              </a:rPr>
              <a:t>impact</a:t>
            </a:r>
            <a:endParaRPr kumimoji="0" lang="zh-CN" altLang="en-US" sz="2400" b="0" i="0" u="none" strike="noStrike" kern="1200" cap="none" spc="0" normalizeH="0" baseline="0" noProof="0" dirty="0">
              <a:ln>
                <a:noFill/>
              </a:ln>
              <a:solidFill>
                <a:prstClr val="black"/>
              </a:solidFill>
              <a:effectLst/>
              <a:uLnTx/>
              <a:uFillTx/>
              <a:latin typeface="Impact" panose="020B0806030902050204" pitchFamily="34" charset="0"/>
              <a:ea typeface="冬青黑体简体中文 W3" panose="020B0300000000000000" pitchFamily="34" charset="-122"/>
            </a:endParaRPr>
          </a:p>
        </p:txBody>
      </p:sp>
      <p:sp>
        <p:nvSpPr>
          <p:cNvPr id="85" name="文本框 84">
            <a:extLst>
              <a:ext uri="{FF2B5EF4-FFF2-40B4-BE49-F238E27FC236}">
                <a16:creationId xmlns:a16="http://schemas.microsoft.com/office/drawing/2014/main" id="{DCB5DE70-C7DF-46AC-A308-DF21E9E59256}"/>
              </a:ext>
            </a:extLst>
          </p:cNvPr>
          <p:cNvSpPr txBox="1"/>
          <p:nvPr/>
        </p:nvSpPr>
        <p:spPr>
          <a:xfrm>
            <a:off x="9256096" y="2975696"/>
            <a:ext cx="22790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Impact" panose="020B0806030902050204" pitchFamily="34" charset="0"/>
                <a:ea typeface="冬青黑体简体中文 W3" panose="020B0300000000000000" pitchFamily="34" charset="-122"/>
              </a:rPr>
              <a:t>0 1 2 3 4 5 6 7 8 9</a:t>
            </a:r>
            <a:endParaRPr kumimoji="0" lang="zh-CN" altLang="en-US" sz="2400" b="0" i="0" u="none" strike="noStrike" kern="1200" cap="none" spc="0" normalizeH="0" baseline="0" noProof="0" dirty="0">
              <a:ln>
                <a:noFill/>
              </a:ln>
              <a:solidFill>
                <a:prstClr val="black"/>
              </a:solidFill>
              <a:effectLst/>
              <a:uLnTx/>
              <a:uFillTx/>
              <a:latin typeface="Impact" panose="020B0806030902050204" pitchFamily="34" charset="0"/>
              <a:ea typeface="冬青黑体简体中文 W3" panose="020B0300000000000000" pitchFamily="34" charset="-122"/>
            </a:endParaRPr>
          </a:p>
        </p:txBody>
      </p:sp>
      <p:sp>
        <p:nvSpPr>
          <p:cNvPr id="86" name="文本框 85">
            <a:extLst>
              <a:ext uri="{FF2B5EF4-FFF2-40B4-BE49-F238E27FC236}">
                <a16:creationId xmlns:a16="http://schemas.microsoft.com/office/drawing/2014/main" id="{30BE73C8-389A-4354-BD88-A954900CC8C1}"/>
              </a:ext>
            </a:extLst>
          </p:cNvPr>
          <p:cNvSpPr txBox="1"/>
          <p:nvPr/>
        </p:nvSpPr>
        <p:spPr>
          <a:xfrm>
            <a:off x="7120573" y="4151295"/>
            <a:ext cx="697627"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英文</a:t>
            </a:r>
          </a:p>
        </p:txBody>
      </p:sp>
      <p:sp>
        <p:nvSpPr>
          <p:cNvPr id="87" name="文本框 86">
            <a:extLst>
              <a:ext uri="{FF2B5EF4-FFF2-40B4-BE49-F238E27FC236}">
                <a16:creationId xmlns:a16="http://schemas.microsoft.com/office/drawing/2014/main" id="{C9764CAE-19A2-445B-BCD3-E35A7AB71CEC}"/>
              </a:ext>
            </a:extLst>
          </p:cNvPr>
          <p:cNvSpPr txBox="1"/>
          <p:nvPr/>
        </p:nvSpPr>
        <p:spPr>
          <a:xfrm>
            <a:off x="7469386" y="4599472"/>
            <a:ext cx="176202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Black" panose="020B0A04020102020204" pitchFamily="34" charset="0"/>
                <a:ea typeface="冬青黑体简体中文 W6" panose="020B0600000000000000" pitchFamily="34" charset="-122"/>
                <a:cs typeface="+mn-cs"/>
              </a:rPr>
              <a:t>Arial Black</a:t>
            </a:r>
            <a:endParaRPr kumimoji="0" lang="zh-CN" altLang="en-US" sz="2000" b="0" i="0" u="none" strike="noStrike" kern="1200" cap="none" spc="0" normalizeH="0" baseline="0" noProof="0" dirty="0">
              <a:ln>
                <a:noFill/>
              </a:ln>
              <a:solidFill>
                <a:prstClr val="black"/>
              </a:solidFill>
              <a:effectLst/>
              <a:uLnTx/>
              <a:uFillTx/>
              <a:latin typeface="Arial Black" panose="020B0A04020102020204" pitchFamily="34" charset="0"/>
              <a:ea typeface="等线" panose="02010600030101010101" pitchFamily="2" charset="-122"/>
              <a:cs typeface="+mn-cs"/>
            </a:endParaRPr>
          </a:p>
        </p:txBody>
      </p:sp>
      <p:sp>
        <p:nvSpPr>
          <p:cNvPr id="88" name="文本框 87">
            <a:extLst>
              <a:ext uri="{FF2B5EF4-FFF2-40B4-BE49-F238E27FC236}">
                <a16:creationId xmlns:a16="http://schemas.microsoft.com/office/drawing/2014/main" id="{2D6AA7E9-6F90-4064-B8C8-C667DF7E5DAE}"/>
              </a:ext>
            </a:extLst>
          </p:cNvPr>
          <p:cNvSpPr txBox="1"/>
          <p:nvPr/>
        </p:nvSpPr>
        <p:spPr>
          <a:xfrm>
            <a:off x="9317488" y="4596148"/>
            <a:ext cx="94504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冬青黑体简体中文 W3" panose="020B0300000000000000" pitchFamily="34" charset="-122"/>
                <a:cs typeface="Arial" panose="020B0604020202020204" pitchFamily="34" charset="0"/>
              </a:rPr>
              <a:t>Arial</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冬青黑体简体中文 W3" panose="020B0300000000000000" pitchFamily="34" charset="-122"/>
              <a:cs typeface="Arial" panose="020B0604020202020204" pitchFamily="34" charset="0"/>
            </a:endParaRPr>
          </a:p>
        </p:txBody>
      </p:sp>
      <p:sp>
        <p:nvSpPr>
          <p:cNvPr id="89" name="文本框 88">
            <a:extLst>
              <a:ext uri="{FF2B5EF4-FFF2-40B4-BE49-F238E27FC236}">
                <a16:creationId xmlns:a16="http://schemas.microsoft.com/office/drawing/2014/main" id="{FB1BDAE9-B0A2-4924-9889-8523EC2E0B34}"/>
              </a:ext>
            </a:extLst>
          </p:cNvPr>
          <p:cNvSpPr txBox="1"/>
          <p:nvPr/>
        </p:nvSpPr>
        <p:spPr>
          <a:xfrm>
            <a:off x="7474841" y="3443913"/>
            <a:ext cx="117863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gency FB" panose="020B0503020202020204" pitchFamily="34" charset="0"/>
                <a:ea typeface="冬青黑体简体中文 W3" panose="020B0300000000000000" pitchFamily="34" charset="-122"/>
              </a:rPr>
              <a:t>Agency FB</a:t>
            </a:r>
            <a:endParaRPr kumimoji="0" lang="zh-CN" altLang="en-US" sz="2400" b="0" i="0" u="none" strike="noStrike" kern="1200" cap="none" spc="0" normalizeH="0" baseline="0" noProof="0" dirty="0">
              <a:ln>
                <a:noFill/>
              </a:ln>
              <a:solidFill>
                <a:prstClr val="black"/>
              </a:solidFill>
              <a:effectLst/>
              <a:uLnTx/>
              <a:uFillTx/>
              <a:latin typeface="Agency FB" panose="020B0503020202020204" pitchFamily="34" charset="0"/>
              <a:ea typeface="冬青黑体简体中文 W3" panose="020B0300000000000000" pitchFamily="34" charset="-122"/>
            </a:endParaRPr>
          </a:p>
        </p:txBody>
      </p:sp>
      <p:sp>
        <p:nvSpPr>
          <p:cNvPr id="90" name="文本框 89">
            <a:extLst>
              <a:ext uri="{FF2B5EF4-FFF2-40B4-BE49-F238E27FC236}">
                <a16:creationId xmlns:a16="http://schemas.microsoft.com/office/drawing/2014/main" id="{BCD8CF22-441E-4FA8-987C-F5CD5E207554}"/>
              </a:ext>
            </a:extLst>
          </p:cNvPr>
          <p:cNvSpPr txBox="1"/>
          <p:nvPr/>
        </p:nvSpPr>
        <p:spPr>
          <a:xfrm>
            <a:off x="9256098" y="3413135"/>
            <a:ext cx="19856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gency FB" panose="020B0503020202020204" pitchFamily="34" charset="0"/>
                <a:ea typeface="冬青黑体简体中文 W3" panose="020B0300000000000000" pitchFamily="34" charset="-122"/>
              </a:rPr>
              <a:t>0 1 2 3 4 5 6 7 8 9</a:t>
            </a:r>
            <a:endParaRPr kumimoji="0" lang="zh-CN" altLang="en-US" sz="2400" b="0" i="0" u="none" strike="noStrike" kern="1200" cap="none" spc="0" normalizeH="0" baseline="0" noProof="0" dirty="0">
              <a:ln>
                <a:noFill/>
              </a:ln>
              <a:solidFill>
                <a:prstClr val="black"/>
              </a:solidFill>
              <a:effectLst/>
              <a:uLnTx/>
              <a:uFillTx/>
              <a:latin typeface="Agency FB" panose="020B0503020202020204" pitchFamily="34" charset="0"/>
              <a:ea typeface="冬青黑体简体中文 W3" panose="020B0300000000000000" pitchFamily="34" charset="-122"/>
            </a:endParaRPr>
          </a:p>
        </p:txBody>
      </p:sp>
      <p:sp>
        <p:nvSpPr>
          <p:cNvPr id="91" name="文本框 90">
            <a:extLst>
              <a:ext uri="{FF2B5EF4-FFF2-40B4-BE49-F238E27FC236}">
                <a16:creationId xmlns:a16="http://schemas.microsoft.com/office/drawing/2014/main" id="{14223E44-B164-408D-9148-731B58699D8D}"/>
              </a:ext>
            </a:extLst>
          </p:cNvPr>
          <p:cNvSpPr txBox="1"/>
          <p:nvPr/>
        </p:nvSpPr>
        <p:spPr>
          <a:xfrm>
            <a:off x="741680" y="4431896"/>
            <a:ext cx="4224233" cy="461665"/>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以下是关于字体大小的说明</a:t>
            </a:r>
          </a:p>
        </p:txBody>
      </p:sp>
      <p:sp>
        <p:nvSpPr>
          <p:cNvPr id="92" name="文本框 91">
            <a:extLst>
              <a:ext uri="{FF2B5EF4-FFF2-40B4-BE49-F238E27FC236}">
                <a16:creationId xmlns:a16="http://schemas.microsoft.com/office/drawing/2014/main" id="{85220D61-D871-4444-BD67-C8A86D813503}"/>
              </a:ext>
            </a:extLst>
          </p:cNvPr>
          <p:cNvSpPr txBox="1"/>
          <p:nvPr/>
        </p:nvSpPr>
        <p:spPr>
          <a:xfrm>
            <a:off x="1261143" y="5064077"/>
            <a:ext cx="3966178" cy="923330"/>
          </a:xfrm>
          <a:prstGeom prst="rect">
            <a:avLst/>
          </a:prstGeom>
          <a:noFill/>
        </p:spPr>
        <p:txBody>
          <a:bodyPr wrap="square" lIns="0" rIns="0" rtlCol="0">
            <a:spAutoFit/>
          </a:bodyPr>
          <a:lstStyle/>
          <a:p>
            <a:pPr lvl="0">
              <a:defRPr/>
            </a:pPr>
            <a:r>
              <a:rPr kumimoji="0" lang="zh-CN" altLang="en-US"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除封面页、结尾页、</a:t>
            </a:r>
            <a:r>
              <a:rPr lang="zh-CN" altLang="en-US" dirty="0">
                <a:solidFill>
                  <a:prstClr val="black"/>
                </a:solidFill>
                <a:latin typeface="微软雅黑" panose="020B0503020204020204" pitchFamily="34" charset="-122"/>
                <a:ea typeface="微软雅黑" panose="020B0503020204020204" pitchFamily="34" charset="-122"/>
              </a:rPr>
              <a:t>目录页 以及人物介绍页外，其余版式页均采用小标题</a:t>
            </a:r>
            <a:r>
              <a:rPr lang="en-US" altLang="zh-CN" dirty="0">
                <a:solidFill>
                  <a:prstClr val="black"/>
                </a:solidFill>
                <a:latin typeface="微软雅黑" panose="020B0503020204020204" pitchFamily="34" charset="-122"/>
                <a:ea typeface="微软雅黑" panose="020B0503020204020204" pitchFamily="34" charset="-122"/>
              </a:rPr>
              <a:t>20</a:t>
            </a:r>
            <a:r>
              <a:rPr lang="zh-CN" altLang="en-US" dirty="0">
                <a:solidFill>
                  <a:prstClr val="black"/>
                </a:solidFill>
                <a:latin typeface="微软雅黑" panose="020B0503020204020204" pitchFamily="34" charset="-122"/>
                <a:ea typeface="微软雅黑" panose="020B0503020204020204" pitchFamily="34" charset="-122"/>
              </a:rPr>
              <a:t>号字，加粗；说明文字</a:t>
            </a:r>
            <a:r>
              <a:rPr lang="en-US" altLang="zh-CN" dirty="0">
                <a:solidFill>
                  <a:prstClr val="black"/>
                </a:solidFill>
                <a:latin typeface="微软雅黑" panose="020B0503020204020204" pitchFamily="34" charset="-122"/>
                <a:ea typeface="微软雅黑" panose="020B0503020204020204" pitchFamily="34" charset="-122"/>
              </a:rPr>
              <a:t>16</a:t>
            </a:r>
            <a:r>
              <a:rPr lang="zh-CN" altLang="en-US" dirty="0">
                <a:solidFill>
                  <a:prstClr val="black"/>
                </a:solidFill>
                <a:latin typeface="微软雅黑" panose="020B0503020204020204" pitchFamily="34" charset="-122"/>
                <a:ea typeface="微软雅黑" panose="020B0503020204020204" pitchFamily="34" charset="-122"/>
              </a:rPr>
              <a:t>号字，不加粗</a:t>
            </a:r>
            <a:endParaRPr kumimoji="0" lang="zh-CN" altLang="en-US"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5" name="文本框 94">
            <a:extLst>
              <a:ext uri="{FF2B5EF4-FFF2-40B4-BE49-F238E27FC236}">
                <a16:creationId xmlns:a16="http://schemas.microsoft.com/office/drawing/2014/main" id="{0630B1C7-4370-44AC-AEC6-6865C5FA7277}"/>
              </a:ext>
            </a:extLst>
          </p:cNvPr>
          <p:cNvSpPr txBox="1"/>
          <p:nvPr/>
        </p:nvSpPr>
        <p:spPr>
          <a:xfrm>
            <a:off x="6256628" y="5422769"/>
            <a:ext cx="5884600" cy="307777"/>
          </a:xfrm>
          <a:prstGeom prst="rect">
            <a:avLst/>
          </a:prstGeom>
          <a:noFill/>
        </p:spPr>
        <p:txBody>
          <a:bodyPr wrap="square" rtlCol="0">
            <a:spAutoFit/>
          </a:bodyPr>
          <a:lstStyle/>
          <a:p>
            <a:pPr lvl="0" algn="ctr">
              <a:defRPr/>
            </a:pPr>
            <a:r>
              <a:rPr kumimoji="0" lang="en-US" altLang="zh-CN" sz="1400" b="0" i="0" u="none" strike="noStrike" kern="1200" cap="none" spc="0" normalizeH="0" baseline="0" noProof="0" dirty="0">
                <a:ln>
                  <a:noFill/>
                </a:ln>
                <a:solidFill>
                  <a:prstClr val="black"/>
                </a:solidFill>
                <a:effectLst/>
                <a:uLnTx/>
                <a:uFillTx/>
                <a:latin typeface="思源宋体 CN Light" panose="02020300000000000000" pitchFamily="18" charset="-122"/>
                <a:ea typeface="思源宋体 CN Light" panose="02020300000000000000" pitchFamily="18" charset="-122"/>
                <a:cs typeface="+mn-cs"/>
              </a:rPr>
              <a:t>【</a:t>
            </a:r>
            <a:r>
              <a:rPr kumimoji="0" lang="zh-CN" altLang="en-US" sz="1400" b="0" i="0" u="none" strike="noStrike" kern="1200" cap="none" spc="0" normalizeH="0" baseline="0" noProof="0" dirty="0">
                <a:ln>
                  <a:noFill/>
                </a:ln>
                <a:solidFill>
                  <a:prstClr val="black"/>
                </a:solidFill>
                <a:effectLst/>
                <a:uLnTx/>
                <a:uFillTx/>
                <a:latin typeface="思源宋体 CN Light" panose="02020300000000000000" pitchFamily="18" charset="-122"/>
                <a:ea typeface="思源宋体 CN Light" panose="02020300000000000000" pitchFamily="18" charset="-122"/>
                <a:cs typeface="+mn-cs"/>
              </a:rPr>
              <a:t>以上字体仅用于</a:t>
            </a:r>
            <a:r>
              <a:rPr lang="zh-CN" altLang="en-US" sz="1400" dirty="0">
                <a:solidFill>
                  <a:prstClr val="black"/>
                </a:solidFill>
                <a:latin typeface="思源宋体 CN Light" panose="02020300000000000000" pitchFamily="18" charset="-122"/>
                <a:ea typeface="思源宋体 CN Light" panose="02020300000000000000" pitchFamily="18" charset="-122"/>
              </a:rPr>
              <a:t>学校模板使用</a:t>
            </a:r>
            <a:r>
              <a:rPr kumimoji="0" lang="zh-CN" altLang="en-US" sz="1400" b="0" i="0" u="none" strike="noStrike" kern="1200" cap="none" spc="0" normalizeH="0" baseline="0" noProof="0" dirty="0">
                <a:ln>
                  <a:noFill/>
                </a:ln>
                <a:solidFill>
                  <a:prstClr val="black"/>
                </a:solidFill>
                <a:effectLst/>
                <a:uLnTx/>
                <a:uFillTx/>
                <a:latin typeface="思源宋体 CN Light" panose="02020300000000000000" pitchFamily="18" charset="-122"/>
                <a:ea typeface="思源宋体 CN Light" panose="02020300000000000000" pitchFamily="18" charset="-122"/>
                <a:cs typeface="+mn-cs"/>
              </a:rPr>
              <a:t>，若需商用，请购买正版字体</a:t>
            </a:r>
            <a:r>
              <a:rPr lang="en-US" altLang="zh-CN" sz="1400" dirty="0">
                <a:solidFill>
                  <a:prstClr val="black"/>
                </a:solidFill>
                <a:latin typeface="思源宋体 CN Light" panose="02020300000000000000" pitchFamily="18" charset="-122"/>
                <a:ea typeface="思源宋体 CN Light" panose="02020300000000000000" pitchFamily="18" charset="-122"/>
              </a:rPr>
              <a:t>】</a:t>
            </a:r>
            <a:endParaRPr kumimoji="0" lang="zh-CN" altLang="en-US" sz="1400" b="0" i="0" u="none" strike="noStrike" kern="1200" cap="none" spc="0" normalizeH="0" baseline="0" noProof="0" dirty="0">
              <a:ln>
                <a:noFill/>
              </a:ln>
              <a:solidFill>
                <a:prstClr val="black"/>
              </a:solidFill>
              <a:effectLst/>
              <a:uLnTx/>
              <a:uFillTx/>
              <a:latin typeface="思源宋体 CN Light" panose="02020300000000000000" pitchFamily="18" charset="-122"/>
              <a:ea typeface="思源宋体 CN Light" panose="02020300000000000000" pitchFamily="18" charset="-122"/>
              <a:cs typeface="+mn-cs"/>
            </a:endParaRPr>
          </a:p>
        </p:txBody>
      </p:sp>
    </p:spTree>
    <p:extLst>
      <p:ext uri="{BB962C8B-B14F-4D97-AF65-F5344CB8AC3E}">
        <p14:creationId xmlns:p14="http://schemas.microsoft.com/office/powerpoint/2010/main" val="2942523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7B233A9-ADF2-444D-8179-5F9363485371}"/>
              </a:ext>
            </a:extLst>
          </p:cNvPr>
          <p:cNvSpPr txBox="1"/>
          <p:nvPr/>
        </p:nvSpPr>
        <p:spPr>
          <a:xfrm>
            <a:off x="730209" y="933127"/>
            <a:ext cx="1781257" cy="461665"/>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zh-CN" altLang="en-US" sz="2400" b="1" dirty="0">
                <a:solidFill>
                  <a:prstClr val="black"/>
                </a:solidFill>
                <a:latin typeface="等线" panose="020F0502020204030204"/>
                <a:ea typeface="等线" panose="02010600030101010101" pitchFamily="2" charset="-122"/>
              </a:rPr>
              <a:t>学校</a:t>
            </a:r>
            <a:r>
              <a:rPr lang="en-US" altLang="zh-CN" sz="2400" b="1" dirty="0">
                <a:solidFill>
                  <a:prstClr val="black"/>
                </a:solidFill>
                <a:latin typeface="等线" panose="020F0502020204030204"/>
                <a:ea typeface="等线" panose="02010600030101010101" pitchFamily="2" charset="-122"/>
              </a:rPr>
              <a:t>logo</a:t>
            </a:r>
            <a:endParaRPr kumimoji="0" lang="zh-CN" altLang="en-US" sz="24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nvGrpSpPr>
          <p:cNvPr id="2" name="组合 1">
            <a:extLst>
              <a:ext uri="{FF2B5EF4-FFF2-40B4-BE49-F238E27FC236}">
                <a16:creationId xmlns:a16="http://schemas.microsoft.com/office/drawing/2014/main" id="{11E03C75-9370-4D94-84B4-629EEC32A5F2}"/>
              </a:ext>
            </a:extLst>
          </p:cNvPr>
          <p:cNvGrpSpPr/>
          <p:nvPr/>
        </p:nvGrpSpPr>
        <p:grpSpPr>
          <a:xfrm>
            <a:off x="1403619" y="4158317"/>
            <a:ext cx="7436405" cy="1536854"/>
            <a:chOff x="2213799" y="4236428"/>
            <a:chExt cx="4949002" cy="1022792"/>
          </a:xfrm>
        </p:grpSpPr>
        <p:pic>
          <p:nvPicPr>
            <p:cNvPr id="17" name="图片 16">
              <a:extLst>
                <a:ext uri="{FF2B5EF4-FFF2-40B4-BE49-F238E27FC236}">
                  <a16:creationId xmlns:a16="http://schemas.microsoft.com/office/drawing/2014/main" id="{59C44DBD-8A6E-453B-85BC-DBF9C2328A6A}"/>
                </a:ext>
              </a:extLst>
            </p:cNvPr>
            <p:cNvPicPr>
              <a:picLocks noChangeAspect="1"/>
            </p:cNvPicPr>
            <p:nvPr/>
          </p:nvPicPr>
          <p:blipFill rotWithShape="1">
            <a:blip r:embed="rId2"/>
            <a:srcRect l="33212" t="35238" r="43088" b="30666"/>
            <a:stretch/>
          </p:blipFill>
          <p:spPr>
            <a:xfrm>
              <a:off x="2213799" y="4236428"/>
              <a:ext cx="1005651" cy="1022792"/>
            </a:xfrm>
            <a:prstGeom prst="rect">
              <a:avLst/>
            </a:prstGeom>
          </p:spPr>
        </p:pic>
        <p:pic>
          <p:nvPicPr>
            <p:cNvPr id="18" name="图片 17">
              <a:extLst>
                <a:ext uri="{FF2B5EF4-FFF2-40B4-BE49-F238E27FC236}">
                  <a16:creationId xmlns:a16="http://schemas.microsoft.com/office/drawing/2014/main" id="{E009A24E-E875-4455-BFA6-AB569626F14E}"/>
                </a:ext>
              </a:extLst>
            </p:cNvPr>
            <p:cNvPicPr>
              <a:picLocks noChangeAspect="1"/>
            </p:cNvPicPr>
            <p:nvPr/>
          </p:nvPicPr>
          <p:blipFill rotWithShape="1">
            <a:blip r:embed="rId3"/>
            <a:srcRect l="9180" t="40122" r="12792" b="32523"/>
            <a:stretch/>
          </p:blipFill>
          <p:spPr>
            <a:xfrm>
              <a:off x="3209925" y="4257967"/>
              <a:ext cx="3952876" cy="979715"/>
            </a:xfrm>
            <a:prstGeom prst="rect">
              <a:avLst/>
            </a:prstGeom>
          </p:spPr>
        </p:pic>
      </p:grpSp>
      <p:pic>
        <p:nvPicPr>
          <p:cNvPr id="5" name="图片 4">
            <a:extLst>
              <a:ext uri="{FF2B5EF4-FFF2-40B4-BE49-F238E27FC236}">
                <a16:creationId xmlns:a16="http://schemas.microsoft.com/office/drawing/2014/main" id="{EBB93707-A330-4967-AE0D-6330B04C6D8C}"/>
              </a:ext>
            </a:extLst>
          </p:cNvPr>
          <p:cNvPicPr>
            <a:picLocks noChangeAspect="1"/>
          </p:cNvPicPr>
          <p:nvPr/>
        </p:nvPicPr>
        <p:blipFill>
          <a:blip r:embed="rId4"/>
          <a:stretch>
            <a:fillRect/>
          </a:stretch>
        </p:blipFill>
        <p:spPr>
          <a:xfrm>
            <a:off x="1370874" y="1556289"/>
            <a:ext cx="1970805" cy="1970805"/>
          </a:xfrm>
          <a:prstGeom prst="rect">
            <a:avLst/>
          </a:prstGeom>
        </p:spPr>
      </p:pic>
      <p:pic>
        <p:nvPicPr>
          <p:cNvPr id="10" name="图片 9">
            <a:extLst>
              <a:ext uri="{FF2B5EF4-FFF2-40B4-BE49-F238E27FC236}">
                <a16:creationId xmlns:a16="http://schemas.microsoft.com/office/drawing/2014/main" id="{B33F53A9-C354-4F8A-A029-8293063DC13E}"/>
              </a:ext>
            </a:extLst>
          </p:cNvPr>
          <p:cNvPicPr>
            <a:picLocks noChangeAspect="1"/>
          </p:cNvPicPr>
          <p:nvPr/>
        </p:nvPicPr>
        <p:blipFill rotWithShape="1">
          <a:blip r:embed="rId3"/>
          <a:srcRect l="9979" t="43386" r="12296" b="35662"/>
          <a:stretch/>
        </p:blipFill>
        <p:spPr>
          <a:xfrm>
            <a:off x="4693820" y="1755775"/>
            <a:ext cx="6787262" cy="1293498"/>
          </a:xfrm>
          <a:prstGeom prst="rect">
            <a:avLst/>
          </a:prstGeom>
        </p:spPr>
      </p:pic>
      <p:sp>
        <p:nvSpPr>
          <p:cNvPr id="11" name="文本框 10">
            <a:extLst>
              <a:ext uri="{FF2B5EF4-FFF2-40B4-BE49-F238E27FC236}">
                <a16:creationId xmlns:a16="http://schemas.microsoft.com/office/drawing/2014/main" id="{E498A70C-650E-4108-B6AF-A56C6279D7A3}"/>
              </a:ext>
            </a:extLst>
          </p:cNvPr>
          <p:cNvSpPr txBox="1"/>
          <p:nvPr/>
        </p:nvSpPr>
        <p:spPr>
          <a:xfrm>
            <a:off x="1750982" y="3602803"/>
            <a:ext cx="1210588"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单个校徽</a:t>
            </a:r>
          </a:p>
        </p:txBody>
      </p:sp>
      <p:sp>
        <p:nvSpPr>
          <p:cNvPr id="12" name="文本框 11">
            <a:extLst>
              <a:ext uri="{FF2B5EF4-FFF2-40B4-BE49-F238E27FC236}">
                <a16:creationId xmlns:a16="http://schemas.microsoft.com/office/drawing/2014/main" id="{E5A11D86-B353-469C-B124-00EEB7111B3E}"/>
              </a:ext>
            </a:extLst>
          </p:cNvPr>
          <p:cNvSpPr txBox="1"/>
          <p:nvPr/>
        </p:nvSpPr>
        <p:spPr>
          <a:xfrm>
            <a:off x="7482157" y="3602803"/>
            <a:ext cx="1210588"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单个校名</a:t>
            </a:r>
          </a:p>
        </p:txBody>
      </p:sp>
      <p:sp>
        <p:nvSpPr>
          <p:cNvPr id="13" name="文本框 12">
            <a:extLst>
              <a:ext uri="{FF2B5EF4-FFF2-40B4-BE49-F238E27FC236}">
                <a16:creationId xmlns:a16="http://schemas.microsoft.com/office/drawing/2014/main" id="{E3886523-1681-48A4-96A1-5C3CFC759E91}"/>
              </a:ext>
            </a:extLst>
          </p:cNvPr>
          <p:cNvSpPr txBox="1"/>
          <p:nvPr/>
        </p:nvSpPr>
        <p:spPr>
          <a:xfrm>
            <a:off x="4317550" y="5703521"/>
            <a:ext cx="1980029" cy="400110"/>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校徽</a:t>
            </a:r>
            <a:r>
              <a:rPr lang="zh-CN" altLang="en-US" sz="2000" b="1" dirty="0">
                <a:solidFill>
                  <a:prstClr val="black"/>
                </a:solidFill>
                <a:latin typeface="等线" panose="020F0502020204030204"/>
                <a:ea typeface="等线" panose="02010600030101010101" pitchFamily="2" charset="-122"/>
              </a:rPr>
              <a:t>、</a:t>
            </a:r>
            <a:r>
              <a:rPr kumimoji="0" lang="zh-CN" altLang="en-US" sz="20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校名组合</a:t>
            </a:r>
          </a:p>
        </p:txBody>
      </p:sp>
      <p:sp>
        <p:nvSpPr>
          <p:cNvPr id="3" name="灯片编号占位符 2">
            <a:extLst>
              <a:ext uri="{FF2B5EF4-FFF2-40B4-BE49-F238E27FC236}">
                <a16:creationId xmlns:a16="http://schemas.microsoft.com/office/drawing/2014/main" id="{47F141D0-79AD-4516-8846-5FEB56BB1F9D}"/>
              </a:ext>
            </a:extLst>
          </p:cNvPr>
          <p:cNvSpPr>
            <a:spLocks noGrp="1"/>
          </p:cNvSpPr>
          <p:nvPr>
            <p:ph type="sldNum" sz="quarter" idx="10"/>
          </p:nvPr>
        </p:nvSpPr>
        <p:spPr/>
        <p:txBody>
          <a:bodyPr/>
          <a:lstStyle/>
          <a:p>
            <a:fld id="{565CE74E-AB26-4998-AD42-012C4C1AD076}" type="slidenum">
              <a:rPr lang="zh-CN" altLang="en-US" smtClean="0"/>
              <a:t>46</a:t>
            </a:fld>
            <a:endParaRPr lang="zh-CN" altLang="en-US"/>
          </a:p>
        </p:txBody>
      </p:sp>
      <p:sp>
        <p:nvSpPr>
          <p:cNvPr id="14" name="矩形 13">
            <a:extLst>
              <a:ext uri="{FF2B5EF4-FFF2-40B4-BE49-F238E27FC236}">
                <a16:creationId xmlns:a16="http://schemas.microsoft.com/office/drawing/2014/main" id="{DDEA0699-430E-4125-B3FE-CCBAB21E2644}"/>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文本框 14">
            <a:extLst>
              <a:ext uri="{FF2B5EF4-FFF2-40B4-BE49-F238E27FC236}">
                <a16:creationId xmlns:a16="http://schemas.microsoft.com/office/drawing/2014/main" id="{D5C7D632-B4E5-4977-B238-8E15F1C767BB}"/>
              </a:ext>
            </a:extLst>
          </p:cNvPr>
          <p:cNvSpPr txBox="1"/>
          <p:nvPr/>
        </p:nvSpPr>
        <p:spPr>
          <a:xfrm>
            <a:off x="468320" y="114616"/>
            <a:ext cx="1684289"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模板说明</a:t>
            </a:r>
          </a:p>
        </p:txBody>
      </p:sp>
    </p:spTree>
    <p:extLst>
      <p:ext uri="{BB962C8B-B14F-4D97-AF65-F5344CB8AC3E}">
        <p14:creationId xmlns:p14="http://schemas.microsoft.com/office/powerpoint/2010/main" val="13082179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A25DC3B1-F178-40D7-B058-27D5A94CE9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743" y="1883455"/>
            <a:ext cx="5903686" cy="3320824"/>
          </a:xfrm>
          <a:prstGeom prst="rect">
            <a:avLst/>
          </a:prstGeom>
        </p:spPr>
      </p:pic>
      <p:grpSp>
        <p:nvGrpSpPr>
          <p:cNvPr id="15" name="组合 14">
            <a:extLst>
              <a:ext uri="{FF2B5EF4-FFF2-40B4-BE49-F238E27FC236}">
                <a16:creationId xmlns:a16="http://schemas.microsoft.com/office/drawing/2014/main" id="{820DB2EB-520C-4066-97CF-67FF266D150E}"/>
              </a:ext>
            </a:extLst>
          </p:cNvPr>
          <p:cNvGrpSpPr/>
          <p:nvPr/>
        </p:nvGrpSpPr>
        <p:grpSpPr>
          <a:xfrm flipV="1">
            <a:off x="5970814" y="2495366"/>
            <a:ext cx="1727200" cy="333829"/>
            <a:chOff x="5704114" y="2946400"/>
            <a:chExt cx="1727200" cy="333829"/>
          </a:xfrm>
        </p:grpSpPr>
        <p:cxnSp>
          <p:nvCxnSpPr>
            <p:cNvPr id="9" name="直接连接符 8">
              <a:extLst>
                <a:ext uri="{FF2B5EF4-FFF2-40B4-BE49-F238E27FC236}">
                  <a16:creationId xmlns:a16="http://schemas.microsoft.com/office/drawing/2014/main" id="{AF6FBA9D-6648-4491-BE25-186F78FDA8F4}"/>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8BC6DB2-9963-467B-8656-8811119BA56A}"/>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3901DE4B-1727-40BF-A0B7-CDCF68AEF46D}"/>
              </a:ext>
            </a:extLst>
          </p:cNvPr>
          <p:cNvGrpSpPr/>
          <p:nvPr/>
        </p:nvGrpSpPr>
        <p:grpSpPr>
          <a:xfrm flipV="1">
            <a:off x="6096000" y="3964759"/>
            <a:ext cx="1727200" cy="333829"/>
            <a:chOff x="5704114" y="2946400"/>
            <a:chExt cx="1727200" cy="333829"/>
          </a:xfrm>
        </p:grpSpPr>
        <p:cxnSp>
          <p:nvCxnSpPr>
            <p:cNvPr id="17" name="直接连接符 16">
              <a:extLst>
                <a:ext uri="{FF2B5EF4-FFF2-40B4-BE49-F238E27FC236}">
                  <a16:creationId xmlns:a16="http://schemas.microsoft.com/office/drawing/2014/main" id="{46D69538-BF61-4B40-BFD9-A3DA4FA12CFD}"/>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E7BCD50-751E-4BD5-89E0-C34241B422EA}"/>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9" name="Rectangle 8">
            <a:extLst>
              <a:ext uri="{FF2B5EF4-FFF2-40B4-BE49-F238E27FC236}">
                <a16:creationId xmlns:a16="http://schemas.microsoft.com/office/drawing/2014/main" id="{020FCB7F-F513-43C6-98A4-164F2F0AA7A1}"/>
              </a:ext>
            </a:extLst>
          </p:cNvPr>
          <p:cNvSpPr/>
          <p:nvPr/>
        </p:nvSpPr>
        <p:spPr>
          <a:xfrm>
            <a:off x="7729387" y="2276475"/>
            <a:ext cx="3046563"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若无特殊英文说明，可以将下方英文输入框删去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8">
            <a:extLst>
              <a:ext uri="{FF2B5EF4-FFF2-40B4-BE49-F238E27FC236}">
                <a16:creationId xmlns:a16="http://schemas.microsoft.com/office/drawing/2014/main" id="{DD63A6DF-D224-40FD-B9A6-EC428F70C24C}"/>
              </a:ext>
            </a:extLst>
          </p:cNvPr>
          <p:cNvSpPr/>
          <p:nvPr/>
        </p:nvSpPr>
        <p:spPr>
          <a:xfrm>
            <a:off x="7823200" y="3737911"/>
            <a:ext cx="3046563"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若目录页仅分为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点或是更少，可以自行删减</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C0F460D0-B989-48CC-8B3A-5BCE7AAD8BAF}"/>
              </a:ext>
            </a:extLst>
          </p:cNvPr>
          <p:cNvSpPr>
            <a:spLocks noGrp="1"/>
          </p:cNvSpPr>
          <p:nvPr>
            <p:ph type="sldNum" sz="quarter" idx="10"/>
          </p:nvPr>
        </p:nvSpPr>
        <p:spPr/>
        <p:txBody>
          <a:bodyPr/>
          <a:lstStyle/>
          <a:p>
            <a:fld id="{565CE74E-AB26-4998-AD42-012C4C1AD076}" type="slidenum">
              <a:rPr lang="zh-CN" altLang="en-US" smtClean="0"/>
              <a:t>47</a:t>
            </a:fld>
            <a:endParaRPr lang="zh-CN" altLang="en-US"/>
          </a:p>
        </p:txBody>
      </p:sp>
      <p:sp>
        <p:nvSpPr>
          <p:cNvPr id="24" name="矩形 23">
            <a:extLst>
              <a:ext uri="{FF2B5EF4-FFF2-40B4-BE49-F238E27FC236}">
                <a16:creationId xmlns:a16="http://schemas.microsoft.com/office/drawing/2014/main" id="{8EE93114-90B7-4B4B-BCE7-30898F65813B}"/>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5" name="文本框 24">
            <a:extLst>
              <a:ext uri="{FF2B5EF4-FFF2-40B4-BE49-F238E27FC236}">
                <a16:creationId xmlns:a16="http://schemas.microsoft.com/office/drawing/2014/main" id="{3AA7E180-D654-4619-8ED3-0B3593E08D0D}"/>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部分版式使用说明</a:t>
            </a:r>
          </a:p>
        </p:txBody>
      </p:sp>
    </p:spTree>
    <p:extLst>
      <p:ext uri="{BB962C8B-B14F-4D97-AF65-F5344CB8AC3E}">
        <p14:creationId xmlns:p14="http://schemas.microsoft.com/office/powerpoint/2010/main" val="17450505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C86B81-353C-4655-95A3-F9C150E2F8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139" y="1852975"/>
            <a:ext cx="5903685" cy="3320823"/>
          </a:xfrm>
          <a:prstGeom prst="rect">
            <a:avLst/>
          </a:prstGeom>
        </p:spPr>
      </p:pic>
      <p:grpSp>
        <p:nvGrpSpPr>
          <p:cNvPr id="9" name="组合 8">
            <a:extLst>
              <a:ext uri="{FF2B5EF4-FFF2-40B4-BE49-F238E27FC236}">
                <a16:creationId xmlns:a16="http://schemas.microsoft.com/office/drawing/2014/main" id="{3C01DDB4-EE0B-4035-9585-EB4BFF37996D}"/>
              </a:ext>
            </a:extLst>
          </p:cNvPr>
          <p:cNvGrpSpPr/>
          <p:nvPr/>
        </p:nvGrpSpPr>
        <p:grpSpPr>
          <a:xfrm>
            <a:off x="5430520" y="4104640"/>
            <a:ext cx="1727200" cy="333829"/>
            <a:chOff x="5704114" y="2946400"/>
            <a:chExt cx="1727200" cy="333829"/>
          </a:xfrm>
        </p:grpSpPr>
        <p:cxnSp>
          <p:nvCxnSpPr>
            <p:cNvPr id="10" name="直接连接符 9">
              <a:extLst>
                <a:ext uri="{FF2B5EF4-FFF2-40B4-BE49-F238E27FC236}">
                  <a16:creationId xmlns:a16="http://schemas.microsoft.com/office/drawing/2014/main" id="{59B5DD19-2948-4302-A300-8484A3F1347A}"/>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A08B24E-44B7-4BC0-9EA9-95538666A2ED}"/>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2" name="Rectangle 8">
            <a:extLst>
              <a:ext uri="{FF2B5EF4-FFF2-40B4-BE49-F238E27FC236}">
                <a16:creationId xmlns:a16="http://schemas.microsoft.com/office/drawing/2014/main" id="{39A6B5AA-D3A4-47A2-97A0-4C1E2D540C1A}"/>
              </a:ext>
            </a:extLst>
          </p:cNvPr>
          <p:cNvSpPr/>
          <p:nvPr/>
        </p:nvSpPr>
        <p:spPr>
          <a:xfrm>
            <a:off x="7284720" y="3987435"/>
            <a:ext cx="3046563"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若无特殊英文说明，可以将下方英文输入框删去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id="{DBEF992A-3F5D-4215-AC2C-726F91041138}"/>
              </a:ext>
            </a:extLst>
          </p:cNvPr>
          <p:cNvGrpSpPr/>
          <p:nvPr/>
        </p:nvGrpSpPr>
        <p:grpSpPr>
          <a:xfrm flipV="1">
            <a:off x="2328454" y="1623240"/>
            <a:ext cx="5337266" cy="1188649"/>
            <a:chOff x="5704114" y="2946400"/>
            <a:chExt cx="1727200" cy="333829"/>
          </a:xfrm>
        </p:grpSpPr>
        <p:cxnSp>
          <p:nvCxnSpPr>
            <p:cNvPr id="14" name="直接连接符 13">
              <a:extLst>
                <a:ext uri="{FF2B5EF4-FFF2-40B4-BE49-F238E27FC236}">
                  <a16:creationId xmlns:a16="http://schemas.microsoft.com/office/drawing/2014/main" id="{0D348F58-FF20-4F3E-9D85-4A6BA21567E7}"/>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2023B2B-F99D-4C18-B0A5-2FC91ED67E8E}"/>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6" name="Rectangle 8">
            <a:extLst>
              <a:ext uri="{FF2B5EF4-FFF2-40B4-BE49-F238E27FC236}">
                <a16:creationId xmlns:a16="http://schemas.microsoft.com/office/drawing/2014/main" id="{52BD2A8E-971F-4A67-BB0A-DA6B3640181A}"/>
              </a:ext>
            </a:extLst>
          </p:cNvPr>
          <p:cNvSpPr/>
          <p:nvPr/>
        </p:nvSpPr>
        <p:spPr>
          <a:xfrm>
            <a:off x="7665720" y="1229478"/>
            <a:ext cx="3046563"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单击数字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文本框即可更换数字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67264C37-EDA2-4893-8DBF-AF45D5834A2E}"/>
              </a:ext>
            </a:extLst>
          </p:cNvPr>
          <p:cNvSpPr>
            <a:spLocks noGrp="1"/>
          </p:cNvSpPr>
          <p:nvPr>
            <p:ph type="sldNum" sz="quarter" idx="10"/>
          </p:nvPr>
        </p:nvSpPr>
        <p:spPr/>
        <p:txBody>
          <a:bodyPr/>
          <a:lstStyle/>
          <a:p>
            <a:fld id="{565CE74E-AB26-4998-AD42-012C4C1AD076}" type="slidenum">
              <a:rPr lang="zh-CN" altLang="en-US" smtClean="0"/>
              <a:t>48</a:t>
            </a:fld>
            <a:endParaRPr lang="zh-CN" altLang="en-US"/>
          </a:p>
        </p:txBody>
      </p:sp>
      <p:sp>
        <p:nvSpPr>
          <p:cNvPr id="17" name="矩形 16">
            <a:extLst>
              <a:ext uri="{FF2B5EF4-FFF2-40B4-BE49-F238E27FC236}">
                <a16:creationId xmlns:a16="http://schemas.microsoft.com/office/drawing/2014/main" id="{A51E19D5-89A3-4DA6-A500-4456F79C2417}"/>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8" name="文本框 17">
            <a:extLst>
              <a:ext uri="{FF2B5EF4-FFF2-40B4-BE49-F238E27FC236}">
                <a16:creationId xmlns:a16="http://schemas.microsoft.com/office/drawing/2014/main" id="{8E0679D3-3FBC-4723-A16E-387B29650244}"/>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部分版式使用说明</a:t>
            </a:r>
          </a:p>
        </p:txBody>
      </p:sp>
    </p:spTree>
    <p:extLst>
      <p:ext uri="{BB962C8B-B14F-4D97-AF65-F5344CB8AC3E}">
        <p14:creationId xmlns:p14="http://schemas.microsoft.com/office/powerpoint/2010/main" val="19663603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9ED9313-75EC-4926-9281-14C66BFE6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139" y="1852975"/>
            <a:ext cx="5903685" cy="3320823"/>
          </a:xfrm>
          <a:prstGeom prst="rect">
            <a:avLst/>
          </a:prstGeom>
        </p:spPr>
      </p:pic>
      <p:grpSp>
        <p:nvGrpSpPr>
          <p:cNvPr id="8" name="组合 7">
            <a:extLst>
              <a:ext uri="{FF2B5EF4-FFF2-40B4-BE49-F238E27FC236}">
                <a16:creationId xmlns:a16="http://schemas.microsoft.com/office/drawing/2014/main" id="{3E546DE0-74AF-4F54-AE94-4EF118DD6D46}"/>
              </a:ext>
            </a:extLst>
          </p:cNvPr>
          <p:cNvGrpSpPr/>
          <p:nvPr/>
        </p:nvGrpSpPr>
        <p:grpSpPr>
          <a:xfrm>
            <a:off x="2150291" y="4839969"/>
            <a:ext cx="5018314" cy="906237"/>
            <a:chOff x="5704114" y="2946400"/>
            <a:chExt cx="1727200" cy="333829"/>
          </a:xfrm>
        </p:grpSpPr>
        <p:cxnSp>
          <p:nvCxnSpPr>
            <p:cNvPr id="9" name="直接连接符 8">
              <a:extLst>
                <a:ext uri="{FF2B5EF4-FFF2-40B4-BE49-F238E27FC236}">
                  <a16:creationId xmlns:a16="http://schemas.microsoft.com/office/drawing/2014/main" id="{1ABF5F92-71CC-4B9A-9A1D-23F8AEC388F8}"/>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DB69AC25-8CAF-4179-8677-F5F2892366B8}"/>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1" name="Rectangle 8">
            <a:extLst>
              <a:ext uri="{FF2B5EF4-FFF2-40B4-BE49-F238E27FC236}">
                <a16:creationId xmlns:a16="http://schemas.microsoft.com/office/drawing/2014/main" id="{9A7A4ACC-F497-4FD9-9373-5952D35D8AC3}"/>
              </a:ext>
            </a:extLst>
          </p:cNvPr>
          <p:cNvSpPr/>
          <p:nvPr/>
        </p:nvSpPr>
        <p:spPr>
          <a:xfrm>
            <a:off x="7391386" y="5293087"/>
            <a:ext cx="3046563" cy="78752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点击示例图片，按“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delete</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”键，即可删除，并添加自己所需图片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0B7E86CB-8305-435A-AF0B-6AB03782EA42}"/>
              </a:ext>
            </a:extLst>
          </p:cNvPr>
          <p:cNvGrpSpPr/>
          <p:nvPr/>
        </p:nvGrpSpPr>
        <p:grpSpPr>
          <a:xfrm flipV="1">
            <a:off x="4999082" y="2640147"/>
            <a:ext cx="3046563" cy="565502"/>
            <a:chOff x="5704114" y="2946400"/>
            <a:chExt cx="1727200" cy="333829"/>
          </a:xfrm>
        </p:grpSpPr>
        <p:cxnSp>
          <p:nvCxnSpPr>
            <p:cNvPr id="13" name="直接连接符 12">
              <a:extLst>
                <a:ext uri="{FF2B5EF4-FFF2-40B4-BE49-F238E27FC236}">
                  <a16:creationId xmlns:a16="http://schemas.microsoft.com/office/drawing/2014/main" id="{265FC8C5-723F-4DB3-BD96-885C99AA1114}"/>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B7805B6-4460-4D2F-8017-22A984A24320}"/>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5" name="Rectangle 8">
            <a:extLst>
              <a:ext uri="{FF2B5EF4-FFF2-40B4-BE49-F238E27FC236}">
                <a16:creationId xmlns:a16="http://schemas.microsoft.com/office/drawing/2014/main" id="{B8D2D06D-B64E-49BA-9378-09194E5046FC}"/>
              </a:ext>
            </a:extLst>
          </p:cNvPr>
          <p:cNvSpPr/>
          <p:nvPr/>
        </p:nvSpPr>
        <p:spPr>
          <a:xfrm>
            <a:off x="8057816" y="2358481"/>
            <a:ext cx="2495618" cy="41819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个人主要信息介绍</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E5DF2873-85BD-4B30-9C1B-2F6FFF811BE3}"/>
              </a:ext>
            </a:extLst>
          </p:cNvPr>
          <p:cNvSpPr>
            <a:spLocks noGrp="1"/>
          </p:cNvSpPr>
          <p:nvPr>
            <p:ph type="sldNum" sz="quarter" idx="10"/>
          </p:nvPr>
        </p:nvSpPr>
        <p:spPr/>
        <p:txBody>
          <a:bodyPr/>
          <a:lstStyle/>
          <a:p>
            <a:fld id="{565CE74E-AB26-4998-AD42-012C4C1AD076}" type="slidenum">
              <a:rPr lang="zh-CN" altLang="en-US" smtClean="0"/>
              <a:t>49</a:t>
            </a:fld>
            <a:endParaRPr lang="zh-CN" altLang="en-US"/>
          </a:p>
        </p:txBody>
      </p:sp>
      <p:sp>
        <p:nvSpPr>
          <p:cNvPr id="16" name="矩形 15">
            <a:extLst>
              <a:ext uri="{FF2B5EF4-FFF2-40B4-BE49-F238E27FC236}">
                <a16:creationId xmlns:a16="http://schemas.microsoft.com/office/drawing/2014/main" id="{8E00B741-5EA4-47D5-A943-EE5D16FD40A6}"/>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7" name="文本框 16">
            <a:extLst>
              <a:ext uri="{FF2B5EF4-FFF2-40B4-BE49-F238E27FC236}">
                <a16:creationId xmlns:a16="http://schemas.microsoft.com/office/drawing/2014/main" id="{E5FE2F25-C11A-48B6-92D7-F6505CC889E6}"/>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部分版式使用说明</a:t>
            </a:r>
          </a:p>
        </p:txBody>
      </p:sp>
    </p:spTree>
    <p:extLst>
      <p:ext uri="{BB962C8B-B14F-4D97-AF65-F5344CB8AC3E}">
        <p14:creationId xmlns:p14="http://schemas.microsoft.com/office/powerpoint/2010/main" val="1907552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a:extLst>
              <a:ext uri="{FF2B5EF4-FFF2-40B4-BE49-F238E27FC236}">
                <a16:creationId xmlns:a16="http://schemas.microsoft.com/office/drawing/2014/main" id="{56776A63-52F2-4634-8BB0-4D5FF32D8C26}"/>
              </a:ext>
            </a:extLst>
          </p:cNvPr>
          <p:cNvSpPr/>
          <p:nvPr/>
        </p:nvSpPr>
        <p:spPr>
          <a:xfrm>
            <a:off x="1235075" y="1274618"/>
            <a:ext cx="9377507" cy="2008909"/>
          </a:xfrm>
          <a:prstGeom prst="roundRect">
            <a:avLst>
              <a:gd name="adj" fmla="val 50000"/>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EF9C538-4F39-4305-BA17-5C84650B4FBB}"/>
              </a:ext>
            </a:extLst>
          </p:cNvPr>
          <p:cNvSpPr/>
          <p:nvPr/>
        </p:nvSpPr>
        <p:spPr>
          <a:xfrm>
            <a:off x="787400" y="971550"/>
            <a:ext cx="2267566" cy="2602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8ADF57E6-EF33-47B5-8DBC-3BFA5970D597}"/>
              </a:ext>
            </a:extLst>
          </p:cNvPr>
          <p:cNvSpPr/>
          <p:nvPr/>
        </p:nvSpPr>
        <p:spPr>
          <a:xfrm>
            <a:off x="1235075" y="3990129"/>
            <a:ext cx="9377507" cy="2008909"/>
          </a:xfrm>
          <a:prstGeom prst="roundRect">
            <a:avLst>
              <a:gd name="adj" fmla="val 50000"/>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ADA9D00-2B77-446E-84CD-E19F8FBE5549}"/>
              </a:ext>
            </a:extLst>
          </p:cNvPr>
          <p:cNvSpPr/>
          <p:nvPr/>
        </p:nvSpPr>
        <p:spPr>
          <a:xfrm>
            <a:off x="9159903" y="3687061"/>
            <a:ext cx="2267566" cy="2602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E1F919E-A400-4FF4-80FA-7A1A8B78790A}"/>
              </a:ext>
            </a:extLst>
          </p:cNvPr>
          <p:cNvSpPr/>
          <p:nvPr/>
        </p:nvSpPr>
        <p:spPr>
          <a:xfrm>
            <a:off x="334963" y="241634"/>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文本框 2">
            <a:extLst>
              <a:ext uri="{FF2B5EF4-FFF2-40B4-BE49-F238E27FC236}">
                <a16:creationId xmlns:a16="http://schemas.microsoft.com/office/drawing/2014/main" id="{3C662958-ECAE-4EA3-B97F-3846F02119BA}"/>
              </a:ext>
            </a:extLst>
          </p:cNvPr>
          <p:cNvSpPr txBox="1"/>
          <p:nvPr/>
        </p:nvSpPr>
        <p:spPr>
          <a:xfrm>
            <a:off x="468320" y="120410"/>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7" name="Rectangle 10">
            <a:extLst>
              <a:ext uri="{FF2B5EF4-FFF2-40B4-BE49-F238E27FC236}">
                <a16:creationId xmlns:a16="http://schemas.microsoft.com/office/drawing/2014/main" id="{170097E9-47F9-4B24-A36E-F90E88689AA7}"/>
              </a:ext>
            </a:extLst>
          </p:cNvPr>
          <p:cNvSpPr/>
          <p:nvPr/>
        </p:nvSpPr>
        <p:spPr>
          <a:xfrm>
            <a:off x="3332058" y="1981590"/>
            <a:ext cx="6589097" cy="1156855"/>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 此行文字默认左对齐 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 此行文字默认左对齐 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8">
            <a:extLst>
              <a:ext uri="{FF2B5EF4-FFF2-40B4-BE49-F238E27FC236}">
                <a16:creationId xmlns:a16="http://schemas.microsoft.com/office/drawing/2014/main" id="{84FB7237-E7E0-4682-B231-A60952BBF933}"/>
              </a:ext>
            </a:extLst>
          </p:cNvPr>
          <p:cNvSpPr txBox="1"/>
          <p:nvPr/>
        </p:nvSpPr>
        <p:spPr>
          <a:xfrm>
            <a:off x="3339534" y="148694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10">
            <a:extLst>
              <a:ext uri="{FF2B5EF4-FFF2-40B4-BE49-F238E27FC236}">
                <a16:creationId xmlns:a16="http://schemas.microsoft.com/office/drawing/2014/main" id="{13471502-9730-485E-ABCB-3E147898D9FF}"/>
              </a:ext>
            </a:extLst>
          </p:cNvPr>
          <p:cNvSpPr/>
          <p:nvPr/>
        </p:nvSpPr>
        <p:spPr>
          <a:xfrm>
            <a:off x="2543175" y="4672575"/>
            <a:ext cx="6316834" cy="1156855"/>
          </a:xfrm>
          <a:prstGeom prst="rect">
            <a:avLst/>
          </a:prstGeom>
        </p:spPr>
        <p:txBody>
          <a:bodyPr wrap="square" lIns="0" rIns="0">
            <a:spAutoFit/>
          </a:bodyPr>
          <a:lstStyle/>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 此行文字默认右对齐 此行文字默认右对齐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此行文字默认右对齐 此行文字默认右对齐 此行文字默认右对齐</a:t>
            </a:r>
          </a:p>
          <a:p>
            <a:pPr algn="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在此输入文字时，请删除此行</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8">
            <a:extLst>
              <a:ext uri="{FF2B5EF4-FFF2-40B4-BE49-F238E27FC236}">
                <a16:creationId xmlns:a16="http://schemas.microsoft.com/office/drawing/2014/main" id="{9BD39D3F-D588-42F1-BDCD-FE6818D813EB}"/>
              </a:ext>
            </a:extLst>
          </p:cNvPr>
          <p:cNvSpPr txBox="1"/>
          <p:nvPr/>
        </p:nvSpPr>
        <p:spPr>
          <a:xfrm>
            <a:off x="8097909" y="4246016"/>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4" name="图片占位符 23">
            <a:extLst>
              <a:ext uri="{FF2B5EF4-FFF2-40B4-BE49-F238E27FC236}">
                <a16:creationId xmlns:a16="http://schemas.microsoft.com/office/drawing/2014/main" id="{6B734AD3-F093-4B02-B5F6-B9A6A1A1CD3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6488" b="6488"/>
          <a:stretch>
            <a:fillRect/>
          </a:stretch>
        </p:blipFill>
        <p:spPr/>
      </p:pic>
      <p:pic>
        <p:nvPicPr>
          <p:cNvPr id="26" name="图片占位符 25">
            <a:extLst>
              <a:ext uri="{FF2B5EF4-FFF2-40B4-BE49-F238E27FC236}">
                <a16:creationId xmlns:a16="http://schemas.microsoft.com/office/drawing/2014/main" id="{E90B1A9E-4B28-4B3E-A24A-6CEB9A525E2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6444" b="6444"/>
          <a:stretch>
            <a:fillRect/>
          </a:stretch>
        </p:blipFill>
        <p:spPr/>
      </p:pic>
      <p:sp>
        <p:nvSpPr>
          <p:cNvPr id="4" name="灯片编号占位符 3">
            <a:extLst>
              <a:ext uri="{FF2B5EF4-FFF2-40B4-BE49-F238E27FC236}">
                <a16:creationId xmlns:a16="http://schemas.microsoft.com/office/drawing/2014/main" id="{83220C33-B240-497B-AAD1-024264D9EA22}"/>
              </a:ext>
            </a:extLst>
          </p:cNvPr>
          <p:cNvSpPr>
            <a:spLocks noGrp="1"/>
          </p:cNvSpPr>
          <p:nvPr>
            <p:ph type="sldNum" sz="quarter" idx="12"/>
          </p:nvPr>
        </p:nvSpPr>
        <p:spPr/>
        <p:txBody>
          <a:bodyPr/>
          <a:lstStyle/>
          <a:p>
            <a:fld id="{2C8C25D2-219D-4845-A292-353165FB2CC4}" type="slidenum">
              <a:rPr lang="zh-CN" altLang="en-US" smtClean="0"/>
              <a:pPr/>
              <a:t>5</a:t>
            </a:fld>
            <a:endParaRPr lang="zh-CN" altLang="en-US" dirty="0"/>
          </a:p>
        </p:txBody>
      </p:sp>
    </p:spTree>
    <p:extLst>
      <p:ext uri="{BB962C8B-B14F-4D97-AF65-F5344CB8AC3E}">
        <p14:creationId xmlns:p14="http://schemas.microsoft.com/office/powerpoint/2010/main" val="37518151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3663C3F-E44D-43CD-8C88-FE6153E312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139" y="1837735"/>
            <a:ext cx="5903685" cy="3320823"/>
          </a:xfrm>
          <a:prstGeom prst="rect">
            <a:avLst/>
          </a:prstGeom>
        </p:spPr>
      </p:pic>
      <p:grpSp>
        <p:nvGrpSpPr>
          <p:cNvPr id="8" name="组合 7">
            <a:extLst>
              <a:ext uri="{FF2B5EF4-FFF2-40B4-BE49-F238E27FC236}">
                <a16:creationId xmlns:a16="http://schemas.microsoft.com/office/drawing/2014/main" id="{0BA252FD-ED1C-49E1-A1BC-E77E38CA9FB7}"/>
              </a:ext>
            </a:extLst>
          </p:cNvPr>
          <p:cNvGrpSpPr/>
          <p:nvPr/>
        </p:nvGrpSpPr>
        <p:grpSpPr>
          <a:xfrm>
            <a:off x="2686412" y="4403814"/>
            <a:ext cx="5018314" cy="906237"/>
            <a:chOff x="5704114" y="2946400"/>
            <a:chExt cx="1727200" cy="333829"/>
          </a:xfrm>
        </p:grpSpPr>
        <p:cxnSp>
          <p:nvCxnSpPr>
            <p:cNvPr id="9" name="直接连接符 8">
              <a:extLst>
                <a:ext uri="{FF2B5EF4-FFF2-40B4-BE49-F238E27FC236}">
                  <a16:creationId xmlns:a16="http://schemas.microsoft.com/office/drawing/2014/main" id="{A05C78CA-8A62-42BF-BC57-0E0971FE1E63}"/>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B759B74-DAB8-413B-870B-98B64EFDBC61}"/>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1" name="Rectangle 8">
            <a:extLst>
              <a:ext uri="{FF2B5EF4-FFF2-40B4-BE49-F238E27FC236}">
                <a16:creationId xmlns:a16="http://schemas.microsoft.com/office/drawing/2014/main" id="{F52A8E5D-5B71-4B69-8456-6606EE93A0E5}"/>
              </a:ext>
            </a:extLst>
          </p:cNvPr>
          <p:cNvSpPr/>
          <p:nvPr/>
        </p:nvSpPr>
        <p:spPr>
          <a:xfrm>
            <a:off x="7927507" y="4856932"/>
            <a:ext cx="3046563"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点击表格任何一处，按“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delete</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”键，即可删除，并添加设计自己所需表格</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F7980654-799F-4D68-A992-D6A3DCA0CEEC}"/>
              </a:ext>
            </a:extLst>
          </p:cNvPr>
          <p:cNvSpPr>
            <a:spLocks noGrp="1"/>
          </p:cNvSpPr>
          <p:nvPr>
            <p:ph type="sldNum" sz="quarter" idx="10"/>
          </p:nvPr>
        </p:nvSpPr>
        <p:spPr/>
        <p:txBody>
          <a:bodyPr/>
          <a:lstStyle/>
          <a:p>
            <a:fld id="{565CE74E-AB26-4998-AD42-012C4C1AD076}" type="slidenum">
              <a:rPr lang="zh-CN" altLang="en-US" smtClean="0"/>
              <a:t>50</a:t>
            </a:fld>
            <a:endParaRPr lang="zh-CN" altLang="en-US"/>
          </a:p>
        </p:txBody>
      </p:sp>
      <p:sp>
        <p:nvSpPr>
          <p:cNvPr id="12" name="矩形 11">
            <a:extLst>
              <a:ext uri="{FF2B5EF4-FFF2-40B4-BE49-F238E27FC236}">
                <a16:creationId xmlns:a16="http://schemas.microsoft.com/office/drawing/2014/main" id="{A4BE36FA-C7F9-4D6A-98A8-B18430783F63}"/>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3" name="文本框 12">
            <a:extLst>
              <a:ext uri="{FF2B5EF4-FFF2-40B4-BE49-F238E27FC236}">
                <a16:creationId xmlns:a16="http://schemas.microsoft.com/office/drawing/2014/main" id="{C8316B7B-8EE1-44DF-8EC3-B28F73B052A7}"/>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部分版式使用说明</a:t>
            </a:r>
          </a:p>
        </p:txBody>
      </p:sp>
    </p:spTree>
    <p:extLst>
      <p:ext uri="{BB962C8B-B14F-4D97-AF65-F5344CB8AC3E}">
        <p14:creationId xmlns:p14="http://schemas.microsoft.com/office/powerpoint/2010/main" val="23857627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1B1526F-D773-48E4-97D0-34B638DBDB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348" y="1860029"/>
            <a:ext cx="5903684" cy="3320822"/>
          </a:xfrm>
          <a:prstGeom prst="rect">
            <a:avLst/>
          </a:prstGeom>
        </p:spPr>
      </p:pic>
      <p:grpSp>
        <p:nvGrpSpPr>
          <p:cNvPr id="8" name="组合 7">
            <a:extLst>
              <a:ext uri="{FF2B5EF4-FFF2-40B4-BE49-F238E27FC236}">
                <a16:creationId xmlns:a16="http://schemas.microsoft.com/office/drawing/2014/main" id="{134D9C10-BA19-42E9-9AF3-E7E849C4D3F5}"/>
              </a:ext>
            </a:extLst>
          </p:cNvPr>
          <p:cNvGrpSpPr/>
          <p:nvPr/>
        </p:nvGrpSpPr>
        <p:grpSpPr>
          <a:xfrm>
            <a:off x="2154463" y="3985077"/>
            <a:ext cx="5018314" cy="1602923"/>
            <a:chOff x="5704114" y="2946400"/>
            <a:chExt cx="1727200" cy="333829"/>
          </a:xfrm>
        </p:grpSpPr>
        <p:cxnSp>
          <p:nvCxnSpPr>
            <p:cNvPr id="9" name="直接连接符 8">
              <a:extLst>
                <a:ext uri="{FF2B5EF4-FFF2-40B4-BE49-F238E27FC236}">
                  <a16:creationId xmlns:a16="http://schemas.microsoft.com/office/drawing/2014/main" id="{F9F92B47-8AA2-46A7-9D01-3B63B131F92E}"/>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6F794C1-C8B1-4F63-BC6A-C2BB6EF9DB5E}"/>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1" name="Rectangle 8">
            <a:extLst>
              <a:ext uri="{FF2B5EF4-FFF2-40B4-BE49-F238E27FC236}">
                <a16:creationId xmlns:a16="http://schemas.microsoft.com/office/drawing/2014/main" id="{77485C66-8F3B-4A0E-B29E-84049ECBDABD}"/>
              </a:ext>
            </a:extLst>
          </p:cNvPr>
          <p:cNvSpPr/>
          <p:nvPr/>
        </p:nvSpPr>
        <p:spPr>
          <a:xfrm>
            <a:off x="7395558" y="4438195"/>
            <a:ext cx="3046563"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点击样例图片，按“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delete</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”键，即可删除，并添加设计自己所需图片，下同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4D2ACEF7-A881-48A9-97E7-707AA2B7B692}"/>
              </a:ext>
            </a:extLst>
          </p:cNvPr>
          <p:cNvSpPr>
            <a:spLocks noGrp="1"/>
          </p:cNvSpPr>
          <p:nvPr>
            <p:ph type="sldNum" sz="quarter" idx="10"/>
          </p:nvPr>
        </p:nvSpPr>
        <p:spPr/>
        <p:txBody>
          <a:bodyPr/>
          <a:lstStyle/>
          <a:p>
            <a:fld id="{565CE74E-AB26-4998-AD42-012C4C1AD076}" type="slidenum">
              <a:rPr lang="zh-CN" altLang="en-US" smtClean="0"/>
              <a:t>51</a:t>
            </a:fld>
            <a:endParaRPr lang="zh-CN" altLang="en-US"/>
          </a:p>
        </p:txBody>
      </p:sp>
      <p:sp>
        <p:nvSpPr>
          <p:cNvPr id="12" name="矩形 11">
            <a:extLst>
              <a:ext uri="{FF2B5EF4-FFF2-40B4-BE49-F238E27FC236}">
                <a16:creationId xmlns:a16="http://schemas.microsoft.com/office/drawing/2014/main" id="{F2F4978B-FF74-41E0-91B6-2DD8DD28C188}"/>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3" name="文本框 12">
            <a:extLst>
              <a:ext uri="{FF2B5EF4-FFF2-40B4-BE49-F238E27FC236}">
                <a16:creationId xmlns:a16="http://schemas.microsoft.com/office/drawing/2014/main" id="{7C4AA619-F983-483E-89AD-B5BFF5F4B74F}"/>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部分版式使用说明</a:t>
            </a:r>
          </a:p>
        </p:txBody>
      </p:sp>
    </p:spTree>
    <p:extLst>
      <p:ext uri="{BB962C8B-B14F-4D97-AF65-F5344CB8AC3E}">
        <p14:creationId xmlns:p14="http://schemas.microsoft.com/office/powerpoint/2010/main" val="7630073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75352C0-AB2F-4532-AF25-D87852F5A1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0925" y="764675"/>
            <a:ext cx="3840000" cy="2160000"/>
          </a:xfrm>
          <a:prstGeom prst="rect">
            <a:avLst/>
          </a:prstGeom>
        </p:spPr>
      </p:pic>
      <p:pic>
        <p:nvPicPr>
          <p:cNvPr id="15" name="图片 14">
            <a:extLst>
              <a:ext uri="{FF2B5EF4-FFF2-40B4-BE49-F238E27FC236}">
                <a16:creationId xmlns:a16="http://schemas.microsoft.com/office/drawing/2014/main" id="{A615273D-0F8B-4915-8965-54A7B39BA3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4256" y="2105795"/>
            <a:ext cx="3840000" cy="2160000"/>
          </a:xfrm>
          <a:prstGeom prst="rect">
            <a:avLst/>
          </a:prstGeom>
        </p:spPr>
      </p:pic>
      <p:pic>
        <p:nvPicPr>
          <p:cNvPr id="17" name="图片 16">
            <a:extLst>
              <a:ext uri="{FF2B5EF4-FFF2-40B4-BE49-F238E27FC236}">
                <a16:creationId xmlns:a16="http://schemas.microsoft.com/office/drawing/2014/main" id="{6DA129C2-BDD7-46A4-9F8D-3441F32B3D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0924" y="3721475"/>
            <a:ext cx="3840001" cy="2160000"/>
          </a:xfrm>
          <a:prstGeom prst="rect">
            <a:avLst/>
          </a:prstGeom>
        </p:spPr>
      </p:pic>
      <p:grpSp>
        <p:nvGrpSpPr>
          <p:cNvPr id="8" name="组合 7">
            <a:extLst>
              <a:ext uri="{FF2B5EF4-FFF2-40B4-BE49-F238E27FC236}">
                <a16:creationId xmlns:a16="http://schemas.microsoft.com/office/drawing/2014/main" id="{67EF997C-F72E-4795-B32D-715D2F0A8E6B}"/>
              </a:ext>
            </a:extLst>
          </p:cNvPr>
          <p:cNvGrpSpPr/>
          <p:nvPr/>
        </p:nvGrpSpPr>
        <p:grpSpPr>
          <a:xfrm flipH="1" flipV="1">
            <a:off x="3816633" y="3136525"/>
            <a:ext cx="5188582" cy="423295"/>
            <a:chOff x="5704114" y="2946400"/>
            <a:chExt cx="1727200" cy="333829"/>
          </a:xfrm>
        </p:grpSpPr>
        <p:cxnSp>
          <p:nvCxnSpPr>
            <p:cNvPr id="9" name="直接连接符 8">
              <a:extLst>
                <a:ext uri="{FF2B5EF4-FFF2-40B4-BE49-F238E27FC236}">
                  <a16:creationId xmlns:a16="http://schemas.microsoft.com/office/drawing/2014/main" id="{68A43221-0D8B-4441-947F-44DE9FC49530}"/>
                </a:ext>
              </a:extLst>
            </p:cNvPr>
            <p:cNvCxnSpPr>
              <a:cxnSpLocks/>
            </p:cNvCxnSpPr>
            <p:nvPr/>
          </p:nvCxnSpPr>
          <p:spPr>
            <a:xfrm>
              <a:off x="5704114" y="2946400"/>
              <a:ext cx="391886" cy="333829"/>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BE3476B-7798-4DCC-B03B-36A2DDD74F41}"/>
                </a:ext>
              </a:extLst>
            </p:cNvPr>
            <p:cNvCxnSpPr>
              <a:cxnSpLocks/>
            </p:cNvCxnSpPr>
            <p:nvPr/>
          </p:nvCxnSpPr>
          <p:spPr>
            <a:xfrm>
              <a:off x="6096000" y="3280229"/>
              <a:ext cx="1335314" cy="0"/>
            </a:xfrm>
            <a:prstGeom prst="line">
              <a:avLst/>
            </a:prstGeom>
            <a:ln w="15875">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sp>
        <p:nvSpPr>
          <p:cNvPr id="11" name="Rectangle 8">
            <a:extLst>
              <a:ext uri="{FF2B5EF4-FFF2-40B4-BE49-F238E27FC236}">
                <a16:creationId xmlns:a16="http://schemas.microsoft.com/office/drawing/2014/main" id="{2A290A3C-5E75-4B8D-8A22-FD118D7E651E}"/>
              </a:ext>
            </a:extLst>
          </p:cNvPr>
          <p:cNvSpPr/>
          <p:nvPr/>
        </p:nvSpPr>
        <p:spPr>
          <a:xfrm>
            <a:off x="718319" y="2296574"/>
            <a:ext cx="3046563" cy="152618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时间轴上所标数字的数量，可以根据自己的实际需要来调整。若少，可以复制第二张幻灯片，若有多余，可以删除第二张幻灯片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灯片编号占位符 1">
            <a:extLst>
              <a:ext uri="{FF2B5EF4-FFF2-40B4-BE49-F238E27FC236}">
                <a16:creationId xmlns:a16="http://schemas.microsoft.com/office/drawing/2014/main" id="{6EDE5195-C1D3-4D9A-B819-2C58BA63C894}"/>
              </a:ext>
            </a:extLst>
          </p:cNvPr>
          <p:cNvSpPr>
            <a:spLocks noGrp="1"/>
          </p:cNvSpPr>
          <p:nvPr>
            <p:ph type="sldNum" sz="quarter" idx="10"/>
          </p:nvPr>
        </p:nvSpPr>
        <p:spPr/>
        <p:txBody>
          <a:bodyPr/>
          <a:lstStyle/>
          <a:p>
            <a:fld id="{565CE74E-AB26-4998-AD42-012C4C1AD076}" type="slidenum">
              <a:rPr lang="zh-CN" altLang="en-US" smtClean="0"/>
              <a:t>52</a:t>
            </a:fld>
            <a:endParaRPr lang="zh-CN" altLang="en-US"/>
          </a:p>
        </p:txBody>
      </p:sp>
      <p:sp>
        <p:nvSpPr>
          <p:cNvPr id="12" name="矩形 11">
            <a:extLst>
              <a:ext uri="{FF2B5EF4-FFF2-40B4-BE49-F238E27FC236}">
                <a16:creationId xmlns:a16="http://schemas.microsoft.com/office/drawing/2014/main" id="{AE8E1129-3CF6-44FA-A922-09EE06897B78}"/>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3" name="文本框 12">
            <a:extLst>
              <a:ext uri="{FF2B5EF4-FFF2-40B4-BE49-F238E27FC236}">
                <a16:creationId xmlns:a16="http://schemas.microsoft.com/office/drawing/2014/main" id="{4E50E303-A141-4C43-AC74-4122D587162B}"/>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部分版式使用说明</a:t>
            </a:r>
          </a:p>
        </p:txBody>
      </p:sp>
    </p:spTree>
    <p:extLst>
      <p:ext uri="{BB962C8B-B14F-4D97-AF65-F5344CB8AC3E}">
        <p14:creationId xmlns:p14="http://schemas.microsoft.com/office/powerpoint/2010/main" val="36943262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47BAF51-DB70-460A-A2F2-DBDF0EFF75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8434" y="3680365"/>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E1F919E-A400-4FF4-80FA-7A1A8B78790A}"/>
              </a:ext>
            </a:extLst>
          </p:cNvPr>
          <p:cNvSpPr/>
          <p:nvPr/>
        </p:nvSpPr>
        <p:spPr>
          <a:xfrm>
            <a:off x="334963" y="241634"/>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文本框 2">
            <a:extLst>
              <a:ext uri="{FF2B5EF4-FFF2-40B4-BE49-F238E27FC236}">
                <a16:creationId xmlns:a16="http://schemas.microsoft.com/office/drawing/2014/main" id="{3C662958-ECAE-4EA3-B97F-3846F02119BA}"/>
              </a:ext>
            </a:extLst>
          </p:cNvPr>
          <p:cNvSpPr txBox="1"/>
          <p:nvPr/>
        </p:nvSpPr>
        <p:spPr>
          <a:xfrm>
            <a:off x="468320" y="120410"/>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6" name="Rectangle 7">
            <a:extLst>
              <a:ext uri="{FF2B5EF4-FFF2-40B4-BE49-F238E27FC236}">
                <a16:creationId xmlns:a16="http://schemas.microsoft.com/office/drawing/2014/main" id="{8C1D135D-F9ED-4FE8-8C27-B2586EFCDA70}"/>
              </a:ext>
            </a:extLst>
          </p:cNvPr>
          <p:cNvSpPr/>
          <p:nvPr/>
        </p:nvSpPr>
        <p:spPr>
          <a:xfrm>
            <a:off x="1378629" y="4596232"/>
            <a:ext cx="2290990"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Rectangle 9">
            <a:extLst>
              <a:ext uri="{FF2B5EF4-FFF2-40B4-BE49-F238E27FC236}">
                <a16:creationId xmlns:a16="http://schemas.microsoft.com/office/drawing/2014/main" id="{7338C153-A0DB-4209-992B-1FFFA5A61E8C}"/>
              </a:ext>
            </a:extLst>
          </p:cNvPr>
          <p:cNvSpPr/>
          <p:nvPr/>
        </p:nvSpPr>
        <p:spPr>
          <a:xfrm>
            <a:off x="4950505" y="4596232"/>
            <a:ext cx="2290990"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Rectangle 11">
            <a:extLst>
              <a:ext uri="{FF2B5EF4-FFF2-40B4-BE49-F238E27FC236}">
                <a16:creationId xmlns:a16="http://schemas.microsoft.com/office/drawing/2014/main" id="{18E97D73-B416-402F-B155-B2FA1E1F695E}"/>
              </a:ext>
            </a:extLst>
          </p:cNvPr>
          <p:cNvSpPr/>
          <p:nvPr/>
        </p:nvSpPr>
        <p:spPr>
          <a:xfrm>
            <a:off x="8522381" y="4596232"/>
            <a:ext cx="2290990" cy="152618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a:t>
            </a: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8">
            <a:extLst>
              <a:ext uri="{FF2B5EF4-FFF2-40B4-BE49-F238E27FC236}">
                <a16:creationId xmlns:a16="http://schemas.microsoft.com/office/drawing/2014/main" id="{B86E1632-4018-45DB-97C5-76D58F19CD7F}"/>
              </a:ext>
            </a:extLst>
          </p:cNvPr>
          <p:cNvSpPr txBox="1"/>
          <p:nvPr/>
        </p:nvSpPr>
        <p:spPr>
          <a:xfrm>
            <a:off x="2143074" y="421193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8">
            <a:extLst>
              <a:ext uri="{FF2B5EF4-FFF2-40B4-BE49-F238E27FC236}">
                <a16:creationId xmlns:a16="http://schemas.microsoft.com/office/drawing/2014/main" id="{97F609A7-B0E0-437E-B072-0A82990DBD7A}"/>
              </a:ext>
            </a:extLst>
          </p:cNvPr>
          <p:cNvSpPr txBox="1"/>
          <p:nvPr/>
        </p:nvSpPr>
        <p:spPr>
          <a:xfrm>
            <a:off x="5714950" y="421193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8">
            <a:extLst>
              <a:ext uri="{FF2B5EF4-FFF2-40B4-BE49-F238E27FC236}">
                <a16:creationId xmlns:a16="http://schemas.microsoft.com/office/drawing/2014/main" id="{E805CACE-0049-41A5-B48E-9C697F713153}"/>
              </a:ext>
            </a:extLst>
          </p:cNvPr>
          <p:cNvSpPr txBox="1"/>
          <p:nvPr/>
        </p:nvSpPr>
        <p:spPr>
          <a:xfrm>
            <a:off x="9286825" y="421193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5" name="图片占位符 24">
            <a:extLst>
              <a:ext uri="{FF2B5EF4-FFF2-40B4-BE49-F238E27FC236}">
                <a16:creationId xmlns:a16="http://schemas.microsoft.com/office/drawing/2014/main" id="{2DA79684-22F7-4D8D-80B7-8837F7B8C78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6488" b="6488"/>
          <a:stretch>
            <a:fillRect/>
          </a:stretch>
        </p:blipFill>
        <p:spPr/>
      </p:pic>
      <p:pic>
        <p:nvPicPr>
          <p:cNvPr id="21" name="图片占位符 20">
            <a:extLst>
              <a:ext uri="{FF2B5EF4-FFF2-40B4-BE49-F238E27FC236}">
                <a16:creationId xmlns:a16="http://schemas.microsoft.com/office/drawing/2014/main" id="{54E0801A-3E50-4A26-ADFD-CE1F63F7995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6488" b="6488"/>
          <a:stretch>
            <a:fillRect/>
          </a:stretch>
        </p:blipFill>
        <p:spPr/>
      </p:pic>
      <p:pic>
        <p:nvPicPr>
          <p:cNvPr id="19" name="图片占位符 18">
            <a:extLst>
              <a:ext uri="{FF2B5EF4-FFF2-40B4-BE49-F238E27FC236}">
                <a16:creationId xmlns:a16="http://schemas.microsoft.com/office/drawing/2014/main" id="{90CF1D83-CA70-4AD8-9D96-22539A4AB4B3}"/>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6488" b="6488"/>
          <a:stretch>
            <a:fillRect/>
          </a:stretch>
        </p:blipFill>
        <p:spPr/>
      </p:pic>
      <p:sp>
        <p:nvSpPr>
          <p:cNvPr id="4" name="灯片编号占位符 3">
            <a:extLst>
              <a:ext uri="{FF2B5EF4-FFF2-40B4-BE49-F238E27FC236}">
                <a16:creationId xmlns:a16="http://schemas.microsoft.com/office/drawing/2014/main" id="{B72550DD-7E47-4233-9155-E245E05B85BC}"/>
              </a:ext>
            </a:extLst>
          </p:cNvPr>
          <p:cNvSpPr>
            <a:spLocks noGrp="1"/>
          </p:cNvSpPr>
          <p:nvPr>
            <p:ph type="sldNum" sz="quarter" idx="14"/>
          </p:nvPr>
        </p:nvSpPr>
        <p:spPr/>
        <p:txBody>
          <a:bodyPr/>
          <a:lstStyle/>
          <a:p>
            <a:fld id="{2C8C25D2-219D-4845-A292-353165FB2CC4}" type="slidenum">
              <a:rPr lang="zh-CN" altLang="en-US" smtClean="0"/>
              <a:pPr/>
              <a:t>6</a:t>
            </a:fld>
            <a:endParaRPr lang="zh-CN" altLang="en-US" dirty="0"/>
          </a:p>
        </p:txBody>
      </p:sp>
    </p:spTree>
    <p:extLst>
      <p:ext uri="{BB962C8B-B14F-4D97-AF65-F5344CB8AC3E}">
        <p14:creationId xmlns:p14="http://schemas.microsoft.com/office/powerpoint/2010/main" val="3090225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6B2258B-3552-45C1-BFDC-D55580ADAF7C}"/>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 name="文本框 1">
            <a:extLst>
              <a:ext uri="{FF2B5EF4-FFF2-40B4-BE49-F238E27FC236}">
                <a16:creationId xmlns:a16="http://schemas.microsoft.com/office/drawing/2014/main" id="{E037E621-8451-4A5F-BE9C-B4308732C3A1}"/>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9" name="Rectangle 10">
            <a:extLst>
              <a:ext uri="{FF2B5EF4-FFF2-40B4-BE49-F238E27FC236}">
                <a16:creationId xmlns:a16="http://schemas.microsoft.com/office/drawing/2014/main" id="{B02FDB39-DCEA-4A37-B557-BB2EE19FC2B2}"/>
              </a:ext>
            </a:extLst>
          </p:cNvPr>
          <p:cNvSpPr/>
          <p:nvPr/>
        </p:nvSpPr>
        <p:spPr>
          <a:xfrm>
            <a:off x="2556205" y="1981590"/>
            <a:ext cx="3110285"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Rectangle 10">
            <a:extLst>
              <a:ext uri="{FF2B5EF4-FFF2-40B4-BE49-F238E27FC236}">
                <a16:creationId xmlns:a16="http://schemas.microsoft.com/office/drawing/2014/main" id="{D0BCE695-6E1B-4CDD-8F3E-AFC264F6D0F2}"/>
              </a:ext>
            </a:extLst>
          </p:cNvPr>
          <p:cNvSpPr/>
          <p:nvPr/>
        </p:nvSpPr>
        <p:spPr>
          <a:xfrm>
            <a:off x="8447856" y="1981590"/>
            <a:ext cx="3110285"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10">
            <a:extLst>
              <a:ext uri="{FF2B5EF4-FFF2-40B4-BE49-F238E27FC236}">
                <a16:creationId xmlns:a16="http://schemas.microsoft.com/office/drawing/2014/main" id="{30BEDF36-6B74-458A-B2F8-08A83D7ADC1D}"/>
              </a:ext>
            </a:extLst>
          </p:cNvPr>
          <p:cNvSpPr/>
          <p:nvPr/>
        </p:nvSpPr>
        <p:spPr>
          <a:xfrm>
            <a:off x="2556206" y="4401104"/>
            <a:ext cx="3110284"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Rectangle 10">
            <a:extLst>
              <a:ext uri="{FF2B5EF4-FFF2-40B4-BE49-F238E27FC236}">
                <a16:creationId xmlns:a16="http://schemas.microsoft.com/office/drawing/2014/main" id="{A65D40D7-04FA-4CC2-AE54-A29CA7F0C86B}"/>
              </a:ext>
            </a:extLst>
          </p:cNvPr>
          <p:cNvSpPr/>
          <p:nvPr/>
        </p:nvSpPr>
        <p:spPr>
          <a:xfrm>
            <a:off x="8447856" y="4401104"/>
            <a:ext cx="3110284" cy="11568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在此输入您的文字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使用时请删除此行</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8">
            <a:extLst>
              <a:ext uri="{FF2B5EF4-FFF2-40B4-BE49-F238E27FC236}">
                <a16:creationId xmlns:a16="http://schemas.microsoft.com/office/drawing/2014/main" id="{F514B798-D13E-4BC1-899A-405095FCCDEC}"/>
              </a:ext>
            </a:extLst>
          </p:cNvPr>
          <p:cNvSpPr txBox="1"/>
          <p:nvPr/>
        </p:nvSpPr>
        <p:spPr>
          <a:xfrm>
            <a:off x="2688376" y="148694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8">
            <a:extLst>
              <a:ext uri="{FF2B5EF4-FFF2-40B4-BE49-F238E27FC236}">
                <a16:creationId xmlns:a16="http://schemas.microsoft.com/office/drawing/2014/main" id="{7E79ED68-83C2-4561-A28C-94D0AC57686F}"/>
              </a:ext>
            </a:extLst>
          </p:cNvPr>
          <p:cNvSpPr txBox="1"/>
          <p:nvPr/>
        </p:nvSpPr>
        <p:spPr>
          <a:xfrm>
            <a:off x="8544841" y="148694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8">
            <a:extLst>
              <a:ext uri="{FF2B5EF4-FFF2-40B4-BE49-F238E27FC236}">
                <a16:creationId xmlns:a16="http://schemas.microsoft.com/office/drawing/2014/main" id="{5568F79D-2BE8-4941-9F83-CCD72C326857}"/>
              </a:ext>
            </a:extLst>
          </p:cNvPr>
          <p:cNvSpPr txBox="1"/>
          <p:nvPr/>
        </p:nvSpPr>
        <p:spPr>
          <a:xfrm>
            <a:off x="8544841" y="3983888"/>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TextBox 8">
            <a:extLst>
              <a:ext uri="{FF2B5EF4-FFF2-40B4-BE49-F238E27FC236}">
                <a16:creationId xmlns:a16="http://schemas.microsoft.com/office/drawing/2014/main" id="{06C9FA0A-8FC0-42F5-B4C3-227B1110C197}"/>
              </a:ext>
            </a:extLst>
          </p:cNvPr>
          <p:cNvSpPr txBox="1"/>
          <p:nvPr/>
        </p:nvSpPr>
        <p:spPr>
          <a:xfrm>
            <a:off x="2688376" y="3974545"/>
            <a:ext cx="76210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路人甲</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5" name="图片占位符 14">
            <a:extLst>
              <a:ext uri="{FF2B5EF4-FFF2-40B4-BE49-F238E27FC236}">
                <a16:creationId xmlns:a16="http://schemas.microsoft.com/office/drawing/2014/main" id="{066210DF-0B89-4FF8-82F9-1E697969086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6488" b="6488"/>
          <a:stretch>
            <a:fillRect/>
          </a:stretch>
        </p:blipFill>
        <p:spPr/>
      </p:pic>
      <p:pic>
        <p:nvPicPr>
          <p:cNvPr id="19" name="图片占位符 18">
            <a:extLst>
              <a:ext uri="{FF2B5EF4-FFF2-40B4-BE49-F238E27FC236}">
                <a16:creationId xmlns:a16="http://schemas.microsoft.com/office/drawing/2014/main" id="{4E801279-A89D-43EE-AEFB-7F036F5F911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6488" b="6488"/>
          <a:stretch>
            <a:fillRect/>
          </a:stretch>
        </p:blipFill>
        <p:spPr/>
      </p:pic>
      <p:pic>
        <p:nvPicPr>
          <p:cNvPr id="28" name="图片占位符 27">
            <a:extLst>
              <a:ext uri="{FF2B5EF4-FFF2-40B4-BE49-F238E27FC236}">
                <a16:creationId xmlns:a16="http://schemas.microsoft.com/office/drawing/2014/main" id="{86B2C10C-AE4B-46DB-896A-1070C03ABA86}"/>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6488" b="6488"/>
          <a:stretch>
            <a:fillRect/>
          </a:stretch>
        </p:blipFill>
        <p:spPr/>
      </p:pic>
      <p:pic>
        <p:nvPicPr>
          <p:cNvPr id="26" name="图片占位符 25">
            <a:extLst>
              <a:ext uri="{FF2B5EF4-FFF2-40B4-BE49-F238E27FC236}">
                <a16:creationId xmlns:a16="http://schemas.microsoft.com/office/drawing/2014/main" id="{C80F793D-6B8A-4514-B3E4-85BE3F465958}"/>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6488" b="6488"/>
          <a:stretch>
            <a:fillRect/>
          </a:stretch>
        </p:blipFill>
        <p:spPr/>
      </p:pic>
      <p:sp>
        <p:nvSpPr>
          <p:cNvPr id="3" name="灯片编号占位符 2">
            <a:extLst>
              <a:ext uri="{FF2B5EF4-FFF2-40B4-BE49-F238E27FC236}">
                <a16:creationId xmlns:a16="http://schemas.microsoft.com/office/drawing/2014/main" id="{527B9D70-775E-43B7-A3BC-887735793A96}"/>
              </a:ext>
            </a:extLst>
          </p:cNvPr>
          <p:cNvSpPr>
            <a:spLocks noGrp="1"/>
          </p:cNvSpPr>
          <p:nvPr>
            <p:ph type="sldNum" sz="quarter" idx="14"/>
          </p:nvPr>
        </p:nvSpPr>
        <p:spPr/>
        <p:txBody>
          <a:bodyPr/>
          <a:lstStyle/>
          <a:p>
            <a:fld id="{2C8C25D2-219D-4845-A292-353165FB2CC4}" type="slidenum">
              <a:rPr lang="zh-CN" altLang="en-US" smtClean="0"/>
              <a:pPr/>
              <a:t>7</a:t>
            </a:fld>
            <a:endParaRPr lang="zh-CN" altLang="en-US" dirty="0"/>
          </a:p>
        </p:txBody>
      </p:sp>
    </p:spTree>
    <p:extLst>
      <p:ext uri="{BB962C8B-B14F-4D97-AF65-F5344CB8AC3E}">
        <p14:creationId xmlns:p14="http://schemas.microsoft.com/office/powerpoint/2010/main" val="1536724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E1F919E-A400-4FF4-80FA-7A1A8B78790A}"/>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文本框 2">
            <a:extLst>
              <a:ext uri="{FF2B5EF4-FFF2-40B4-BE49-F238E27FC236}">
                <a16:creationId xmlns:a16="http://schemas.microsoft.com/office/drawing/2014/main" id="{3C662958-ECAE-4EA3-B97F-3846F02119BA}"/>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graphicFrame>
        <p:nvGraphicFramePr>
          <p:cNvPr id="5" name="图表 4">
            <a:extLst>
              <a:ext uri="{FF2B5EF4-FFF2-40B4-BE49-F238E27FC236}">
                <a16:creationId xmlns:a16="http://schemas.microsoft.com/office/drawing/2014/main" id="{CF145DB7-C608-4D1E-A233-DCEAE5E203F0}"/>
              </a:ext>
            </a:extLst>
          </p:cNvPr>
          <p:cNvGraphicFramePr/>
          <p:nvPr>
            <p:extLst>
              <p:ext uri="{D42A27DB-BD31-4B8C-83A1-F6EECF244321}">
                <p14:modId xmlns:p14="http://schemas.microsoft.com/office/powerpoint/2010/main" val="217882496"/>
              </p:ext>
            </p:extLst>
          </p:nvPr>
        </p:nvGraphicFramePr>
        <p:xfrm>
          <a:off x="4608027" y="1301430"/>
          <a:ext cx="7501423" cy="446522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7">
            <a:extLst>
              <a:ext uri="{FF2B5EF4-FFF2-40B4-BE49-F238E27FC236}">
                <a16:creationId xmlns:a16="http://schemas.microsoft.com/office/drawing/2014/main" id="{C420ACB0-9D64-41CA-AF88-A553A4F0C0BE}"/>
              </a:ext>
            </a:extLst>
          </p:cNvPr>
          <p:cNvSpPr txBox="1"/>
          <p:nvPr/>
        </p:nvSpPr>
        <p:spPr>
          <a:xfrm>
            <a:off x="987745" y="1767343"/>
            <a:ext cx="2067010" cy="400110"/>
          </a:xfrm>
          <a:prstGeom prst="rect">
            <a:avLst/>
          </a:prstGeom>
          <a:gradFill>
            <a:gsLst>
              <a:gs pos="58000">
                <a:schemeClr val="bg1"/>
              </a:gs>
              <a:gs pos="0">
                <a:schemeClr val="bg1"/>
              </a:gs>
              <a:gs pos="91000">
                <a:schemeClr val="accent1"/>
              </a:gs>
              <a:gs pos="100000">
                <a:schemeClr val="accent1"/>
              </a:gs>
            </a:gsLst>
            <a:lin ang="5400000" scaled="1"/>
          </a:gradFill>
        </p:spPr>
        <p:txBody>
          <a:bodyPr wrap="square" lIns="0" rIns="0"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请在此处输入标题</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Rectangle 8">
            <a:extLst>
              <a:ext uri="{FF2B5EF4-FFF2-40B4-BE49-F238E27FC236}">
                <a16:creationId xmlns:a16="http://schemas.microsoft.com/office/drawing/2014/main" id="{D1E9A761-5920-43B5-B1E0-043BABBB8256}"/>
              </a:ext>
            </a:extLst>
          </p:cNvPr>
          <p:cNvSpPr/>
          <p:nvPr/>
        </p:nvSpPr>
        <p:spPr>
          <a:xfrm>
            <a:off x="990515" y="2226361"/>
            <a:ext cx="3726625" cy="3372846"/>
          </a:xfrm>
          <a:prstGeom prst="rect">
            <a:avLst/>
          </a:prstGeom>
        </p:spPr>
        <p:txBody>
          <a:bodyPr wrap="square" lIns="0" rIns="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此行文字默认左对齐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使用统计图更改数据点击图表单击右键选择编辑数据在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Excel</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更改好后表内数据会自行更改在此输入文字时请删除此处说明文字在此输入文字时请删除此处说明文字在此输入文字时请删除此处说明文字在此输入文字时请删除此处说明文字在此输入文字时请删除此处说明文字在此输入文字时请删除此处说明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灯片编号占位符 3">
            <a:extLst>
              <a:ext uri="{FF2B5EF4-FFF2-40B4-BE49-F238E27FC236}">
                <a16:creationId xmlns:a16="http://schemas.microsoft.com/office/drawing/2014/main" id="{FC1228A2-EA9F-46F0-B1D8-ED5F953796E4}"/>
              </a:ext>
            </a:extLst>
          </p:cNvPr>
          <p:cNvSpPr>
            <a:spLocks noGrp="1"/>
          </p:cNvSpPr>
          <p:nvPr>
            <p:ph type="sldNum" sz="quarter" idx="10"/>
          </p:nvPr>
        </p:nvSpPr>
        <p:spPr/>
        <p:txBody>
          <a:bodyPr/>
          <a:lstStyle/>
          <a:p>
            <a:fld id="{2C8C25D2-219D-4845-A292-353165FB2CC4}" type="slidenum">
              <a:rPr lang="zh-CN" altLang="en-US" smtClean="0"/>
              <a:pPr/>
              <a:t>8</a:t>
            </a:fld>
            <a:endParaRPr lang="zh-CN" altLang="en-US" dirty="0"/>
          </a:p>
        </p:txBody>
      </p:sp>
    </p:spTree>
    <p:extLst>
      <p:ext uri="{BB962C8B-B14F-4D97-AF65-F5344CB8AC3E}">
        <p14:creationId xmlns:p14="http://schemas.microsoft.com/office/powerpoint/2010/main" val="3410314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B8108D0-046C-4DED-8FB8-600DFDC25457}"/>
              </a:ext>
            </a:extLst>
          </p:cNvPr>
          <p:cNvSpPr txBox="1"/>
          <p:nvPr/>
        </p:nvSpPr>
        <p:spPr>
          <a:xfrm>
            <a:off x="666748" y="2437880"/>
            <a:ext cx="10858505" cy="347798"/>
          </a:xfrm>
          <a:prstGeom prst="rect">
            <a:avLst/>
          </a:prstGeom>
          <a:noFill/>
        </p:spPr>
        <p:txBody>
          <a:bodyPr wrap="square" lIns="0" tIns="0" rIns="0" bIns="0" rtlCol="0">
            <a:normAutofit/>
          </a:bodyPr>
          <a:lstStyle/>
          <a:p>
            <a:pPr algn="ctr">
              <a:lnSpc>
                <a:spcPct val="150000"/>
              </a:lnSpc>
            </a:pPr>
            <a:r>
              <a:rPr lang="zh-CN" altLang="en-US" sz="1600" spc="100" dirty="0">
                <a:solidFill>
                  <a:schemeClr val="tx1">
                    <a:lumMod val="65000"/>
                    <a:lumOff val="35000"/>
                  </a:schemeClr>
                </a:solidFill>
                <a:latin typeface="微软雅黑 Light" panose="020B0502040204020203" pitchFamily="34" charset="-122"/>
                <a:ea typeface="微软雅黑 Light" panose="020B0502040204020203" pitchFamily="34" charset="-122"/>
              </a:rPr>
              <a:t>请在此处输入图表标题 请在此处输入图表标题</a:t>
            </a:r>
          </a:p>
        </p:txBody>
      </p:sp>
      <p:cxnSp>
        <p:nvCxnSpPr>
          <p:cNvPr id="5" name="直接连接符 4">
            <a:extLst>
              <a:ext uri="{FF2B5EF4-FFF2-40B4-BE49-F238E27FC236}">
                <a16:creationId xmlns:a16="http://schemas.microsoft.com/office/drawing/2014/main" id="{3DFD55D0-0755-4C76-B228-81FB24C728DB}"/>
              </a:ext>
            </a:extLst>
          </p:cNvPr>
          <p:cNvCxnSpPr/>
          <p:nvPr/>
        </p:nvCxnSpPr>
        <p:spPr>
          <a:xfrm>
            <a:off x="3339852" y="2037524"/>
            <a:ext cx="5512297" cy="0"/>
          </a:xfrm>
          <a:prstGeom prst="line">
            <a:avLst/>
          </a:prstGeom>
          <a:ln w="28575">
            <a:solidFill>
              <a:schemeClr val="accent1"/>
            </a:solidFill>
          </a:ln>
        </p:spPr>
        <p:style>
          <a:lnRef idx="1">
            <a:schemeClr val="dk1"/>
          </a:lnRef>
          <a:fillRef idx="0">
            <a:schemeClr val="dk1"/>
          </a:fillRef>
          <a:effectRef idx="0">
            <a:schemeClr val="dk1"/>
          </a:effectRef>
          <a:fontRef idx="minor">
            <a:schemeClr val="tx1"/>
          </a:fontRef>
        </p:style>
      </p:cxnSp>
      <p:sp>
        <p:nvSpPr>
          <p:cNvPr id="6" name="矩形 5">
            <a:extLst>
              <a:ext uri="{FF2B5EF4-FFF2-40B4-BE49-F238E27FC236}">
                <a16:creationId xmlns:a16="http://schemas.microsoft.com/office/drawing/2014/main" id="{4D82F48C-46A6-4C85-B621-259C7D0971E6}"/>
              </a:ext>
            </a:extLst>
          </p:cNvPr>
          <p:cNvSpPr/>
          <p:nvPr/>
        </p:nvSpPr>
        <p:spPr>
          <a:xfrm>
            <a:off x="334963" y="235840"/>
            <a:ext cx="452437" cy="235937"/>
          </a:xfrm>
          <a:prstGeom prst="rect">
            <a:avLst/>
          </a:prstGeom>
          <a:gradFill flip="none" rotWithShape="1">
            <a:gsLst>
              <a:gs pos="0">
                <a:schemeClr val="accent1">
                  <a:alpha val="7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 name="文本框 6">
            <a:extLst>
              <a:ext uri="{FF2B5EF4-FFF2-40B4-BE49-F238E27FC236}">
                <a16:creationId xmlns:a16="http://schemas.microsoft.com/office/drawing/2014/main" id="{25BB1887-AEE2-4AB5-BAD5-4338CB2E6F43}"/>
              </a:ext>
            </a:extLst>
          </p:cNvPr>
          <p:cNvSpPr txBox="1"/>
          <p:nvPr/>
        </p:nvSpPr>
        <p:spPr>
          <a:xfrm>
            <a:off x="468320" y="114616"/>
            <a:ext cx="3223172" cy="478387"/>
          </a:xfrm>
          <a:prstGeom prst="rect">
            <a:avLst/>
          </a:prstGeom>
          <a:noFill/>
        </p:spPr>
        <p:txBody>
          <a:bodyPr wrap="none" lIns="72000" tIns="54000" rIns="72000" bIns="54000" rtlCol="0">
            <a:spAutoFit/>
          </a:bodyPr>
          <a:lstStyle/>
          <a:p>
            <a:r>
              <a:rPr lang="zh-CN" altLang="en-US" sz="2400" b="1" spc="600" dirty="0">
                <a:solidFill>
                  <a:schemeClr val="tx2">
                    <a:lumMod val="50000"/>
                  </a:schemeClr>
                </a:solidFill>
                <a:latin typeface="微软雅黑" panose="020B0503020204020204" pitchFamily="34" charset="-122"/>
                <a:ea typeface="微软雅黑" panose="020B0503020204020204" pitchFamily="34" charset="-122"/>
              </a:rPr>
              <a:t>请在此处输入标题</a:t>
            </a:r>
          </a:p>
        </p:txBody>
      </p:sp>
      <p:sp>
        <p:nvSpPr>
          <p:cNvPr id="8" name="Rectangle 8">
            <a:extLst>
              <a:ext uri="{FF2B5EF4-FFF2-40B4-BE49-F238E27FC236}">
                <a16:creationId xmlns:a16="http://schemas.microsoft.com/office/drawing/2014/main" id="{A1D0A16C-4EC2-4DE5-BA6B-5B40380525C3}"/>
              </a:ext>
            </a:extLst>
          </p:cNvPr>
          <p:cNvSpPr/>
          <p:nvPr/>
        </p:nvSpPr>
        <p:spPr>
          <a:xfrm>
            <a:off x="1962974" y="1080847"/>
            <a:ext cx="8588911" cy="78752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此行文字默认居中此行文字默认居中此行文字默认居中此行文字默认居中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单机下方空白表格处添加表格表格样式可以自行设计在此输入文字时请删除此处说明文字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8" name="表格占位符 17">
            <a:extLst>
              <a:ext uri="{FF2B5EF4-FFF2-40B4-BE49-F238E27FC236}">
                <a16:creationId xmlns:a16="http://schemas.microsoft.com/office/drawing/2014/main" id="{5BD6CDEB-CA49-4DDE-A5A6-B74D7585E0DF}"/>
              </a:ext>
            </a:extLst>
          </p:cNvPr>
          <p:cNvGraphicFramePr>
            <a:graphicFrameLocks noGrp="1"/>
          </p:cNvGraphicFramePr>
          <p:nvPr>
            <p:ph type="tbl" sz="quarter" idx="10"/>
            <p:extLst>
              <p:ext uri="{D42A27DB-BD31-4B8C-83A1-F6EECF244321}">
                <p14:modId xmlns:p14="http://schemas.microsoft.com/office/powerpoint/2010/main" val="3742182589"/>
              </p:ext>
            </p:extLst>
          </p:nvPr>
        </p:nvGraphicFramePr>
        <p:xfrm>
          <a:off x="696913" y="2947988"/>
          <a:ext cx="10769600" cy="2966720"/>
        </p:xfrm>
        <a:graphic>
          <a:graphicData uri="http://schemas.openxmlformats.org/drawingml/2006/table">
            <a:tbl>
              <a:tblPr firstRow="1" bandRow="1">
                <a:tableStyleId>{5C22544A-7EE6-4342-B048-85BDC9FD1C3A}</a:tableStyleId>
              </a:tblPr>
              <a:tblGrid>
                <a:gridCol w="2692400">
                  <a:extLst>
                    <a:ext uri="{9D8B030D-6E8A-4147-A177-3AD203B41FA5}">
                      <a16:colId xmlns:a16="http://schemas.microsoft.com/office/drawing/2014/main" val="4086225523"/>
                    </a:ext>
                  </a:extLst>
                </a:gridCol>
                <a:gridCol w="2692400">
                  <a:extLst>
                    <a:ext uri="{9D8B030D-6E8A-4147-A177-3AD203B41FA5}">
                      <a16:colId xmlns:a16="http://schemas.microsoft.com/office/drawing/2014/main" val="579560408"/>
                    </a:ext>
                  </a:extLst>
                </a:gridCol>
                <a:gridCol w="2692400">
                  <a:extLst>
                    <a:ext uri="{9D8B030D-6E8A-4147-A177-3AD203B41FA5}">
                      <a16:colId xmlns:a16="http://schemas.microsoft.com/office/drawing/2014/main" val="4113452911"/>
                    </a:ext>
                  </a:extLst>
                </a:gridCol>
                <a:gridCol w="2692400">
                  <a:extLst>
                    <a:ext uri="{9D8B030D-6E8A-4147-A177-3AD203B41FA5}">
                      <a16:colId xmlns:a16="http://schemas.microsoft.com/office/drawing/2014/main" val="3216429960"/>
                    </a:ext>
                  </a:extLst>
                </a:gridCol>
              </a:tblGrid>
              <a:tr h="370840">
                <a:tc>
                  <a:txBody>
                    <a:bodyPr/>
                    <a:lstStyle/>
                    <a:p>
                      <a:endParaRPr lang="zh-CN" altLang="en-US" dirty="0"/>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extLst>
                  <a:ext uri="{0D108BD9-81ED-4DB2-BD59-A6C34878D82A}">
                    <a16:rowId xmlns:a16="http://schemas.microsoft.com/office/drawing/2014/main" val="571251626"/>
                  </a:ext>
                </a:extLst>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3420928578"/>
                  </a:ext>
                </a:extLst>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359664665"/>
                  </a:ext>
                </a:extLst>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3537824793"/>
                  </a:ext>
                </a:extLst>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1369354753"/>
                  </a:ext>
                </a:extLst>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3615167134"/>
                  </a:ext>
                </a:extLst>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1901725712"/>
                  </a:ext>
                </a:extLst>
              </a:tr>
              <a:tr h="370840">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3646700328"/>
                  </a:ext>
                </a:extLst>
              </a:tr>
            </a:tbl>
          </a:graphicData>
        </a:graphic>
      </p:graphicFrame>
      <p:sp>
        <p:nvSpPr>
          <p:cNvPr id="2" name="灯片编号占位符 1">
            <a:extLst>
              <a:ext uri="{FF2B5EF4-FFF2-40B4-BE49-F238E27FC236}">
                <a16:creationId xmlns:a16="http://schemas.microsoft.com/office/drawing/2014/main" id="{BA59B692-A426-4BE4-8ED2-BEBA5D2415BD}"/>
              </a:ext>
            </a:extLst>
          </p:cNvPr>
          <p:cNvSpPr>
            <a:spLocks noGrp="1"/>
          </p:cNvSpPr>
          <p:nvPr>
            <p:ph type="sldNum" sz="quarter" idx="11"/>
          </p:nvPr>
        </p:nvSpPr>
        <p:spPr/>
        <p:txBody>
          <a:bodyPr/>
          <a:lstStyle/>
          <a:p>
            <a:fld id="{2C8C25D2-219D-4845-A292-353165FB2CC4}" type="slidenum">
              <a:rPr lang="zh-CN" altLang="en-US" smtClean="0"/>
              <a:pPr/>
              <a:t>9</a:t>
            </a:fld>
            <a:endParaRPr lang="zh-CN" altLang="en-US" dirty="0"/>
          </a:p>
        </p:txBody>
      </p:sp>
    </p:spTree>
    <p:extLst>
      <p:ext uri="{BB962C8B-B14F-4D97-AF65-F5344CB8AC3E}">
        <p14:creationId xmlns:p14="http://schemas.microsoft.com/office/powerpoint/2010/main" val="7734757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Other"/>
  <p:tag name="MH_ORDER" val="7"/>
</p:tagLst>
</file>

<file path=ppt/tags/tag7.xml><?xml version="1.0" encoding="utf-8"?>
<p:tagLst xmlns:a="http://schemas.openxmlformats.org/drawingml/2006/main" xmlns:r="http://schemas.openxmlformats.org/officeDocument/2006/relationships" xmlns:p="http://schemas.openxmlformats.org/presentationml/2006/main">
  <p:tag name="MH" val="20151119200755"/>
  <p:tag name="MH_LIBRARY" val="GRAPHIC"/>
  <p:tag name="MH_TYPE" val="Title"/>
  <p:tag name="MH_ORDER" val="1"/>
</p:tagLst>
</file>

<file path=ppt/theme/theme1.xml><?xml version="1.0" encoding="utf-8"?>
<a:theme xmlns:a="http://schemas.openxmlformats.org/drawingml/2006/main" name="Office 主题">
  <a:themeElements>
    <a:clrScheme name="上海立信会计金融学院答辩通用模板">
      <a:dk1>
        <a:sysClr val="windowText" lastClr="000000"/>
      </a:dk1>
      <a:lt1>
        <a:sysClr val="window" lastClr="FFFFFF"/>
      </a:lt1>
      <a:dk2>
        <a:srgbClr val="44546A"/>
      </a:dk2>
      <a:lt2>
        <a:srgbClr val="E7E6E6"/>
      </a:lt2>
      <a:accent1>
        <a:srgbClr val="C30D23"/>
      </a:accent1>
      <a:accent2>
        <a:srgbClr val="600000"/>
      </a:accent2>
      <a:accent3>
        <a:srgbClr val="900000"/>
      </a:accent3>
      <a:accent4>
        <a:srgbClr val="FF4040"/>
      </a:accent4>
      <a:accent5>
        <a:srgbClr val="FF7F7F"/>
      </a:accent5>
      <a:accent6>
        <a:srgbClr val="FFBFBF"/>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2912</TotalTime>
  <Words>3046</Words>
  <Application>Microsoft Office PowerPoint</Application>
  <PresentationFormat>宽屏</PresentationFormat>
  <Paragraphs>574</Paragraphs>
  <Slides>54</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54</vt:i4>
      </vt:variant>
    </vt:vector>
  </HeadingPairs>
  <TitlesOfParts>
    <vt:vector size="73" baseType="lpstr">
      <vt:lpstr>Gill Sans</vt:lpstr>
      <vt:lpstr>等线</vt:lpstr>
      <vt:lpstr>方正大标宋简体</vt:lpstr>
      <vt:lpstr>思源宋体 CN Light</vt:lpstr>
      <vt:lpstr>宋体</vt:lpstr>
      <vt:lpstr>微软雅黑</vt:lpstr>
      <vt:lpstr>微软雅黑 Light</vt:lpstr>
      <vt:lpstr>Agency FB</vt:lpstr>
      <vt:lpstr>Arial</vt:lpstr>
      <vt:lpstr>Arial Black</vt:lpstr>
      <vt:lpstr>Calibri</vt:lpstr>
      <vt:lpstr>Calibri Light</vt:lpstr>
      <vt:lpstr>Century Gothic</vt:lpstr>
      <vt:lpstr>Impact</vt:lpstr>
      <vt:lpstr>Segoe UI</vt:lpstr>
      <vt:lpstr>Segoe UI Light</vt:lpstr>
      <vt:lpstr>Wingdings</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FX</dc:creator>
  <cp:lastModifiedBy>Yunxuan Liu</cp:lastModifiedBy>
  <cp:revision>331</cp:revision>
  <dcterms:created xsi:type="dcterms:W3CDTF">2019-01-19T10:04:28Z</dcterms:created>
  <dcterms:modified xsi:type="dcterms:W3CDTF">2019-04-13T04:35:45Z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2019-04-13T04:35:44.9831798Z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ec28179a-93a1-48c6-92ec-768483dc26c1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