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56" r:id="rId3"/>
    <p:sldId id="257" r:id="rId4"/>
    <p:sldId id="268" r:id="rId5"/>
    <p:sldId id="261" r:id="rId6"/>
    <p:sldId id="262" r:id="rId8"/>
    <p:sldId id="265" r:id="rId9"/>
    <p:sldId id="269" r:id="rId10"/>
    <p:sldId id="267" r:id="rId11"/>
    <p:sldId id="258" r:id="rId12"/>
    <p:sldId id="266" r:id="rId13"/>
    <p:sldId id="270" r:id="rId14"/>
    <p:sldId id="264" r:id="rId15"/>
    <p:sldId id="271" r:id="rId16"/>
    <p:sldId id="260" r:id="rId17"/>
    <p:sldId id="272" r:id="rId18"/>
    <p:sldId id="273"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E2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000" autoAdjust="0"/>
    <p:restoredTop sz="94660"/>
  </p:normalViewPr>
  <p:slideViewPr>
    <p:cSldViewPr snapToGrid="0" showGuides="1">
      <p:cViewPr>
        <p:scale>
          <a:sx n="75" d="100"/>
          <a:sy n="75" d="100"/>
        </p:scale>
        <p:origin x="54" y="-222"/>
      </p:cViewPr>
      <p:guideLst>
        <p:guide orient="horz" pos="2160"/>
        <p:guide pos="384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C79406-7EDB-40D2-BEEF-36F8B14B7CD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A7F1E5E-90D8-4F82-A5A4-CEA0A1D4DBD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A83933-7926-4469-B04B-D36DA3E8EFB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76AA210-0EC4-40D5-ACFC-A6B0CF69C48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117236-911B-4354-AA2E-BFCE6B8B4F7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76AA210-0EC4-40D5-ACFC-A6B0CF69C48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117236-911B-4354-AA2E-BFCE6B8B4F7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76AA210-0EC4-40D5-ACFC-A6B0CF69C48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117236-911B-4354-AA2E-BFCE6B8B4F7C}"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511053" y="2393525"/>
            <a:ext cx="3852280" cy="2792002"/>
          </a:xfrm>
          <a:custGeom>
            <a:avLst/>
            <a:gdLst>
              <a:gd name="connsiteX0" fmla="*/ 0 w 3852280"/>
              <a:gd name="connsiteY0" fmla="*/ 0 h 2792002"/>
              <a:gd name="connsiteX1" fmla="*/ 3852280 w 3852280"/>
              <a:gd name="connsiteY1" fmla="*/ 0 h 2792002"/>
              <a:gd name="connsiteX2" fmla="*/ 3852280 w 3852280"/>
              <a:gd name="connsiteY2" fmla="*/ 2792002 h 2792002"/>
              <a:gd name="connsiteX3" fmla="*/ 0 w 3852280"/>
              <a:gd name="connsiteY3" fmla="*/ 2792002 h 2792002"/>
            </a:gdLst>
            <a:ahLst/>
            <a:cxnLst>
              <a:cxn ang="0">
                <a:pos x="connsiteX0" y="connsiteY0"/>
              </a:cxn>
              <a:cxn ang="0">
                <a:pos x="connsiteX1" y="connsiteY1"/>
              </a:cxn>
              <a:cxn ang="0">
                <a:pos x="connsiteX2" y="connsiteY2"/>
              </a:cxn>
              <a:cxn ang="0">
                <a:pos x="connsiteX3" y="connsiteY3"/>
              </a:cxn>
            </a:cxnLst>
            <a:rect l="l" t="t" r="r" b="b"/>
            <a:pathLst>
              <a:path w="3852280" h="2792002">
                <a:moveTo>
                  <a:pt x="0" y="0"/>
                </a:moveTo>
                <a:lnTo>
                  <a:pt x="3852280" y="0"/>
                </a:lnTo>
                <a:lnTo>
                  <a:pt x="3852280" y="2792002"/>
                </a:lnTo>
                <a:lnTo>
                  <a:pt x="0" y="2792002"/>
                </a:lnTo>
                <a:close/>
              </a:path>
            </a:pathLst>
          </a:custGeom>
          <a:ln w="28575">
            <a:solidFill>
              <a:schemeClr val="accent5"/>
            </a:solidFill>
          </a:ln>
        </p:spPr>
        <p:txBody>
          <a:bodyPr wrap="square">
            <a:noAutofit/>
          </a:bodyPr>
          <a:lstStyle/>
          <a:p>
            <a:endParaRPr lang="zh-CN" altLang="en-US" dirty="0"/>
          </a:p>
        </p:txBody>
      </p:sp>
      <p:sp>
        <p:nvSpPr>
          <p:cNvPr id="13" name="图片占位符 12"/>
          <p:cNvSpPr>
            <a:spLocks noGrp="1"/>
          </p:cNvSpPr>
          <p:nvPr>
            <p:ph type="pic" sz="quarter" idx="11"/>
          </p:nvPr>
        </p:nvSpPr>
        <p:spPr>
          <a:xfrm>
            <a:off x="5716499" y="4133861"/>
            <a:ext cx="1451041" cy="1051665"/>
          </a:xfrm>
          <a:custGeom>
            <a:avLst/>
            <a:gdLst>
              <a:gd name="connsiteX0" fmla="*/ 0 w 1451041"/>
              <a:gd name="connsiteY0" fmla="*/ 0 h 1051665"/>
              <a:gd name="connsiteX1" fmla="*/ 1451041 w 1451041"/>
              <a:gd name="connsiteY1" fmla="*/ 0 h 1051665"/>
              <a:gd name="connsiteX2" fmla="*/ 1451041 w 1451041"/>
              <a:gd name="connsiteY2" fmla="*/ 1051665 h 1051665"/>
              <a:gd name="connsiteX3" fmla="*/ 0 w 1451041"/>
              <a:gd name="connsiteY3" fmla="*/ 1051665 h 1051665"/>
            </a:gdLst>
            <a:ahLst/>
            <a:cxnLst>
              <a:cxn ang="0">
                <a:pos x="connsiteX0" y="connsiteY0"/>
              </a:cxn>
              <a:cxn ang="0">
                <a:pos x="connsiteX1" y="connsiteY1"/>
              </a:cxn>
              <a:cxn ang="0">
                <a:pos x="connsiteX2" y="connsiteY2"/>
              </a:cxn>
              <a:cxn ang="0">
                <a:pos x="connsiteX3" y="connsiteY3"/>
              </a:cxn>
            </a:cxnLst>
            <a:rect l="l" t="t" r="r" b="b"/>
            <a:pathLst>
              <a:path w="1451041" h="1051665">
                <a:moveTo>
                  <a:pt x="0" y="0"/>
                </a:moveTo>
                <a:lnTo>
                  <a:pt x="1451041" y="0"/>
                </a:lnTo>
                <a:lnTo>
                  <a:pt x="1451041" y="1051665"/>
                </a:lnTo>
                <a:lnTo>
                  <a:pt x="0" y="1051665"/>
                </a:lnTo>
                <a:close/>
              </a:path>
            </a:pathLst>
          </a:custGeom>
          <a:ln w="28575">
            <a:solidFill>
              <a:schemeClr val="accent5"/>
            </a:solidFill>
          </a:ln>
        </p:spPr>
        <p:txBody>
          <a:bodyPr wrap="square">
            <a:noAutofit/>
          </a:bodyPr>
          <a:lstStyle/>
          <a:p>
            <a:endParaRPr lang="zh-CN" altLang="en-US" dirty="0"/>
          </a:p>
        </p:txBody>
      </p:sp>
      <p:sp>
        <p:nvSpPr>
          <p:cNvPr id="14" name="图片占位符 13"/>
          <p:cNvSpPr>
            <a:spLocks noGrp="1"/>
          </p:cNvSpPr>
          <p:nvPr>
            <p:ph type="pic" sz="quarter" idx="12"/>
          </p:nvPr>
        </p:nvSpPr>
        <p:spPr>
          <a:xfrm>
            <a:off x="7520705" y="4133861"/>
            <a:ext cx="1451041" cy="1051665"/>
          </a:xfrm>
          <a:custGeom>
            <a:avLst/>
            <a:gdLst>
              <a:gd name="connsiteX0" fmla="*/ 0 w 1451041"/>
              <a:gd name="connsiteY0" fmla="*/ 0 h 1051665"/>
              <a:gd name="connsiteX1" fmla="*/ 1451041 w 1451041"/>
              <a:gd name="connsiteY1" fmla="*/ 0 h 1051665"/>
              <a:gd name="connsiteX2" fmla="*/ 1451041 w 1451041"/>
              <a:gd name="connsiteY2" fmla="*/ 1051665 h 1051665"/>
              <a:gd name="connsiteX3" fmla="*/ 0 w 1451041"/>
              <a:gd name="connsiteY3" fmla="*/ 1051665 h 1051665"/>
            </a:gdLst>
            <a:ahLst/>
            <a:cxnLst>
              <a:cxn ang="0">
                <a:pos x="connsiteX0" y="connsiteY0"/>
              </a:cxn>
              <a:cxn ang="0">
                <a:pos x="connsiteX1" y="connsiteY1"/>
              </a:cxn>
              <a:cxn ang="0">
                <a:pos x="connsiteX2" y="connsiteY2"/>
              </a:cxn>
              <a:cxn ang="0">
                <a:pos x="connsiteX3" y="connsiteY3"/>
              </a:cxn>
            </a:cxnLst>
            <a:rect l="l" t="t" r="r" b="b"/>
            <a:pathLst>
              <a:path w="1451041" h="1051665">
                <a:moveTo>
                  <a:pt x="0" y="0"/>
                </a:moveTo>
                <a:lnTo>
                  <a:pt x="1451041" y="0"/>
                </a:lnTo>
                <a:lnTo>
                  <a:pt x="1451041" y="1051665"/>
                </a:lnTo>
                <a:lnTo>
                  <a:pt x="0" y="1051665"/>
                </a:lnTo>
                <a:close/>
              </a:path>
            </a:pathLst>
          </a:custGeom>
          <a:ln w="28575">
            <a:solidFill>
              <a:schemeClr val="accent5"/>
            </a:solidFill>
          </a:ln>
        </p:spPr>
        <p:txBody>
          <a:bodyPr wrap="square">
            <a:noAutofit/>
          </a:bodyPr>
          <a:lstStyle/>
          <a:p>
            <a:endParaRPr lang="zh-CN" altLang="en-US" dirty="0"/>
          </a:p>
        </p:txBody>
      </p:sp>
      <p:sp>
        <p:nvSpPr>
          <p:cNvPr id="15" name="图片占位符 14"/>
          <p:cNvSpPr>
            <a:spLocks noGrp="1"/>
          </p:cNvSpPr>
          <p:nvPr>
            <p:ph type="pic" sz="quarter" idx="13"/>
          </p:nvPr>
        </p:nvSpPr>
        <p:spPr>
          <a:xfrm>
            <a:off x="9324910" y="4133861"/>
            <a:ext cx="1451041" cy="1051665"/>
          </a:xfrm>
          <a:custGeom>
            <a:avLst/>
            <a:gdLst>
              <a:gd name="connsiteX0" fmla="*/ 0 w 1451041"/>
              <a:gd name="connsiteY0" fmla="*/ 0 h 1051665"/>
              <a:gd name="connsiteX1" fmla="*/ 1451041 w 1451041"/>
              <a:gd name="connsiteY1" fmla="*/ 0 h 1051665"/>
              <a:gd name="connsiteX2" fmla="*/ 1451041 w 1451041"/>
              <a:gd name="connsiteY2" fmla="*/ 1051665 h 1051665"/>
              <a:gd name="connsiteX3" fmla="*/ 0 w 1451041"/>
              <a:gd name="connsiteY3" fmla="*/ 1051665 h 1051665"/>
            </a:gdLst>
            <a:ahLst/>
            <a:cxnLst>
              <a:cxn ang="0">
                <a:pos x="connsiteX0" y="connsiteY0"/>
              </a:cxn>
              <a:cxn ang="0">
                <a:pos x="connsiteX1" y="connsiteY1"/>
              </a:cxn>
              <a:cxn ang="0">
                <a:pos x="connsiteX2" y="connsiteY2"/>
              </a:cxn>
              <a:cxn ang="0">
                <a:pos x="connsiteX3" y="connsiteY3"/>
              </a:cxn>
            </a:cxnLst>
            <a:rect l="l" t="t" r="r" b="b"/>
            <a:pathLst>
              <a:path w="1451041" h="1051665">
                <a:moveTo>
                  <a:pt x="0" y="0"/>
                </a:moveTo>
                <a:lnTo>
                  <a:pt x="1451041" y="0"/>
                </a:lnTo>
                <a:lnTo>
                  <a:pt x="1451041" y="1051665"/>
                </a:lnTo>
                <a:lnTo>
                  <a:pt x="0" y="1051665"/>
                </a:lnTo>
                <a:close/>
              </a:path>
            </a:pathLst>
          </a:custGeom>
          <a:ln w="28575">
            <a:solidFill>
              <a:schemeClr val="accent5"/>
            </a:solidFill>
          </a:ln>
        </p:spPr>
        <p:txBody>
          <a:bodyPr wrap="square">
            <a:noAutofit/>
          </a:bodyPr>
          <a:lstStyle/>
          <a:p>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76AA210-0EC4-40D5-ACFC-A6B0CF69C48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117236-911B-4354-AA2E-BFCE6B8B4F7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476AA210-0EC4-40D5-ACFC-A6B0CF69C48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117236-911B-4354-AA2E-BFCE6B8B4F7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76AA210-0EC4-40D5-ACFC-A6B0CF69C48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6117236-911B-4354-AA2E-BFCE6B8B4F7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76AA210-0EC4-40D5-ACFC-A6B0CF69C48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6117236-911B-4354-AA2E-BFCE6B8B4F7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76AA210-0EC4-40D5-ACFC-A6B0CF69C48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6117236-911B-4354-AA2E-BFCE6B8B4F7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76AA210-0EC4-40D5-ACFC-A6B0CF69C48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6117236-911B-4354-AA2E-BFCE6B8B4F7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76AA210-0EC4-40D5-ACFC-A6B0CF69C48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6117236-911B-4354-AA2E-BFCE6B8B4F7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76AA210-0EC4-40D5-ACFC-A6B0CF69C48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6117236-911B-4354-AA2E-BFCE6B8B4F7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6AA210-0EC4-40D5-ACFC-A6B0CF69C48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117236-911B-4354-AA2E-BFCE6B8B4F7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image" Target="../media/image7.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jpeg"/><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121210" y="739587"/>
            <a:ext cx="5498354" cy="5378824"/>
          </a:xfrm>
          <a:prstGeom prst="rect">
            <a:avLst/>
          </a:prstGeom>
        </p:spPr>
      </p:pic>
      <p:sp>
        <p:nvSpPr>
          <p:cNvPr id="7" name="TextBox 1"/>
          <p:cNvSpPr txBox="1"/>
          <p:nvPr/>
        </p:nvSpPr>
        <p:spPr>
          <a:xfrm>
            <a:off x="5454889" y="2724640"/>
            <a:ext cx="830997" cy="1408719"/>
          </a:xfrm>
          <a:prstGeom prst="rect">
            <a:avLst/>
          </a:prstGeom>
          <a:noFill/>
        </p:spPr>
        <p:txBody>
          <a:bodyPr vert="eaVert" wrap="none" lIns="0" tIns="0" rIns="0" rtlCol="0">
            <a:spAutoFit/>
          </a:bodyPr>
          <a:lstStyle/>
          <a:p>
            <a:r>
              <a:rPr lang="zh-CN" altLang="en-US" sz="5400" b="1">
                <a:solidFill>
                  <a:schemeClr val="tx1">
                    <a:lumMod val="95000"/>
                    <a:lumOff val="5000"/>
                  </a:schemeClr>
                </a:solidFill>
                <a:latin typeface="隶书" panose="02010509060101010101" pitchFamily="49" charset="-122"/>
                <a:ea typeface="隶书" panose="02010509060101010101" pitchFamily="49" charset="-122"/>
                <a:cs typeface="微软雅黑" panose="020B0503020204020204" pitchFamily="18" charset="-122"/>
              </a:rPr>
              <a:t>简约</a:t>
            </a:r>
            <a:endParaRPr lang="en-US" altLang="zh-CN" sz="5400" b="1" dirty="0">
              <a:solidFill>
                <a:schemeClr val="tx1">
                  <a:lumMod val="95000"/>
                  <a:lumOff val="5000"/>
                </a:schemeClr>
              </a:solidFill>
              <a:latin typeface="隶书" panose="02010509060101010101" pitchFamily="49" charset="-122"/>
              <a:ea typeface="隶书" panose="02010509060101010101" pitchFamily="49" charset="-122"/>
              <a:cs typeface="微软雅黑" panose="020B0503020204020204"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1741156" y="1958809"/>
            <a:ext cx="658292" cy="658290"/>
            <a:chOff x="1673680" y="1729947"/>
            <a:chExt cx="862911" cy="862910"/>
          </a:xfrm>
        </p:grpSpPr>
        <p:sp>
          <p:nvSpPr>
            <p:cNvPr id="16" name="Oval 1"/>
            <p:cNvSpPr/>
            <p:nvPr/>
          </p:nvSpPr>
          <p:spPr>
            <a:xfrm>
              <a:off x="1673680" y="1729947"/>
              <a:ext cx="862911" cy="862910"/>
            </a:xfrm>
            <a:prstGeom prst="ellipse">
              <a:avLst/>
            </a:prstGeom>
            <a:solidFill>
              <a:srgbClr val="FAC6C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latin typeface="隶书" panose="02010509060101010101" pitchFamily="49" charset="-122"/>
                <a:ea typeface="隶书" panose="02010509060101010101" pitchFamily="49" charset="-122"/>
              </a:endParaRPr>
            </a:p>
          </p:txBody>
        </p:sp>
        <p:sp>
          <p:nvSpPr>
            <p:cNvPr id="17" name="Freeform: Shape 40"/>
            <p:cNvSpPr/>
            <p:nvPr/>
          </p:nvSpPr>
          <p:spPr bwMode="auto">
            <a:xfrm>
              <a:off x="1934642" y="1990909"/>
              <a:ext cx="340987" cy="340985"/>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p:spPr>
          <p:txBody>
            <a:bodyPr anchor="ctr"/>
            <a:lstStyle/>
            <a:p>
              <a:pPr algn="ctr"/>
              <a:endParaRPr>
                <a:latin typeface="隶书" panose="02010509060101010101" pitchFamily="49" charset="-122"/>
                <a:ea typeface="隶书" panose="02010509060101010101" pitchFamily="49" charset="-122"/>
              </a:endParaRPr>
            </a:p>
          </p:txBody>
        </p:sp>
      </p:grpSp>
      <p:grpSp>
        <p:nvGrpSpPr>
          <p:cNvPr id="18" name="组合 17"/>
          <p:cNvGrpSpPr/>
          <p:nvPr/>
        </p:nvGrpSpPr>
        <p:grpSpPr>
          <a:xfrm>
            <a:off x="1741156" y="3044117"/>
            <a:ext cx="658292" cy="658290"/>
            <a:chOff x="1673680" y="2815255"/>
            <a:chExt cx="862911" cy="862910"/>
          </a:xfrm>
          <a:solidFill>
            <a:schemeClr val="bg1"/>
          </a:solidFill>
        </p:grpSpPr>
        <p:sp>
          <p:nvSpPr>
            <p:cNvPr id="19" name="Oval 5"/>
            <p:cNvSpPr/>
            <p:nvPr/>
          </p:nvSpPr>
          <p:spPr>
            <a:xfrm>
              <a:off x="1673680" y="2815255"/>
              <a:ext cx="862911" cy="862910"/>
            </a:xfrm>
            <a:prstGeom prst="ellipse">
              <a:avLst/>
            </a:prstGeom>
            <a:solidFill>
              <a:srgbClr val="FAC6C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latin typeface="隶书" panose="02010509060101010101" pitchFamily="49" charset="-122"/>
                <a:ea typeface="隶书" panose="02010509060101010101" pitchFamily="49" charset="-122"/>
              </a:endParaRPr>
            </a:p>
          </p:txBody>
        </p:sp>
        <p:sp>
          <p:nvSpPr>
            <p:cNvPr id="20" name="Freeform: Shape 41"/>
            <p:cNvSpPr/>
            <p:nvPr/>
          </p:nvSpPr>
          <p:spPr bwMode="auto">
            <a:xfrm>
              <a:off x="1934642" y="3076217"/>
              <a:ext cx="340987" cy="340985"/>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grpFill/>
            <a:ln>
              <a:noFill/>
            </a:ln>
          </p:spPr>
          <p:txBody>
            <a:bodyPr anchor="ctr"/>
            <a:lstStyle/>
            <a:p>
              <a:pPr algn="ctr"/>
              <a:endParaRPr>
                <a:latin typeface="隶书" panose="02010509060101010101" pitchFamily="49" charset="-122"/>
                <a:ea typeface="隶书" panose="02010509060101010101" pitchFamily="49" charset="-122"/>
              </a:endParaRPr>
            </a:p>
          </p:txBody>
        </p:sp>
      </p:grpSp>
      <p:grpSp>
        <p:nvGrpSpPr>
          <p:cNvPr id="21" name="组合 20"/>
          <p:cNvGrpSpPr/>
          <p:nvPr/>
        </p:nvGrpSpPr>
        <p:grpSpPr>
          <a:xfrm>
            <a:off x="1741156" y="4129424"/>
            <a:ext cx="658292" cy="658290"/>
            <a:chOff x="1673680" y="3900562"/>
            <a:chExt cx="862911" cy="862910"/>
          </a:xfrm>
        </p:grpSpPr>
        <p:sp>
          <p:nvSpPr>
            <p:cNvPr id="22" name="Oval 9"/>
            <p:cNvSpPr/>
            <p:nvPr/>
          </p:nvSpPr>
          <p:spPr>
            <a:xfrm>
              <a:off x="1673680" y="3900562"/>
              <a:ext cx="862911" cy="862910"/>
            </a:xfrm>
            <a:prstGeom prst="ellipse">
              <a:avLst/>
            </a:prstGeom>
            <a:solidFill>
              <a:srgbClr val="FAC6C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latin typeface="隶书" panose="02010509060101010101" pitchFamily="49" charset="-122"/>
                <a:ea typeface="隶书" panose="02010509060101010101" pitchFamily="49" charset="-122"/>
              </a:endParaRPr>
            </a:p>
          </p:txBody>
        </p:sp>
        <p:sp>
          <p:nvSpPr>
            <p:cNvPr id="23" name="Freeform: Shape 43"/>
            <p:cNvSpPr/>
            <p:nvPr/>
          </p:nvSpPr>
          <p:spPr bwMode="auto">
            <a:xfrm>
              <a:off x="1934642" y="4161524"/>
              <a:ext cx="340987" cy="340985"/>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bg1"/>
            </a:solidFill>
            <a:ln>
              <a:noFill/>
            </a:ln>
          </p:spPr>
          <p:txBody>
            <a:bodyPr anchor="ctr"/>
            <a:lstStyle/>
            <a:p>
              <a:pPr algn="ctr"/>
              <a:endParaRPr>
                <a:latin typeface="隶书" panose="02010509060101010101" pitchFamily="49" charset="-122"/>
                <a:ea typeface="隶书" panose="02010509060101010101" pitchFamily="49" charset="-122"/>
              </a:endParaRPr>
            </a:p>
          </p:txBody>
        </p:sp>
      </p:grpSp>
      <p:grpSp>
        <p:nvGrpSpPr>
          <p:cNvPr id="24" name="组合 23"/>
          <p:cNvGrpSpPr/>
          <p:nvPr/>
        </p:nvGrpSpPr>
        <p:grpSpPr>
          <a:xfrm>
            <a:off x="1741156" y="5214731"/>
            <a:ext cx="658292" cy="658290"/>
            <a:chOff x="1673680" y="4985869"/>
            <a:chExt cx="862911" cy="862910"/>
          </a:xfrm>
          <a:solidFill>
            <a:schemeClr val="bg1"/>
          </a:solidFill>
        </p:grpSpPr>
        <p:sp>
          <p:nvSpPr>
            <p:cNvPr id="25" name="Oval 13"/>
            <p:cNvSpPr/>
            <p:nvPr/>
          </p:nvSpPr>
          <p:spPr>
            <a:xfrm>
              <a:off x="1673680" y="4985869"/>
              <a:ext cx="862911" cy="862910"/>
            </a:xfrm>
            <a:prstGeom prst="ellipse">
              <a:avLst/>
            </a:prstGeom>
            <a:solidFill>
              <a:srgbClr val="FAC6C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latin typeface="隶书" panose="02010509060101010101" pitchFamily="49" charset="-122"/>
                <a:ea typeface="隶书" panose="02010509060101010101" pitchFamily="49" charset="-122"/>
              </a:endParaRPr>
            </a:p>
          </p:txBody>
        </p:sp>
        <p:sp>
          <p:nvSpPr>
            <p:cNvPr id="26" name="Freeform: Shape 42"/>
            <p:cNvSpPr/>
            <p:nvPr/>
          </p:nvSpPr>
          <p:spPr bwMode="auto">
            <a:xfrm>
              <a:off x="1935529" y="5246831"/>
              <a:ext cx="340987" cy="340985"/>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grpFill/>
            <a:ln>
              <a:noFill/>
            </a:ln>
          </p:spPr>
          <p:txBody>
            <a:bodyPr anchor="ctr"/>
            <a:lstStyle/>
            <a:p>
              <a:pPr algn="ctr"/>
              <a:endParaRPr>
                <a:latin typeface="隶书" panose="02010509060101010101" pitchFamily="49" charset="-122"/>
                <a:ea typeface="隶书" panose="02010509060101010101" pitchFamily="49" charset="-122"/>
              </a:endParaRPr>
            </a:p>
          </p:txBody>
        </p:sp>
      </p:grpSp>
      <p:grpSp>
        <p:nvGrpSpPr>
          <p:cNvPr id="27" name="组合 26"/>
          <p:cNvGrpSpPr/>
          <p:nvPr/>
        </p:nvGrpSpPr>
        <p:grpSpPr>
          <a:xfrm>
            <a:off x="2718605" y="2034626"/>
            <a:ext cx="8028860" cy="523220"/>
            <a:chOff x="2753439" y="1908074"/>
            <a:chExt cx="8028860" cy="523220"/>
          </a:xfrm>
        </p:grpSpPr>
        <p:cxnSp>
          <p:nvCxnSpPr>
            <p:cNvPr id="28" name="Straight Connector 3"/>
            <p:cNvCxnSpPr/>
            <p:nvPr/>
          </p:nvCxnSpPr>
          <p:spPr>
            <a:xfrm>
              <a:off x="4492098" y="1948308"/>
              <a:ext cx="0" cy="42618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4645950" y="1908074"/>
              <a:ext cx="6136349" cy="523220"/>
            </a:xfrm>
            <a:prstGeom prst="rect">
              <a:avLst/>
            </a:prstGeom>
          </p:spPr>
          <p:txBody>
            <a:bodyPr wrap="square">
              <a:spAutoFit/>
              <a:scene3d>
                <a:camera prst="orthographicFront"/>
                <a:lightRig rig="threePt" dir="t"/>
              </a:scene3d>
              <a:sp3d contourW="12700"/>
            </a:bodyPr>
            <a:lstStyle/>
            <a:p>
              <a:r>
                <a:rPr lang="zh-CN" altLang="en-US" sz="1400" dirty="0">
                  <a:latin typeface="隶书" panose="02010509060101010101" pitchFamily="49" charset="-122"/>
                  <a:ea typeface="隶书" panose="02010509060101010101" pitchFamily="49" charset="-122"/>
                  <a:sym typeface="+mn-lt"/>
                </a:rPr>
                <a:t>点击添加文本信息点击添加文本信息点击添加文本信息点击添加文本信息点击添加文本信息 </a:t>
              </a:r>
              <a:endParaRPr lang="en-US" altLang="zh-CN" sz="1400" dirty="0">
                <a:latin typeface="隶书" panose="02010509060101010101" pitchFamily="49" charset="-122"/>
                <a:ea typeface="隶书" panose="02010509060101010101" pitchFamily="49" charset="-122"/>
              </a:endParaRPr>
            </a:p>
          </p:txBody>
        </p:sp>
        <p:sp>
          <p:nvSpPr>
            <p:cNvPr id="30" name="矩形 29"/>
            <p:cNvSpPr/>
            <p:nvPr/>
          </p:nvSpPr>
          <p:spPr>
            <a:xfrm>
              <a:off x="2753439" y="1958654"/>
              <a:ext cx="2241974" cy="38055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latin typeface="隶书" panose="02010509060101010101" pitchFamily="49" charset="-122"/>
                  <a:ea typeface="隶书" panose="02010509060101010101" pitchFamily="49" charset="-122"/>
                </a:rPr>
                <a:t>添加标题</a:t>
              </a:r>
              <a:endParaRPr lang="zh-CN" altLang="en-US" dirty="0">
                <a:latin typeface="隶书" panose="02010509060101010101" pitchFamily="49" charset="-122"/>
                <a:ea typeface="隶书" panose="02010509060101010101" pitchFamily="49" charset="-122"/>
              </a:endParaRPr>
            </a:p>
          </p:txBody>
        </p:sp>
      </p:grpSp>
      <p:grpSp>
        <p:nvGrpSpPr>
          <p:cNvPr id="31" name="组合 30"/>
          <p:cNvGrpSpPr/>
          <p:nvPr/>
        </p:nvGrpSpPr>
        <p:grpSpPr>
          <a:xfrm>
            <a:off x="2718605" y="3107760"/>
            <a:ext cx="8028860" cy="523220"/>
            <a:chOff x="2753439" y="2981208"/>
            <a:chExt cx="8028860" cy="523220"/>
          </a:xfrm>
        </p:grpSpPr>
        <p:cxnSp>
          <p:nvCxnSpPr>
            <p:cNvPr id="32" name="Straight Connector 7"/>
            <p:cNvCxnSpPr/>
            <p:nvPr/>
          </p:nvCxnSpPr>
          <p:spPr>
            <a:xfrm>
              <a:off x="4492098" y="3033616"/>
              <a:ext cx="0" cy="42618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2753439" y="30387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latin typeface="隶书" panose="02010509060101010101" pitchFamily="49" charset="-122"/>
                  <a:ea typeface="隶书" panose="02010509060101010101" pitchFamily="49" charset="-122"/>
                </a:rPr>
                <a:t>添加标题</a:t>
              </a:r>
              <a:endParaRPr lang="zh-CN" altLang="en-US" dirty="0">
                <a:latin typeface="隶书" panose="02010509060101010101" pitchFamily="49" charset="-122"/>
                <a:ea typeface="隶书" panose="02010509060101010101" pitchFamily="49" charset="-122"/>
              </a:endParaRPr>
            </a:p>
          </p:txBody>
        </p:sp>
        <p:sp>
          <p:nvSpPr>
            <p:cNvPr id="34" name="矩形 33"/>
            <p:cNvSpPr/>
            <p:nvPr/>
          </p:nvSpPr>
          <p:spPr>
            <a:xfrm>
              <a:off x="4645950" y="2981208"/>
              <a:ext cx="6136349" cy="523220"/>
            </a:xfrm>
            <a:prstGeom prst="rect">
              <a:avLst/>
            </a:prstGeom>
          </p:spPr>
          <p:txBody>
            <a:bodyPr wrap="square">
              <a:spAutoFit/>
              <a:scene3d>
                <a:camera prst="orthographicFront"/>
                <a:lightRig rig="threePt" dir="t"/>
              </a:scene3d>
              <a:sp3d contourW="12700"/>
            </a:bodyPr>
            <a:lstStyle/>
            <a:p>
              <a:r>
                <a:rPr lang="zh-CN" altLang="en-US" sz="1400" dirty="0">
                  <a:latin typeface="隶书" panose="02010509060101010101" pitchFamily="49" charset="-122"/>
                  <a:ea typeface="隶书" panose="02010509060101010101" pitchFamily="49" charset="-122"/>
                  <a:sym typeface="+mn-lt"/>
                </a:rPr>
                <a:t>点击添加文本信息点击添加文本信息点击添加文本信息点击添加文本信息点击添加文本信息 </a:t>
              </a:r>
              <a:endParaRPr lang="en-US" altLang="zh-CN" sz="1400" dirty="0">
                <a:latin typeface="隶书" panose="02010509060101010101" pitchFamily="49" charset="-122"/>
                <a:ea typeface="隶书" panose="02010509060101010101" pitchFamily="49" charset="-122"/>
              </a:endParaRPr>
            </a:p>
          </p:txBody>
        </p:sp>
      </p:grpSp>
      <p:grpSp>
        <p:nvGrpSpPr>
          <p:cNvPr id="35" name="组合 34"/>
          <p:cNvGrpSpPr/>
          <p:nvPr/>
        </p:nvGrpSpPr>
        <p:grpSpPr>
          <a:xfrm>
            <a:off x="2718605" y="4180894"/>
            <a:ext cx="8028860" cy="523220"/>
            <a:chOff x="2753439" y="4054342"/>
            <a:chExt cx="8028860" cy="523220"/>
          </a:xfrm>
        </p:grpSpPr>
        <p:cxnSp>
          <p:nvCxnSpPr>
            <p:cNvPr id="36" name="Straight Connector 11"/>
            <p:cNvCxnSpPr/>
            <p:nvPr/>
          </p:nvCxnSpPr>
          <p:spPr>
            <a:xfrm>
              <a:off x="4492098" y="4118923"/>
              <a:ext cx="0" cy="42618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2753439" y="4114503"/>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latin typeface="隶书" panose="02010509060101010101" pitchFamily="49" charset="-122"/>
                  <a:ea typeface="隶书" panose="02010509060101010101" pitchFamily="49" charset="-122"/>
                </a:rPr>
                <a:t>添加标题</a:t>
              </a:r>
              <a:endParaRPr lang="zh-CN" altLang="en-US" dirty="0">
                <a:latin typeface="隶书" panose="02010509060101010101" pitchFamily="49" charset="-122"/>
                <a:ea typeface="隶书" panose="02010509060101010101" pitchFamily="49" charset="-122"/>
              </a:endParaRPr>
            </a:p>
          </p:txBody>
        </p:sp>
        <p:sp>
          <p:nvSpPr>
            <p:cNvPr id="38" name="矩形 37"/>
            <p:cNvSpPr/>
            <p:nvPr/>
          </p:nvSpPr>
          <p:spPr>
            <a:xfrm>
              <a:off x="4645950" y="4054342"/>
              <a:ext cx="6136349" cy="523220"/>
            </a:xfrm>
            <a:prstGeom prst="rect">
              <a:avLst/>
            </a:prstGeom>
          </p:spPr>
          <p:txBody>
            <a:bodyPr wrap="square">
              <a:spAutoFit/>
              <a:scene3d>
                <a:camera prst="orthographicFront"/>
                <a:lightRig rig="threePt" dir="t"/>
              </a:scene3d>
              <a:sp3d contourW="12700"/>
            </a:bodyPr>
            <a:lstStyle/>
            <a:p>
              <a:r>
                <a:rPr lang="zh-CN" altLang="en-US" sz="1400" dirty="0">
                  <a:latin typeface="隶书" panose="02010509060101010101" pitchFamily="49" charset="-122"/>
                  <a:ea typeface="隶书" panose="02010509060101010101" pitchFamily="49" charset="-122"/>
                  <a:sym typeface="+mn-lt"/>
                </a:rPr>
                <a:t>点击添加文本信息点击添加文本信息点击添加文本信息点击添加文本信息点击添加文本信息 </a:t>
              </a:r>
              <a:endParaRPr lang="en-US" altLang="zh-CN" sz="1400" dirty="0">
                <a:latin typeface="隶书" panose="02010509060101010101" pitchFamily="49" charset="-122"/>
                <a:ea typeface="隶书" panose="02010509060101010101" pitchFamily="49" charset="-122"/>
              </a:endParaRPr>
            </a:p>
          </p:txBody>
        </p:sp>
      </p:grpSp>
      <p:grpSp>
        <p:nvGrpSpPr>
          <p:cNvPr id="39" name="组合 38"/>
          <p:cNvGrpSpPr/>
          <p:nvPr/>
        </p:nvGrpSpPr>
        <p:grpSpPr>
          <a:xfrm>
            <a:off x="2718605" y="5285663"/>
            <a:ext cx="8028860" cy="523220"/>
            <a:chOff x="2753439" y="5159111"/>
            <a:chExt cx="8028860" cy="523220"/>
          </a:xfrm>
        </p:grpSpPr>
        <p:cxnSp>
          <p:nvCxnSpPr>
            <p:cNvPr id="40" name="Straight Connector 15"/>
            <p:cNvCxnSpPr/>
            <p:nvPr/>
          </p:nvCxnSpPr>
          <p:spPr>
            <a:xfrm>
              <a:off x="4492098" y="5204230"/>
              <a:ext cx="0" cy="42618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2753439" y="5208877"/>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latin typeface="隶书" panose="02010509060101010101" pitchFamily="49" charset="-122"/>
                  <a:ea typeface="隶书" panose="02010509060101010101" pitchFamily="49" charset="-122"/>
                </a:rPr>
                <a:t>添加标题</a:t>
              </a:r>
              <a:endParaRPr lang="zh-CN" altLang="en-US" dirty="0">
                <a:latin typeface="隶书" panose="02010509060101010101" pitchFamily="49" charset="-122"/>
                <a:ea typeface="隶书" panose="02010509060101010101" pitchFamily="49" charset="-122"/>
              </a:endParaRPr>
            </a:p>
          </p:txBody>
        </p:sp>
        <p:sp>
          <p:nvSpPr>
            <p:cNvPr id="42" name="矩形 41"/>
            <p:cNvSpPr/>
            <p:nvPr/>
          </p:nvSpPr>
          <p:spPr>
            <a:xfrm>
              <a:off x="4645950" y="5159111"/>
              <a:ext cx="6136349" cy="523220"/>
            </a:xfrm>
            <a:prstGeom prst="rect">
              <a:avLst/>
            </a:prstGeom>
          </p:spPr>
          <p:txBody>
            <a:bodyPr wrap="square">
              <a:spAutoFit/>
              <a:scene3d>
                <a:camera prst="orthographicFront"/>
                <a:lightRig rig="threePt" dir="t"/>
              </a:scene3d>
              <a:sp3d contourW="12700"/>
            </a:bodyPr>
            <a:lstStyle/>
            <a:p>
              <a:r>
                <a:rPr lang="zh-CN" altLang="en-US" sz="1400" dirty="0">
                  <a:latin typeface="隶书" panose="02010509060101010101" pitchFamily="49" charset="-122"/>
                  <a:ea typeface="隶书" panose="02010509060101010101" pitchFamily="49" charset="-122"/>
                  <a:sym typeface="+mn-lt"/>
                </a:rPr>
                <a:t>点击添加文本信息点击添加文本信息点击添加文本信息点击添加文本信息点击添加文本信息 </a:t>
              </a:r>
              <a:endParaRPr lang="en-US" altLang="zh-CN" sz="1400" dirty="0">
                <a:latin typeface="隶书" panose="02010509060101010101" pitchFamily="49" charset="-122"/>
                <a:ea typeface="隶书" panose="020105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par>
                                <p:cTn id="15" presetID="53" presetClass="entr" presetSubtype="16"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par>
                                <p:cTn id="20" presetID="53" presetClass="entr" presetSubtype="16"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animEffect transition="in" filter="fade">
                                      <p:cBhvr>
                                        <p:cTn id="24" dur="500"/>
                                        <p:tgtEl>
                                          <p:spTgt spid="24"/>
                                        </p:tgtEl>
                                      </p:cBhvr>
                                    </p:animEffect>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left)">
                                      <p:cBhvr>
                                        <p:cTn id="28" dur="500"/>
                                        <p:tgtEl>
                                          <p:spTgt spid="27"/>
                                        </p:tgtEl>
                                      </p:cBhvr>
                                    </p:animEffect>
                                  </p:childTnLst>
                                </p:cTn>
                              </p:par>
                            </p:childTnLst>
                          </p:cTn>
                        </p:par>
                        <p:par>
                          <p:cTn id="29" fill="hold">
                            <p:stCondLst>
                              <p:cond delay="1000"/>
                            </p:stCondLst>
                            <p:childTnLst>
                              <p:par>
                                <p:cTn id="30" presetID="22" presetClass="entr" presetSubtype="8"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left)">
                                      <p:cBhvr>
                                        <p:cTn id="32" dur="500"/>
                                        <p:tgtEl>
                                          <p:spTgt spid="31"/>
                                        </p:tgtEl>
                                      </p:cBhvr>
                                    </p:animEffect>
                                  </p:childTnLst>
                                </p:cTn>
                              </p:par>
                            </p:childTnLst>
                          </p:cTn>
                        </p:par>
                        <p:par>
                          <p:cTn id="33" fill="hold">
                            <p:stCondLst>
                              <p:cond delay="1500"/>
                            </p:stCondLst>
                            <p:childTnLst>
                              <p:par>
                                <p:cTn id="34" presetID="22" presetClass="entr" presetSubtype="8" fill="hold" nodeType="after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wipe(left)">
                                      <p:cBhvr>
                                        <p:cTn id="36" dur="500"/>
                                        <p:tgtEl>
                                          <p:spTgt spid="35"/>
                                        </p:tgtEl>
                                      </p:cBhvr>
                                    </p:animEffect>
                                  </p:childTnLst>
                                </p:cTn>
                              </p:par>
                            </p:childTnLst>
                          </p:cTn>
                        </p:par>
                        <p:par>
                          <p:cTn id="37" fill="hold">
                            <p:stCondLst>
                              <p:cond delay="2000"/>
                            </p:stCondLst>
                            <p:childTnLst>
                              <p:par>
                                <p:cTn id="38" presetID="22" presetClass="entr" presetSubtype="8" fill="hold" nodeType="after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wipe(left)">
                                      <p:cBhvr>
                                        <p:cTn id="4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121210" y="739587"/>
            <a:ext cx="5498354" cy="5378824"/>
          </a:xfrm>
          <a:prstGeom prst="rect">
            <a:avLst/>
          </a:prstGeom>
        </p:spPr>
      </p:pic>
      <p:sp>
        <p:nvSpPr>
          <p:cNvPr id="7" name="TextBox 1"/>
          <p:cNvSpPr txBox="1"/>
          <p:nvPr/>
        </p:nvSpPr>
        <p:spPr>
          <a:xfrm>
            <a:off x="5454889" y="2724640"/>
            <a:ext cx="830997" cy="1408719"/>
          </a:xfrm>
          <a:prstGeom prst="rect">
            <a:avLst/>
          </a:prstGeom>
          <a:noFill/>
        </p:spPr>
        <p:txBody>
          <a:bodyPr vert="eaVert" wrap="none" lIns="0" tIns="0" rIns="0" rtlCol="0">
            <a:spAutoFit/>
          </a:bodyPr>
          <a:lstStyle/>
          <a:p>
            <a:r>
              <a:rPr lang="zh-CN" altLang="en-US" sz="5400" b="1" smtClean="0">
                <a:solidFill>
                  <a:schemeClr val="tx1">
                    <a:lumMod val="95000"/>
                    <a:lumOff val="5000"/>
                  </a:schemeClr>
                </a:solidFill>
                <a:latin typeface="隶书" panose="02010509060101010101" pitchFamily="49" charset="-122"/>
                <a:ea typeface="隶书" panose="02010509060101010101" pitchFamily="49" charset="-122"/>
                <a:cs typeface="微软雅黑" panose="020B0503020204020204" pitchFamily="18" charset="-122"/>
              </a:rPr>
              <a:t>标题</a:t>
            </a:r>
            <a:endParaRPr lang="en-US" altLang="zh-CN" sz="5400" b="1" dirty="0">
              <a:solidFill>
                <a:schemeClr val="tx1">
                  <a:lumMod val="95000"/>
                  <a:lumOff val="5000"/>
                </a:schemeClr>
              </a:solidFill>
              <a:latin typeface="隶书" panose="02010509060101010101" pitchFamily="49" charset="-122"/>
              <a:ea typeface="隶书" panose="02010509060101010101" pitchFamily="49" charset="-122"/>
              <a:cs typeface="微软雅黑" panose="020B0503020204020204"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a:endCxn id="5" idx="1"/>
          </p:cNvCxnSpPr>
          <p:nvPr/>
        </p:nvCxnSpPr>
        <p:spPr>
          <a:xfrm>
            <a:off x="2097741" y="3429000"/>
            <a:ext cx="7413119" cy="0"/>
          </a:xfrm>
          <a:prstGeom prst="line">
            <a:avLst/>
          </a:prstGeom>
          <a:ln w="285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pic>
        <p:nvPicPr>
          <p:cNvPr id="2" name="Picture 8" descr="https://timgsa.baidu.com/timg?image&amp;quality=80&amp;size=b9999_10000&amp;sec=1525342730355&amp;di=b3c26609719d3ccd6850d33b87ec012f&amp;imgtype=0&amp;src=http%3A%2F%2Fimg.alicdn.com%2Fimgextra%2Fi3%2F276390017%2FTB2A2ludkfb_uJkSmLyXXcxoXXa_%2521%2521276390017-0-beehive-scenes.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19811" t="15782" r="8851" b="9544"/>
          <a:stretch>
            <a:fillRect/>
          </a:stretch>
        </p:blipFill>
        <p:spPr bwMode="auto">
          <a:xfrm>
            <a:off x="1554683" y="2840160"/>
            <a:ext cx="1125079" cy="117768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8" descr="https://timgsa.baidu.com/timg?image&amp;quality=80&amp;size=b9999_10000&amp;sec=1525342730355&amp;di=b3c26609719d3ccd6850d33b87ec012f&amp;imgtype=0&amp;src=http%3A%2F%2Fimg.alicdn.com%2Fimgextra%2Fi3%2F276390017%2FTB2A2ludkfb_uJkSmLyXXcxoXXa_%2521%2521276390017-0-beehive-scenes.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19811" t="15782" r="8851" b="9544"/>
          <a:stretch>
            <a:fillRect/>
          </a:stretch>
        </p:blipFill>
        <p:spPr bwMode="auto">
          <a:xfrm>
            <a:off x="4206742" y="2840160"/>
            <a:ext cx="1125079" cy="117768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8" descr="https://timgsa.baidu.com/timg?image&amp;quality=80&amp;size=b9999_10000&amp;sec=1525342730355&amp;di=b3c26609719d3ccd6850d33b87ec012f&amp;imgtype=0&amp;src=http%3A%2F%2Fimg.alicdn.com%2Fimgextra%2Fi3%2F276390017%2FTB2A2ludkfb_uJkSmLyXXcxoXXa_%2521%2521276390017-0-beehive-scenes.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19811" t="15782" r="8851" b="9544"/>
          <a:stretch>
            <a:fillRect/>
          </a:stretch>
        </p:blipFill>
        <p:spPr bwMode="auto">
          <a:xfrm>
            <a:off x="6858801" y="2840160"/>
            <a:ext cx="1125079" cy="117768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 descr="https://timgsa.baidu.com/timg?image&amp;quality=80&amp;size=b9999_10000&amp;sec=1525342730355&amp;di=b3c26609719d3ccd6850d33b87ec012f&amp;imgtype=0&amp;src=http%3A%2F%2Fimg.alicdn.com%2Fimgextra%2Fi3%2F276390017%2FTB2A2ludkfb_uJkSmLyXXcxoXXa_%2521%2521276390017-0-beehive-scenes.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19811" t="15782" r="8851" b="9544"/>
          <a:stretch>
            <a:fillRect/>
          </a:stretch>
        </p:blipFill>
        <p:spPr bwMode="auto">
          <a:xfrm>
            <a:off x="9510860" y="2840160"/>
            <a:ext cx="1125079" cy="1177680"/>
          </a:xfrm>
          <a:prstGeom prst="rect">
            <a:avLst/>
          </a:prstGeom>
          <a:noFill/>
          <a:extLst>
            <a:ext uri="{909E8E84-426E-40DD-AFC4-6F175D3DCCD1}">
              <a14:hiddenFill xmlns:a14="http://schemas.microsoft.com/office/drawing/2010/main">
                <a:solidFill>
                  <a:srgbClr val="FFFFFF"/>
                </a:solidFill>
              </a14:hiddenFill>
            </a:ext>
          </a:extLst>
        </p:spPr>
      </p:pic>
      <p:grpSp>
        <p:nvGrpSpPr>
          <p:cNvPr id="8" name="组合 7"/>
          <p:cNvGrpSpPr/>
          <p:nvPr/>
        </p:nvGrpSpPr>
        <p:grpSpPr>
          <a:xfrm>
            <a:off x="670858" y="4119440"/>
            <a:ext cx="2853766" cy="1540833"/>
            <a:chOff x="754603" y="3649903"/>
            <a:chExt cx="2962449" cy="1540833"/>
          </a:xfrm>
        </p:grpSpPr>
        <p:sp>
          <p:nvSpPr>
            <p:cNvPr id="12" name="PA_库_文本框 5"/>
            <p:cNvSpPr txBox="1"/>
            <p:nvPr>
              <p:custDataLst>
                <p:tags r:id="rId2"/>
              </p:custDataLst>
            </p:nvPr>
          </p:nvSpPr>
          <p:spPr>
            <a:xfrm>
              <a:off x="1284655" y="3649903"/>
              <a:ext cx="1902345" cy="584775"/>
            </a:xfrm>
            <a:prstGeom prst="rect">
              <a:avLst/>
            </a:prstGeom>
            <a:noFill/>
          </p:spPr>
          <p:txBody>
            <a:bodyPr wrap="none" rtlCol="0">
              <a:spAutoFit/>
            </a:bodyPr>
            <a:lstStyle/>
            <a:p>
              <a:pPr algn="ctr"/>
              <a:r>
                <a:rPr lang="zh-CN" altLang="en-US" sz="3200" b="1" dirty="0">
                  <a:latin typeface="隶书" panose="02010509060101010101" pitchFamily="49" charset="-122"/>
                  <a:ea typeface="隶书" panose="02010509060101010101" pitchFamily="49" charset="-122"/>
                </a:rPr>
                <a:t>添加标题</a:t>
              </a:r>
              <a:endParaRPr lang="zh-CN" altLang="en-US" sz="3200" b="1" dirty="0">
                <a:latin typeface="隶书" panose="02010509060101010101" pitchFamily="49" charset="-122"/>
                <a:ea typeface="隶书" panose="02010509060101010101" pitchFamily="49" charset="-122"/>
              </a:endParaRPr>
            </a:p>
          </p:txBody>
        </p:sp>
        <p:sp>
          <p:nvSpPr>
            <p:cNvPr id="10" name="矩形 39"/>
            <p:cNvSpPr>
              <a:spLocks noChangeArrowheads="1"/>
            </p:cNvSpPr>
            <p:nvPr/>
          </p:nvSpPr>
          <p:spPr bwMode="auto">
            <a:xfrm>
              <a:off x="754603" y="4359739"/>
              <a:ext cx="296244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295">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a:lnSpc>
                  <a:spcPct val="150000"/>
                </a:lnSpc>
                <a:buNone/>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a:t>
              </a:r>
              <a:r>
                <a:rPr lang="zh-CN" altLang="en-US" sz="1600">
                  <a:solidFill>
                    <a:srgbClr val="080808"/>
                  </a:solidFill>
                  <a:latin typeface="隶书" panose="02010509060101010101" pitchFamily="49" charset="-122"/>
                  <a:ea typeface="隶书" panose="02010509060101010101" pitchFamily="49" charset="-122"/>
                  <a:cs typeface="宋体" panose="02010600030101010101" pitchFamily="2" charset="-122"/>
                </a:rPr>
                <a:t>文</a:t>
              </a:r>
              <a:r>
                <a:rPr lang="zh-CN" altLang="en-US" sz="1600" smtClean="0">
                  <a:solidFill>
                    <a:srgbClr val="080808"/>
                  </a:solidFill>
                  <a:latin typeface="隶书" panose="02010509060101010101" pitchFamily="49" charset="-122"/>
                  <a:ea typeface="隶书" panose="02010509060101010101" pitchFamily="49" charset="-122"/>
                  <a:cs typeface="宋体" panose="02010600030101010101" pitchFamily="2" charset="-122"/>
                </a:rPr>
                <a:t>本 </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grpSp>
      <p:grpSp>
        <p:nvGrpSpPr>
          <p:cNvPr id="13" name="组合 12"/>
          <p:cNvGrpSpPr/>
          <p:nvPr/>
        </p:nvGrpSpPr>
        <p:grpSpPr>
          <a:xfrm>
            <a:off x="3266198" y="1100768"/>
            <a:ext cx="2853766" cy="1540833"/>
            <a:chOff x="754603" y="3649903"/>
            <a:chExt cx="2962449" cy="1540833"/>
          </a:xfrm>
        </p:grpSpPr>
        <p:sp>
          <p:nvSpPr>
            <p:cNvPr id="14" name="PA_库_文本框 5"/>
            <p:cNvSpPr txBox="1"/>
            <p:nvPr>
              <p:custDataLst>
                <p:tags r:id="rId3"/>
              </p:custDataLst>
            </p:nvPr>
          </p:nvSpPr>
          <p:spPr>
            <a:xfrm>
              <a:off x="1284656" y="3649903"/>
              <a:ext cx="1902345" cy="584775"/>
            </a:xfrm>
            <a:prstGeom prst="rect">
              <a:avLst/>
            </a:prstGeom>
            <a:noFill/>
          </p:spPr>
          <p:txBody>
            <a:bodyPr wrap="none" rtlCol="0">
              <a:spAutoFit/>
            </a:bodyPr>
            <a:lstStyle/>
            <a:p>
              <a:pPr algn="ctr"/>
              <a:r>
                <a:rPr lang="zh-CN" altLang="en-US" sz="3200" b="1" dirty="0">
                  <a:latin typeface="隶书" panose="02010509060101010101" pitchFamily="49" charset="-122"/>
                  <a:ea typeface="隶书" panose="02010509060101010101" pitchFamily="49" charset="-122"/>
                </a:rPr>
                <a:t>添加标题</a:t>
              </a:r>
              <a:endParaRPr lang="zh-CN" altLang="en-US" sz="3200" b="1" dirty="0">
                <a:latin typeface="隶书" panose="02010509060101010101" pitchFamily="49" charset="-122"/>
                <a:ea typeface="隶书" panose="02010509060101010101" pitchFamily="49" charset="-122"/>
              </a:endParaRPr>
            </a:p>
          </p:txBody>
        </p:sp>
        <p:sp>
          <p:nvSpPr>
            <p:cNvPr id="15" name="矩形 39"/>
            <p:cNvSpPr>
              <a:spLocks noChangeArrowheads="1"/>
            </p:cNvSpPr>
            <p:nvPr/>
          </p:nvSpPr>
          <p:spPr bwMode="auto">
            <a:xfrm>
              <a:off x="754603" y="4359739"/>
              <a:ext cx="296244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295">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a:lnSpc>
                  <a:spcPct val="150000"/>
                </a:lnSpc>
                <a:buNone/>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a:t>
              </a:r>
              <a:r>
                <a:rPr lang="zh-CN" altLang="en-US" sz="1600">
                  <a:solidFill>
                    <a:srgbClr val="080808"/>
                  </a:solidFill>
                  <a:latin typeface="隶书" panose="02010509060101010101" pitchFamily="49" charset="-122"/>
                  <a:ea typeface="隶书" panose="02010509060101010101" pitchFamily="49" charset="-122"/>
                  <a:cs typeface="宋体" panose="02010600030101010101" pitchFamily="2" charset="-122"/>
                </a:rPr>
                <a:t>文</a:t>
              </a:r>
              <a:r>
                <a:rPr lang="zh-CN" altLang="en-US" sz="1600" smtClean="0">
                  <a:solidFill>
                    <a:srgbClr val="080808"/>
                  </a:solidFill>
                  <a:latin typeface="隶书" panose="02010509060101010101" pitchFamily="49" charset="-122"/>
                  <a:ea typeface="隶书" panose="02010509060101010101" pitchFamily="49" charset="-122"/>
                  <a:cs typeface="宋体" panose="02010600030101010101" pitchFamily="2" charset="-122"/>
                </a:rPr>
                <a:t>本 </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grpSp>
      <p:grpSp>
        <p:nvGrpSpPr>
          <p:cNvPr id="22" name="组合 21"/>
          <p:cNvGrpSpPr/>
          <p:nvPr/>
        </p:nvGrpSpPr>
        <p:grpSpPr>
          <a:xfrm>
            <a:off x="6031695" y="4119440"/>
            <a:ext cx="2853766" cy="1540833"/>
            <a:chOff x="754603" y="3649903"/>
            <a:chExt cx="2962449" cy="1540833"/>
          </a:xfrm>
        </p:grpSpPr>
        <p:sp>
          <p:nvSpPr>
            <p:cNvPr id="23" name="PA_库_文本框 5"/>
            <p:cNvSpPr txBox="1"/>
            <p:nvPr>
              <p:custDataLst>
                <p:tags r:id="rId4"/>
              </p:custDataLst>
            </p:nvPr>
          </p:nvSpPr>
          <p:spPr>
            <a:xfrm>
              <a:off x="1284655" y="3649903"/>
              <a:ext cx="1902345" cy="584775"/>
            </a:xfrm>
            <a:prstGeom prst="rect">
              <a:avLst/>
            </a:prstGeom>
            <a:noFill/>
          </p:spPr>
          <p:txBody>
            <a:bodyPr wrap="none" rtlCol="0">
              <a:spAutoFit/>
            </a:bodyPr>
            <a:lstStyle/>
            <a:p>
              <a:pPr algn="ctr"/>
              <a:r>
                <a:rPr lang="zh-CN" altLang="en-US" sz="3200" b="1" dirty="0">
                  <a:latin typeface="隶书" panose="02010509060101010101" pitchFamily="49" charset="-122"/>
                  <a:ea typeface="隶书" panose="02010509060101010101" pitchFamily="49" charset="-122"/>
                </a:rPr>
                <a:t>添加标题</a:t>
              </a:r>
              <a:endParaRPr lang="zh-CN" altLang="en-US" sz="3200" b="1" dirty="0">
                <a:latin typeface="隶书" panose="02010509060101010101" pitchFamily="49" charset="-122"/>
                <a:ea typeface="隶书" panose="02010509060101010101" pitchFamily="49" charset="-122"/>
              </a:endParaRPr>
            </a:p>
          </p:txBody>
        </p:sp>
        <p:sp>
          <p:nvSpPr>
            <p:cNvPr id="24" name="矩形 39"/>
            <p:cNvSpPr>
              <a:spLocks noChangeArrowheads="1"/>
            </p:cNvSpPr>
            <p:nvPr/>
          </p:nvSpPr>
          <p:spPr bwMode="auto">
            <a:xfrm>
              <a:off x="754603" y="4359739"/>
              <a:ext cx="296244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295">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a:lnSpc>
                  <a:spcPct val="150000"/>
                </a:lnSpc>
                <a:buNone/>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a:t>
              </a:r>
              <a:r>
                <a:rPr lang="zh-CN" altLang="en-US" sz="1600">
                  <a:solidFill>
                    <a:srgbClr val="080808"/>
                  </a:solidFill>
                  <a:latin typeface="隶书" panose="02010509060101010101" pitchFamily="49" charset="-122"/>
                  <a:ea typeface="隶书" panose="02010509060101010101" pitchFamily="49" charset="-122"/>
                  <a:cs typeface="宋体" panose="02010600030101010101" pitchFamily="2" charset="-122"/>
                </a:rPr>
                <a:t>文</a:t>
              </a:r>
              <a:r>
                <a:rPr lang="zh-CN" altLang="en-US" sz="1600" smtClean="0">
                  <a:solidFill>
                    <a:srgbClr val="080808"/>
                  </a:solidFill>
                  <a:latin typeface="隶书" panose="02010509060101010101" pitchFamily="49" charset="-122"/>
                  <a:ea typeface="隶书" panose="02010509060101010101" pitchFamily="49" charset="-122"/>
                  <a:cs typeface="宋体" panose="02010600030101010101" pitchFamily="2" charset="-122"/>
                </a:rPr>
                <a:t>本 </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grpSp>
      <p:grpSp>
        <p:nvGrpSpPr>
          <p:cNvPr id="25" name="组合 24"/>
          <p:cNvGrpSpPr/>
          <p:nvPr/>
        </p:nvGrpSpPr>
        <p:grpSpPr>
          <a:xfrm>
            <a:off x="8627035" y="1100768"/>
            <a:ext cx="2853766" cy="1540833"/>
            <a:chOff x="754603" y="3649903"/>
            <a:chExt cx="2962449" cy="1540833"/>
          </a:xfrm>
        </p:grpSpPr>
        <p:sp>
          <p:nvSpPr>
            <p:cNvPr id="26" name="PA_库_文本框 5"/>
            <p:cNvSpPr txBox="1"/>
            <p:nvPr>
              <p:custDataLst>
                <p:tags r:id="rId5"/>
              </p:custDataLst>
            </p:nvPr>
          </p:nvSpPr>
          <p:spPr>
            <a:xfrm>
              <a:off x="1284656" y="3649903"/>
              <a:ext cx="1902345" cy="584775"/>
            </a:xfrm>
            <a:prstGeom prst="rect">
              <a:avLst/>
            </a:prstGeom>
            <a:noFill/>
          </p:spPr>
          <p:txBody>
            <a:bodyPr wrap="none" rtlCol="0">
              <a:spAutoFit/>
            </a:bodyPr>
            <a:lstStyle/>
            <a:p>
              <a:pPr algn="ctr"/>
              <a:r>
                <a:rPr lang="zh-CN" altLang="en-US" sz="3200" b="1" dirty="0">
                  <a:latin typeface="隶书" panose="02010509060101010101" pitchFamily="49" charset="-122"/>
                  <a:ea typeface="隶书" panose="02010509060101010101" pitchFamily="49" charset="-122"/>
                </a:rPr>
                <a:t>添加标题</a:t>
              </a:r>
              <a:endParaRPr lang="zh-CN" altLang="en-US" sz="3200" b="1" dirty="0">
                <a:latin typeface="隶书" panose="02010509060101010101" pitchFamily="49" charset="-122"/>
                <a:ea typeface="隶书" panose="02010509060101010101" pitchFamily="49" charset="-122"/>
              </a:endParaRPr>
            </a:p>
          </p:txBody>
        </p:sp>
        <p:sp>
          <p:nvSpPr>
            <p:cNvPr id="27" name="矩形 39"/>
            <p:cNvSpPr>
              <a:spLocks noChangeArrowheads="1"/>
            </p:cNvSpPr>
            <p:nvPr/>
          </p:nvSpPr>
          <p:spPr bwMode="auto">
            <a:xfrm>
              <a:off x="754603" y="4359739"/>
              <a:ext cx="296244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295">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a:lnSpc>
                  <a:spcPct val="150000"/>
                </a:lnSpc>
                <a:buNone/>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a:t>
              </a:r>
              <a:r>
                <a:rPr lang="zh-CN" altLang="en-US" sz="1600">
                  <a:solidFill>
                    <a:srgbClr val="080808"/>
                  </a:solidFill>
                  <a:latin typeface="隶书" panose="02010509060101010101" pitchFamily="49" charset="-122"/>
                  <a:ea typeface="隶书" panose="02010509060101010101" pitchFamily="49" charset="-122"/>
                  <a:cs typeface="宋体" panose="02010600030101010101" pitchFamily="2" charset="-122"/>
                </a:rPr>
                <a:t>文</a:t>
              </a:r>
              <a:r>
                <a:rPr lang="zh-CN" altLang="en-US" sz="1600" smtClean="0">
                  <a:solidFill>
                    <a:srgbClr val="080808"/>
                  </a:solidFill>
                  <a:latin typeface="隶书" panose="02010509060101010101" pitchFamily="49" charset="-122"/>
                  <a:ea typeface="隶书" panose="02010509060101010101" pitchFamily="49" charset="-122"/>
                  <a:cs typeface="宋体" panose="02010600030101010101" pitchFamily="2" charset="-122"/>
                </a:rPr>
                <a:t>本 </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500"/>
                                        <p:tgtEl>
                                          <p:spTgt spid="13"/>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down)">
                                      <p:cBhvr>
                                        <p:cTn id="35" dur="500"/>
                                        <p:tgtEl>
                                          <p:spTgt spid="22"/>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down)">
                                      <p:cBhvr>
                                        <p:cTn id="3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121210" y="739587"/>
            <a:ext cx="5498354" cy="5378824"/>
          </a:xfrm>
          <a:prstGeom prst="rect">
            <a:avLst/>
          </a:prstGeom>
        </p:spPr>
      </p:pic>
      <p:sp>
        <p:nvSpPr>
          <p:cNvPr id="7" name="TextBox 1"/>
          <p:cNvSpPr txBox="1"/>
          <p:nvPr/>
        </p:nvSpPr>
        <p:spPr>
          <a:xfrm>
            <a:off x="5454889" y="2724640"/>
            <a:ext cx="830997" cy="1408719"/>
          </a:xfrm>
          <a:prstGeom prst="rect">
            <a:avLst/>
          </a:prstGeom>
          <a:noFill/>
        </p:spPr>
        <p:txBody>
          <a:bodyPr vert="eaVert" wrap="none" lIns="0" tIns="0" rIns="0" rtlCol="0">
            <a:spAutoFit/>
          </a:bodyPr>
          <a:lstStyle/>
          <a:p>
            <a:r>
              <a:rPr lang="zh-CN" altLang="en-US" sz="5400" b="1" smtClean="0">
                <a:solidFill>
                  <a:schemeClr val="tx1">
                    <a:lumMod val="95000"/>
                    <a:lumOff val="5000"/>
                  </a:schemeClr>
                </a:solidFill>
                <a:latin typeface="隶书" panose="02010509060101010101" pitchFamily="49" charset="-122"/>
                <a:ea typeface="隶书" panose="02010509060101010101" pitchFamily="49" charset="-122"/>
                <a:cs typeface="微软雅黑" panose="020B0503020204020204" pitchFamily="18" charset="-122"/>
              </a:rPr>
              <a:t>标题</a:t>
            </a:r>
            <a:endParaRPr lang="en-US" altLang="zh-CN" sz="5400" b="1" dirty="0">
              <a:solidFill>
                <a:schemeClr val="tx1">
                  <a:lumMod val="95000"/>
                  <a:lumOff val="5000"/>
                </a:schemeClr>
              </a:solidFill>
              <a:latin typeface="隶书" panose="02010509060101010101" pitchFamily="49" charset="-122"/>
              <a:ea typeface="隶书" panose="02010509060101010101" pitchFamily="49" charset="-122"/>
              <a:cs typeface="微软雅黑" panose="020B0503020204020204"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129199" y="1759217"/>
            <a:ext cx="2011915" cy="2011917"/>
            <a:chOff x="1353987" y="1723663"/>
            <a:chExt cx="2559577" cy="2559579"/>
          </a:xfrm>
        </p:grpSpPr>
        <p:sp>
          <p:nvSpPr>
            <p:cNvPr id="5" name="空心弧 4"/>
            <p:cNvSpPr>
              <a:spLocks noChangeAspect="1"/>
            </p:cNvSpPr>
            <p:nvPr/>
          </p:nvSpPr>
          <p:spPr>
            <a:xfrm rot="2134792">
              <a:off x="1445190" y="1859200"/>
              <a:ext cx="2288503" cy="2288503"/>
            </a:xfrm>
            <a:prstGeom prst="blockArc">
              <a:avLst>
                <a:gd name="adj1" fmla="val 14033861"/>
                <a:gd name="adj2" fmla="val 1597257"/>
                <a:gd name="adj3" fmla="val 5428"/>
              </a:avLst>
            </a:prstGeom>
            <a:solidFill>
              <a:schemeClr val="bg1">
                <a:lumMod val="95000"/>
              </a:schemeClr>
            </a:solidFill>
            <a:ln>
              <a:noFill/>
            </a:ln>
          </p:spPr>
          <p:txBody>
            <a:bodyPr vert="horz" wrap="square" lIns="58052" tIns="29026" rIns="58052" bIns="29026"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140" b="0" i="0" u="none" strike="noStrike" kern="1200" cap="none" spc="0" normalizeH="0" baseline="0" noProof="0">
                <a:ln>
                  <a:noFill/>
                </a:ln>
                <a:solidFill>
                  <a:schemeClr val="bg1">
                    <a:lumMod val="50000"/>
                  </a:schemeClr>
                </a:solidFill>
                <a:effectLst/>
                <a:uLnTx/>
                <a:uFillTx/>
                <a:latin typeface="Calibri" panose="020F0502020204030204"/>
                <a:ea typeface="宋体" panose="02010600030101010101" pitchFamily="2" charset="-122"/>
                <a:cs typeface="+mn-cs"/>
              </a:endParaRPr>
            </a:p>
          </p:txBody>
        </p:sp>
        <p:sp>
          <p:nvSpPr>
            <p:cNvPr id="6" name="空心弧 5"/>
            <p:cNvSpPr>
              <a:spLocks noChangeAspect="1"/>
            </p:cNvSpPr>
            <p:nvPr/>
          </p:nvSpPr>
          <p:spPr>
            <a:xfrm rot="14609616">
              <a:off x="1353986" y="1723664"/>
              <a:ext cx="2559579" cy="2559577"/>
            </a:xfrm>
            <a:prstGeom prst="blockArc">
              <a:avLst>
                <a:gd name="adj1" fmla="val 10669547"/>
                <a:gd name="adj2" fmla="val 1623635"/>
                <a:gd name="adj3" fmla="val 14268"/>
              </a:avLst>
            </a:prstGeom>
            <a:solidFill>
              <a:srgbClr val="FBE2DA"/>
            </a:solidFill>
            <a:ln>
              <a:noFill/>
            </a:ln>
          </p:spPr>
          <p:txBody>
            <a:bodyPr vert="horz" wrap="square" lIns="91418" tIns="45709" rIns="91418" bIns="45709"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schemeClr val="bg1">
                    <a:lumMod val="50000"/>
                  </a:schemeClr>
                </a:solidFill>
                <a:effectLst/>
                <a:uLnTx/>
                <a:uFillTx/>
                <a:latin typeface="Calibri" panose="020F0502020204030204"/>
                <a:ea typeface="宋体" panose="02010600030101010101" pitchFamily="2" charset="-122"/>
                <a:cs typeface="+mn-cs"/>
              </a:endParaRPr>
            </a:p>
          </p:txBody>
        </p:sp>
        <p:sp>
          <p:nvSpPr>
            <p:cNvPr id="7" name="TextBox 52"/>
            <p:cNvSpPr txBox="1"/>
            <p:nvPr/>
          </p:nvSpPr>
          <p:spPr>
            <a:xfrm>
              <a:off x="1887724" y="2573144"/>
              <a:ext cx="1492105" cy="977502"/>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4400" b="0" i="0" u="none" strike="noStrike" kern="0" cap="none" spc="0" normalizeH="0" baseline="0" noProof="0" dirty="0">
                  <a:ln>
                    <a:noFill/>
                  </a:ln>
                  <a:solidFill>
                    <a:schemeClr val="bg1">
                      <a:lumMod val="50000"/>
                    </a:schemeClr>
                  </a:solidFill>
                  <a:effectLst/>
                  <a:uLnTx/>
                  <a:uFillTx/>
                  <a:latin typeface="Impact" panose="020B0806030902050204" pitchFamily="34" charset="0"/>
                  <a:ea typeface="Arial Unicode MS" panose="020B0604020202020204" charset="-122"/>
                  <a:cs typeface="Arial Unicode MS" panose="020B0604020202020204" charset="-122"/>
                </a:rPr>
                <a:t>60%</a:t>
              </a:r>
              <a:endParaRPr kumimoji="0" lang="en-US" altLang="zh-CN" sz="4400" b="0" i="0" u="none" strike="noStrike" kern="0" cap="none" spc="0" normalizeH="0" baseline="0" noProof="0" dirty="0">
                <a:ln>
                  <a:noFill/>
                </a:ln>
                <a:solidFill>
                  <a:schemeClr val="bg1">
                    <a:lumMod val="50000"/>
                  </a:schemeClr>
                </a:solidFill>
                <a:effectLst/>
                <a:uLnTx/>
                <a:uFillTx/>
                <a:latin typeface="Impact" panose="020B0806030902050204" pitchFamily="34" charset="0"/>
                <a:ea typeface="Arial Unicode MS" panose="020B0604020202020204" charset="-122"/>
                <a:cs typeface="Arial Unicode MS" panose="020B0604020202020204" charset="-122"/>
              </a:endParaRPr>
            </a:p>
          </p:txBody>
        </p:sp>
      </p:grpSp>
      <p:grpSp>
        <p:nvGrpSpPr>
          <p:cNvPr id="8" name="组合 7"/>
          <p:cNvGrpSpPr/>
          <p:nvPr/>
        </p:nvGrpSpPr>
        <p:grpSpPr>
          <a:xfrm>
            <a:off x="3718278" y="1759217"/>
            <a:ext cx="2011915" cy="2011917"/>
            <a:chOff x="4604053" y="1723663"/>
            <a:chExt cx="2559577" cy="2559579"/>
          </a:xfrm>
        </p:grpSpPr>
        <p:sp>
          <p:nvSpPr>
            <p:cNvPr id="9" name="空心弧 8"/>
            <p:cNvSpPr>
              <a:spLocks noChangeAspect="1"/>
            </p:cNvSpPr>
            <p:nvPr/>
          </p:nvSpPr>
          <p:spPr>
            <a:xfrm rot="9198756">
              <a:off x="4748299" y="1859198"/>
              <a:ext cx="2288503" cy="2288503"/>
            </a:xfrm>
            <a:prstGeom prst="blockArc">
              <a:avLst>
                <a:gd name="adj1" fmla="val 6741740"/>
                <a:gd name="adj2" fmla="val 1597257"/>
                <a:gd name="adj3" fmla="val 5428"/>
              </a:avLst>
            </a:prstGeom>
            <a:solidFill>
              <a:schemeClr val="bg1">
                <a:lumMod val="95000"/>
              </a:schemeClr>
            </a:solidFill>
            <a:ln>
              <a:noFill/>
            </a:ln>
          </p:spPr>
          <p:txBody>
            <a:bodyPr vert="horz" wrap="square" lIns="58052" tIns="29026" rIns="58052" bIns="29026"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140" b="0" i="0" u="none" strike="noStrike" kern="1200" cap="none" spc="0" normalizeH="0" baseline="0" noProof="0">
                <a:ln>
                  <a:noFill/>
                </a:ln>
                <a:solidFill>
                  <a:schemeClr val="bg1">
                    <a:lumMod val="50000"/>
                  </a:schemeClr>
                </a:solidFill>
                <a:effectLst/>
                <a:uLnTx/>
                <a:uFillTx/>
                <a:latin typeface="Calibri" panose="020F0502020204030204"/>
                <a:ea typeface="宋体" panose="02010600030101010101" pitchFamily="2" charset="-122"/>
                <a:cs typeface="+mn-cs"/>
              </a:endParaRPr>
            </a:p>
          </p:txBody>
        </p:sp>
        <p:sp>
          <p:nvSpPr>
            <p:cNvPr id="10" name="空心弧 9"/>
            <p:cNvSpPr>
              <a:spLocks noChangeAspect="1"/>
            </p:cNvSpPr>
            <p:nvPr/>
          </p:nvSpPr>
          <p:spPr>
            <a:xfrm rot="14609616">
              <a:off x="4604052" y="1723664"/>
              <a:ext cx="2559579" cy="2559577"/>
            </a:xfrm>
            <a:prstGeom prst="blockArc">
              <a:avLst>
                <a:gd name="adj1" fmla="val 17674159"/>
                <a:gd name="adj2" fmla="val 1623635"/>
                <a:gd name="adj3" fmla="val 14268"/>
              </a:avLst>
            </a:prstGeom>
            <a:solidFill>
              <a:srgbClr val="FBE2DA"/>
            </a:solidFill>
            <a:ln>
              <a:noFill/>
            </a:ln>
          </p:spPr>
          <p:txBody>
            <a:bodyPr vert="horz" wrap="square" lIns="91418" tIns="45709" rIns="91418" bIns="45709"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schemeClr val="bg1">
                    <a:lumMod val="50000"/>
                  </a:schemeClr>
                </a:solidFill>
                <a:effectLst/>
                <a:uLnTx/>
                <a:uFillTx/>
                <a:latin typeface="Calibri" panose="020F0502020204030204"/>
                <a:ea typeface="宋体" panose="02010600030101010101" pitchFamily="2" charset="-122"/>
                <a:cs typeface="+mn-cs"/>
              </a:endParaRPr>
            </a:p>
          </p:txBody>
        </p:sp>
        <p:sp>
          <p:nvSpPr>
            <p:cNvPr id="11" name="TextBox 240"/>
            <p:cNvSpPr txBox="1"/>
            <p:nvPr/>
          </p:nvSpPr>
          <p:spPr>
            <a:xfrm>
              <a:off x="5151926" y="2573144"/>
              <a:ext cx="1463830" cy="977502"/>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4400" b="0" i="0" u="none" strike="noStrike" kern="0" cap="none" spc="0" normalizeH="0" baseline="0" noProof="0" dirty="0">
                  <a:ln>
                    <a:noFill/>
                  </a:ln>
                  <a:solidFill>
                    <a:schemeClr val="bg1">
                      <a:lumMod val="50000"/>
                    </a:schemeClr>
                  </a:solidFill>
                  <a:effectLst/>
                  <a:uLnTx/>
                  <a:uFillTx/>
                  <a:latin typeface="Impact" panose="020B0806030902050204" pitchFamily="34" charset="0"/>
                  <a:ea typeface="Arial Unicode MS" panose="020B0604020202020204" charset="-122"/>
                  <a:cs typeface="Arial Unicode MS" panose="020B0604020202020204" charset="-122"/>
                </a:rPr>
                <a:t>25%</a:t>
              </a:r>
              <a:endParaRPr kumimoji="0" lang="en-US" altLang="zh-CN" sz="4400" b="0" i="0" u="none" strike="noStrike" kern="0" cap="none" spc="0" normalizeH="0" baseline="0" noProof="0" dirty="0">
                <a:ln>
                  <a:noFill/>
                </a:ln>
                <a:solidFill>
                  <a:schemeClr val="bg1">
                    <a:lumMod val="50000"/>
                  </a:schemeClr>
                </a:solidFill>
                <a:effectLst/>
                <a:uLnTx/>
                <a:uFillTx/>
                <a:latin typeface="Impact" panose="020B0806030902050204" pitchFamily="34" charset="0"/>
                <a:ea typeface="Arial Unicode MS" panose="020B0604020202020204" charset="-122"/>
                <a:cs typeface="Arial Unicode MS" panose="020B0604020202020204" charset="-122"/>
              </a:endParaRPr>
            </a:p>
          </p:txBody>
        </p:sp>
      </p:grpSp>
      <p:grpSp>
        <p:nvGrpSpPr>
          <p:cNvPr id="12" name="组合 11"/>
          <p:cNvGrpSpPr/>
          <p:nvPr/>
        </p:nvGrpSpPr>
        <p:grpSpPr>
          <a:xfrm>
            <a:off x="6486204" y="1759217"/>
            <a:ext cx="2011915" cy="2011917"/>
            <a:chOff x="7946402" y="1730470"/>
            <a:chExt cx="2559577" cy="2559579"/>
          </a:xfrm>
        </p:grpSpPr>
        <p:sp>
          <p:nvSpPr>
            <p:cNvPr id="13" name="空心弧 12"/>
            <p:cNvSpPr>
              <a:spLocks noChangeAspect="1"/>
            </p:cNvSpPr>
            <p:nvPr/>
          </p:nvSpPr>
          <p:spPr>
            <a:xfrm rot="9198756">
              <a:off x="8090648" y="1866005"/>
              <a:ext cx="2288503" cy="2288503"/>
            </a:xfrm>
            <a:prstGeom prst="blockArc">
              <a:avLst>
                <a:gd name="adj1" fmla="val 6741740"/>
                <a:gd name="adj2" fmla="val 1597257"/>
                <a:gd name="adj3" fmla="val 5428"/>
              </a:avLst>
            </a:prstGeom>
            <a:solidFill>
              <a:schemeClr val="bg1">
                <a:lumMod val="95000"/>
              </a:schemeClr>
            </a:solidFill>
            <a:ln>
              <a:noFill/>
            </a:ln>
          </p:spPr>
          <p:txBody>
            <a:bodyPr vert="horz" wrap="square" lIns="58052" tIns="29026" rIns="58052" bIns="29026"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140" b="0" i="0" u="none" strike="noStrike" kern="1200" cap="none" spc="0" normalizeH="0" baseline="0" noProof="0">
                <a:ln>
                  <a:noFill/>
                </a:ln>
                <a:solidFill>
                  <a:schemeClr val="bg1">
                    <a:lumMod val="50000"/>
                  </a:schemeClr>
                </a:solidFill>
                <a:effectLst/>
                <a:uLnTx/>
                <a:uFillTx/>
                <a:latin typeface="Calibri" panose="020F0502020204030204"/>
                <a:ea typeface="宋体" panose="02010600030101010101" pitchFamily="2" charset="-122"/>
                <a:cs typeface="+mn-cs"/>
              </a:endParaRPr>
            </a:p>
          </p:txBody>
        </p:sp>
        <p:sp>
          <p:nvSpPr>
            <p:cNvPr id="14" name="空心弧 13"/>
            <p:cNvSpPr>
              <a:spLocks noChangeAspect="1"/>
            </p:cNvSpPr>
            <p:nvPr/>
          </p:nvSpPr>
          <p:spPr>
            <a:xfrm rot="14609616">
              <a:off x="7946401" y="1730471"/>
              <a:ext cx="2559579" cy="2559577"/>
            </a:xfrm>
            <a:prstGeom prst="blockArc">
              <a:avLst>
                <a:gd name="adj1" fmla="val 6812137"/>
                <a:gd name="adj2" fmla="val 1623635"/>
                <a:gd name="adj3" fmla="val 14268"/>
              </a:avLst>
            </a:prstGeom>
            <a:solidFill>
              <a:srgbClr val="FBE2DA"/>
            </a:solidFill>
            <a:ln>
              <a:noFill/>
            </a:ln>
          </p:spPr>
          <p:txBody>
            <a:bodyPr vert="horz" wrap="square" lIns="91418" tIns="45709" rIns="91418" bIns="45709"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schemeClr val="bg1">
                    <a:lumMod val="50000"/>
                  </a:schemeClr>
                </a:solidFill>
                <a:effectLst/>
                <a:uLnTx/>
                <a:uFillTx/>
                <a:latin typeface="Calibri" panose="020F0502020204030204"/>
                <a:ea typeface="宋体" panose="02010600030101010101" pitchFamily="2" charset="-122"/>
                <a:cs typeface="+mn-cs"/>
              </a:endParaRPr>
            </a:p>
          </p:txBody>
        </p:sp>
        <p:sp>
          <p:nvSpPr>
            <p:cNvPr id="15" name="TextBox 240"/>
            <p:cNvSpPr txBox="1"/>
            <p:nvPr/>
          </p:nvSpPr>
          <p:spPr>
            <a:xfrm>
              <a:off x="8533456" y="2579951"/>
              <a:ext cx="1385468" cy="977502"/>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4400" b="0" i="0" u="none" strike="noStrike" kern="0" cap="none" spc="0" normalizeH="0" baseline="0" noProof="0" dirty="0">
                  <a:ln>
                    <a:noFill/>
                  </a:ln>
                  <a:solidFill>
                    <a:schemeClr val="bg1">
                      <a:lumMod val="50000"/>
                    </a:schemeClr>
                  </a:solidFill>
                  <a:effectLst/>
                  <a:uLnTx/>
                  <a:uFillTx/>
                  <a:latin typeface="Impact" panose="020B0806030902050204" pitchFamily="34" charset="0"/>
                  <a:ea typeface="Arial Unicode MS" panose="020B0604020202020204" charset="-122"/>
                  <a:cs typeface="Arial Unicode MS" panose="020B0604020202020204" charset="-122"/>
                </a:rPr>
                <a:t>75%</a:t>
              </a:r>
              <a:endParaRPr kumimoji="0" lang="en-US" altLang="zh-CN" sz="4400" b="0" i="0" u="none" strike="noStrike" kern="0" cap="none" spc="0" normalizeH="0" baseline="0" noProof="0" dirty="0">
                <a:ln>
                  <a:noFill/>
                </a:ln>
                <a:solidFill>
                  <a:schemeClr val="bg1">
                    <a:lumMod val="50000"/>
                  </a:schemeClr>
                </a:solidFill>
                <a:effectLst/>
                <a:uLnTx/>
                <a:uFillTx/>
                <a:latin typeface="Impact" panose="020B0806030902050204" pitchFamily="34" charset="0"/>
                <a:ea typeface="Arial Unicode MS" panose="020B0604020202020204" charset="-122"/>
                <a:cs typeface="Arial Unicode MS" panose="020B0604020202020204" charset="-122"/>
              </a:endParaRPr>
            </a:p>
          </p:txBody>
        </p:sp>
      </p:grpSp>
      <p:sp>
        <p:nvSpPr>
          <p:cNvPr id="16" name="TextBox 174"/>
          <p:cNvSpPr txBox="1"/>
          <p:nvPr/>
        </p:nvSpPr>
        <p:spPr>
          <a:xfrm>
            <a:off x="845718" y="4481581"/>
            <a:ext cx="2370449" cy="1061829"/>
          </a:xfrm>
          <a:prstGeom prst="rect">
            <a:avLst/>
          </a:prstGeom>
          <a:noFill/>
        </p:spPr>
        <p:txBody>
          <a:bodyPr wrap="square" rtlCol="0">
            <a:spAutoFit/>
          </a:bodyPr>
          <a:lstStyle/>
          <a:p>
            <a:pPr lvl="0" defTabSz="685800">
              <a:lnSpc>
                <a:spcPct val="150000"/>
              </a:lnSpc>
              <a:spcBef>
                <a:spcPct val="0"/>
              </a:spcBef>
              <a:defRPr/>
            </a:pPr>
            <a:r>
              <a:rPr lang="zh-CN" altLang="en-US" sz="1400">
                <a:latin typeface="隶书" panose="02010509060101010101" pitchFamily="49" charset="-122"/>
                <a:ea typeface="隶书" panose="02010509060101010101" pitchFamily="49" charset="-122"/>
                <a:sym typeface="微软雅黑" panose="020B0503020204020204" pitchFamily="18" charset="-122"/>
              </a:rPr>
              <a:t>单击此处添加段落文本单击此处添加段落文单击此处添加段落文本</a:t>
            </a:r>
            <a:endParaRPr lang="zh-CN" altLang="en-US" sz="1400" dirty="0">
              <a:latin typeface="隶书" panose="02010509060101010101" pitchFamily="49" charset="-122"/>
              <a:ea typeface="隶书" panose="02010509060101010101" pitchFamily="49" charset="-122"/>
              <a:sym typeface="微软雅黑" panose="020B0503020204020204" pitchFamily="18" charset="-122"/>
            </a:endParaRPr>
          </a:p>
        </p:txBody>
      </p:sp>
      <p:sp>
        <p:nvSpPr>
          <p:cNvPr id="17" name="TextBox 175"/>
          <p:cNvSpPr txBox="1"/>
          <p:nvPr/>
        </p:nvSpPr>
        <p:spPr>
          <a:xfrm>
            <a:off x="841234" y="4039266"/>
            <a:ext cx="2319683" cy="461665"/>
          </a:xfrm>
          <a:prstGeom prst="rect">
            <a:avLst/>
          </a:prstGeom>
          <a:noFill/>
        </p:spPr>
        <p:txBody>
          <a:bodyPr wrap="square" rtlCol="0">
            <a:spAutoFit/>
          </a:bodyPr>
          <a:lstStyle/>
          <a:p>
            <a:pPr marL="0" marR="0" lvl="0" indent="0" algn="ctr" defTabSz="6858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1">
                    <a:lumMod val="65000"/>
                    <a:lumOff val="35000"/>
                  </a:schemeClr>
                </a:solidFill>
                <a:effectLst/>
                <a:uLnTx/>
                <a:uFillTx/>
                <a:latin typeface="隶书" panose="02010509060101010101" pitchFamily="49" charset="-122"/>
                <a:ea typeface="隶书" panose="02010509060101010101" pitchFamily="49" charset="-122"/>
              </a:rPr>
              <a:t>单</a:t>
            </a:r>
            <a:r>
              <a:rPr kumimoji="0" lang="zh-CN" altLang="en-US" sz="2400" b="1" i="0" u="none" strike="noStrike" kern="1200" cap="none" spc="0" normalizeH="0" baseline="0" noProof="0" smtClean="0">
                <a:ln>
                  <a:noFill/>
                </a:ln>
                <a:solidFill>
                  <a:schemeClr val="tx1">
                    <a:lumMod val="65000"/>
                    <a:lumOff val="35000"/>
                  </a:schemeClr>
                </a:solidFill>
                <a:effectLst/>
                <a:uLnTx/>
                <a:uFillTx/>
                <a:latin typeface="隶书" panose="02010509060101010101" pitchFamily="49" charset="-122"/>
                <a:ea typeface="隶书" panose="02010509060101010101" pitchFamily="49" charset="-122"/>
              </a:rPr>
              <a:t>击添</a:t>
            </a:r>
            <a:r>
              <a:rPr kumimoji="0" lang="zh-CN" altLang="en-US" sz="2400" b="1" i="0" u="none" strike="noStrike" kern="1200" cap="none" spc="0" normalizeH="0" baseline="0" noProof="0" dirty="0">
                <a:ln>
                  <a:noFill/>
                </a:ln>
                <a:solidFill>
                  <a:schemeClr val="tx1">
                    <a:lumMod val="65000"/>
                    <a:lumOff val="35000"/>
                  </a:schemeClr>
                </a:solidFill>
                <a:effectLst/>
                <a:uLnTx/>
                <a:uFillTx/>
                <a:latin typeface="隶书" panose="02010509060101010101" pitchFamily="49" charset="-122"/>
                <a:ea typeface="隶书" panose="02010509060101010101" pitchFamily="49" charset="-122"/>
              </a:rPr>
              <a:t>加标题</a:t>
            </a:r>
            <a:endParaRPr kumimoji="0" lang="zh-CN" altLang="en-US" sz="2400" b="1" i="0" u="none" strike="noStrike" kern="1200" cap="none" spc="0" normalizeH="0" baseline="0" noProof="0" dirty="0">
              <a:ln>
                <a:noFill/>
              </a:ln>
              <a:solidFill>
                <a:schemeClr val="tx1">
                  <a:lumMod val="65000"/>
                  <a:lumOff val="35000"/>
                </a:schemeClr>
              </a:solidFill>
              <a:effectLst/>
              <a:uLnTx/>
              <a:uFillTx/>
              <a:latin typeface="隶书" panose="02010509060101010101" pitchFamily="49" charset="-122"/>
              <a:ea typeface="隶书" panose="02010509060101010101" pitchFamily="49" charset="-122"/>
            </a:endParaRPr>
          </a:p>
        </p:txBody>
      </p:sp>
      <p:sp>
        <p:nvSpPr>
          <p:cNvPr id="18" name="TextBox 174"/>
          <p:cNvSpPr txBox="1"/>
          <p:nvPr/>
        </p:nvSpPr>
        <p:spPr>
          <a:xfrm>
            <a:off x="3732119" y="4481581"/>
            <a:ext cx="2278380" cy="1061829"/>
          </a:xfrm>
          <a:prstGeom prst="rect">
            <a:avLst/>
          </a:prstGeom>
          <a:noFill/>
        </p:spPr>
        <p:txBody>
          <a:bodyPr wrap="square" rtlCol="0">
            <a:spAutoFit/>
          </a:bodyPr>
          <a:lstStyle/>
          <a:p>
            <a:pPr lvl="0" defTabSz="685800">
              <a:lnSpc>
                <a:spcPct val="150000"/>
              </a:lnSpc>
              <a:spcBef>
                <a:spcPct val="0"/>
              </a:spcBef>
              <a:defRPr/>
            </a:pPr>
            <a:r>
              <a:rPr lang="zh-CN" altLang="en-US" sz="1400">
                <a:latin typeface="隶书" panose="02010509060101010101" pitchFamily="49" charset="-122"/>
                <a:ea typeface="隶书" panose="02010509060101010101" pitchFamily="49" charset="-122"/>
                <a:sym typeface="微软雅黑" panose="020B0503020204020204" pitchFamily="18" charset="-122"/>
              </a:rPr>
              <a:t>单击此处添加段落文本单击此处添加段落文单击此处添加段落文本</a:t>
            </a:r>
            <a:endParaRPr lang="zh-CN" altLang="en-US" sz="1400" dirty="0">
              <a:latin typeface="隶书" panose="02010509060101010101" pitchFamily="49" charset="-122"/>
              <a:ea typeface="隶书" panose="02010509060101010101" pitchFamily="49" charset="-122"/>
              <a:sym typeface="微软雅黑" panose="020B0503020204020204" pitchFamily="18" charset="-122"/>
            </a:endParaRPr>
          </a:p>
        </p:txBody>
      </p:sp>
      <p:sp>
        <p:nvSpPr>
          <p:cNvPr id="19" name="TextBox 175"/>
          <p:cNvSpPr txBox="1"/>
          <p:nvPr/>
        </p:nvSpPr>
        <p:spPr>
          <a:xfrm>
            <a:off x="3727634" y="4039266"/>
            <a:ext cx="2274833" cy="461665"/>
          </a:xfrm>
          <a:prstGeom prst="rect">
            <a:avLst/>
          </a:prstGeom>
          <a:noFill/>
        </p:spPr>
        <p:txBody>
          <a:bodyPr wrap="square" rtlCol="0">
            <a:spAutoFit/>
          </a:bodyPr>
          <a:lstStyle/>
          <a:p>
            <a:pPr lvl="0" algn="ctr" defTabSz="685800" fontAlgn="base">
              <a:spcBef>
                <a:spcPct val="0"/>
              </a:spcBef>
              <a:spcAft>
                <a:spcPct val="0"/>
              </a:spcAft>
              <a:defRPr/>
            </a:pPr>
            <a:r>
              <a:rPr lang="zh-CN" altLang="en-US" sz="2400" b="1">
                <a:solidFill>
                  <a:schemeClr val="tx1">
                    <a:lumMod val="65000"/>
                    <a:lumOff val="35000"/>
                  </a:schemeClr>
                </a:solidFill>
                <a:latin typeface="隶书" panose="02010509060101010101" pitchFamily="49" charset="-122"/>
                <a:ea typeface="隶书" panose="02010509060101010101" pitchFamily="49" charset="-122"/>
              </a:rPr>
              <a:t>单击添加标题</a:t>
            </a:r>
            <a:endParaRPr lang="zh-CN" altLang="en-US" sz="2400" b="1" dirty="0">
              <a:solidFill>
                <a:schemeClr val="tx1">
                  <a:lumMod val="65000"/>
                  <a:lumOff val="35000"/>
                </a:schemeClr>
              </a:solidFill>
              <a:latin typeface="隶书" panose="02010509060101010101" pitchFamily="49" charset="-122"/>
              <a:ea typeface="隶书" panose="02010509060101010101" pitchFamily="49" charset="-122"/>
            </a:endParaRPr>
          </a:p>
        </p:txBody>
      </p:sp>
      <p:sp>
        <p:nvSpPr>
          <p:cNvPr id="20" name="TextBox 174"/>
          <p:cNvSpPr txBox="1"/>
          <p:nvPr/>
        </p:nvSpPr>
        <p:spPr>
          <a:xfrm>
            <a:off x="6598468" y="4481581"/>
            <a:ext cx="2314476" cy="1061829"/>
          </a:xfrm>
          <a:prstGeom prst="rect">
            <a:avLst/>
          </a:prstGeom>
          <a:noFill/>
        </p:spPr>
        <p:txBody>
          <a:bodyPr wrap="square" rtlCol="0">
            <a:spAutoFit/>
          </a:bodyPr>
          <a:lstStyle/>
          <a:p>
            <a:pPr lvl="0" defTabSz="685800">
              <a:lnSpc>
                <a:spcPct val="150000"/>
              </a:lnSpc>
              <a:spcBef>
                <a:spcPct val="0"/>
              </a:spcBef>
              <a:defRPr/>
            </a:pPr>
            <a:r>
              <a:rPr lang="zh-CN" altLang="en-US" sz="1400">
                <a:latin typeface="隶书" panose="02010509060101010101" pitchFamily="49" charset="-122"/>
                <a:ea typeface="隶书" panose="02010509060101010101" pitchFamily="49" charset="-122"/>
                <a:sym typeface="微软雅黑" panose="020B0503020204020204" pitchFamily="18" charset="-122"/>
              </a:rPr>
              <a:t>单击此处添加段落文本单击此处添加段落文单击此处添加段落文本</a:t>
            </a:r>
            <a:endParaRPr lang="zh-CN" altLang="en-US" sz="1400" dirty="0">
              <a:latin typeface="隶书" panose="02010509060101010101" pitchFamily="49" charset="-122"/>
              <a:ea typeface="隶书" panose="02010509060101010101" pitchFamily="49" charset="-122"/>
              <a:sym typeface="微软雅黑" panose="020B0503020204020204" pitchFamily="18" charset="-122"/>
            </a:endParaRPr>
          </a:p>
        </p:txBody>
      </p:sp>
      <p:sp>
        <p:nvSpPr>
          <p:cNvPr id="21" name="TextBox 175"/>
          <p:cNvSpPr txBox="1"/>
          <p:nvPr/>
        </p:nvSpPr>
        <p:spPr>
          <a:xfrm>
            <a:off x="6593982" y="4039266"/>
            <a:ext cx="2274833" cy="461665"/>
          </a:xfrm>
          <a:prstGeom prst="rect">
            <a:avLst/>
          </a:prstGeom>
          <a:noFill/>
        </p:spPr>
        <p:txBody>
          <a:bodyPr wrap="square" rtlCol="0">
            <a:spAutoFit/>
          </a:bodyPr>
          <a:lstStyle/>
          <a:p>
            <a:pPr lvl="0" algn="ctr" defTabSz="685800" fontAlgn="base">
              <a:spcBef>
                <a:spcPct val="0"/>
              </a:spcBef>
              <a:spcAft>
                <a:spcPct val="0"/>
              </a:spcAft>
              <a:defRPr/>
            </a:pPr>
            <a:r>
              <a:rPr lang="zh-CN" altLang="en-US" sz="2400" b="1">
                <a:solidFill>
                  <a:schemeClr val="tx1">
                    <a:lumMod val="65000"/>
                    <a:lumOff val="35000"/>
                  </a:schemeClr>
                </a:solidFill>
                <a:latin typeface="隶书" panose="02010509060101010101" pitchFamily="49" charset="-122"/>
                <a:ea typeface="隶书" panose="02010509060101010101" pitchFamily="49" charset="-122"/>
              </a:rPr>
              <a:t>单击添加标题</a:t>
            </a:r>
            <a:endParaRPr lang="zh-CN" altLang="en-US" sz="2400" b="1" dirty="0">
              <a:solidFill>
                <a:schemeClr val="tx1">
                  <a:lumMod val="65000"/>
                  <a:lumOff val="35000"/>
                </a:schemeClr>
              </a:solidFill>
              <a:latin typeface="隶书" panose="02010509060101010101" pitchFamily="49" charset="-122"/>
              <a:ea typeface="隶书" panose="02010509060101010101" pitchFamily="49" charset="-122"/>
            </a:endParaRPr>
          </a:p>
        </p:txBody>
      </p:sp>
      <p:grpSp>
        <p:nvGrpSpPr>
          <p:cNvPr id="22" name="组合 21"/>
          <p:cNvGrpSpPr/>
          <p:nvPr/>
        </p:nvGrpSpPr>
        <p:grpSpPr>
          <a:xfrm>
            <a:off x="9196071" y="1759217"/>
            <a:ext cx="2011915" cy="2011917"/>
            <a:chOff x="7946402" y="1730470"/>
            <a:chExt cx="2559577" cy="2559579"/>
          </a:xfrm>
        </p:grpSpPr>
        <p:sp>
          <p:nvSpPr>
            <p:cNvPr id="23" name="空心弧 22"/>
            <p:cNvSpPr>
              <a:spLocks noChangeAspect="1"/>
            </p:cNvSpPr>
            <p:nvPr/>
          </p:nvSpPr>
          <p:spPr>
            <a:xfrm rot="9198756">
              <a:off x="8090648" y="1866005"/>
              <a:ext cx="2288503" cy="2288503"/>
            </a:xfrm>
            <a:prstGeom prst="blockArc">
              <a:avLst>
                <a:gd name="adj1" fmla="val 6741740"/>
                <a:gd name="adj2" fmla="val 1597257"/>
                <a:gd name="adj3" fmla="val 5428"/>
              </a:avLst>
            </a:prstGeom>
            <a:solidFill>
              <a:schemeClr val="bg1">
                <a:lumMod val="95000"/>
              </a:schemeClr>
            </a:solidFill>
            <a:ln>
              <a:noFill/>
            </a:ln>
          </p:spPr>
          <p:txBody>
            <a:bodyPr vert="horz" wrap="square" lIns="58052" tIns="29026" rIns="58052" bIns="29026"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140" b="0" i="0" u="none" strike="noStrike" kern="1200" cap="none" spc="0" normalizeH="0" baseline="0" noProof="0">
                <a:ln>
                  <a:noFill/>
                </a:ln>
                <a:solidFill>
                  <a:schemeClr val="bg1">
                    <a:lumMod val="50000"/>
                  </a:schemeClr>
                </a:solidFill>
                <a:effectLst/>
                <a:uLnTx/>
                <a:uFillTx/>
                <a:latin typeface="Calibri" panose="020F0502020204030204"/>
                <a:ea typeface="宋体" panose="02010600030101010101" pitchFamily="2" charset="-122"/>
                <a:cs typeface="+mn-cs"/>
              </a:endParaRPr>
            </a:p>
          </p:txBody>
        </p:sp>
        <p:sp>
          <p:nvSpPr>
            <p:cNvPr id="24" name="空心弧 23"/>
            <p:cNvSpPr>
              <a:spLocks noChangeAspect="1"/>
            </p:cNvSpPr>
            <p:nvPr/>
          </p:nvSpPr>
          <p:spPr>
            <a:xfrm rot="14609616">
              <a:off x="7946401" y="1730471"/>
              <a:ext cx="2559579" cy="2559577"/>
            </a:xfrm>
            <a:prstGeom prst="blockArc">
              <a:avLst>
                <a:gd name="adj1" fmla="val 3534681"/>
                <a:gd name="adj2" fmla="val 1623635"/>
                <a:gd name="adj3" fmla="val 14268"/>
              </a:avLst>
            </a:prstGeom>
            <a:solidFill>
              <a:srgbClr val="FBE2DA"/>
            </a:solidFill>
            <a:ln>
              <a:noFill/>
            </a:ln>
          </p:spPr>
          <p:txBody>
            <a:bodyPr vert="horz" wrap="square" lIns="91418" tIns="45709" rIns="91418" bIns="45709"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schemeClr val="bg1">
                    <a:lumMod val="50000"/>
                  </a:schemeClr>
                </a:solidFill>
                <a:effectLst/>
                <a:uLnTx/>
                <a:uFillTx/>
                <a:latin typeface="Calibri" panose="020F0502020204030204"/>
                <a:ea typeface="宋体" panose="02010600030101010101" pitchFamily="2" charset="-122"/>
                <a:cs typeface="+mn-cs"/>
              </a:endParaRPr>
            </a:p>
          </p:txBody>
        </p:sp>
        <p:sp>
          <p:nvSpPr>
            <p:cNvPr id="25" name="TextBox 240"/>
            <p:cNvSpPr txBox="1"/>
            <p:nvPr/>
          </p:nvSpPr>
          <p:spPr>
            <a:xfrm>
              <a:off x="8480139" y="2579951"/>
              <a:ext cx="1492105" cy="977502"/>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4400" b="0" i="0" u="none" strike="noStrike" kern="0" cap="none" spc="0" normalizeH="0" baseline="0" noProof="0" dirty="0">
                  <a:ln>
                    <a:noFill/>
                  </a:ln>
                  <a:solidFill>
                    <a:schemeClr val="bg1">
                      <a:lumMod val="50000"/>
                    </a:schemeClr>
                  </a:solidFill>
                  <a:effectLst/>
                  <a:uLnTx/>
                  <a:uFillTx/>
                  <a:latin typeface="Impact" panose="020B0806030902050204" pitchFamily="34" charset="0"/>
                  <a:ea typeface="Arial Unicode MS" panose="020B0604020202020204" charset="-122"/>
                  <a:cs typeface="Arial Unicode MS" panose="020B0604020202020204" charset="-122"/>
                </a:rPr>
                <a:t>90%</a:t>
              </a:r>
              <a:endParaRPr kumimoji="0" lang="en-US" altLang="zh-CN" sz="4400" b="0" i="0" u="none" strike="noStrike" kern="0" cap="none" spc="0" normalizeH="0" baseline="0" noProof="0" dirty="0">
                <a:ln>
                  <a:noFill/>
                </a:ln>
                <a:solidFill>
                  <a:schemeClr val="bg1">
                    <a:lumMod val="50000"/>
                  </a:schemeClr>
                </a:solidFill>
                <a:effectLst/>
                <a:uLnTx/>
                <a:uFillTx/>
                <a:latin typeface="Impact" panose="020B0806030902050204" pitchFamily="34" charset="0"/>
                <a:ea typeface="Arial Unicode MS" panose="020B0604020202020204" charset="-122"/>
                <a:cs typeface="Arial Unicode MS" panose="020B0604020202020204" charset="-122"/>
              </a:endParaRPr>
            </a:p>
          </p:txBody>
        </p:sp>
      </p:grpSp>
      <p:sp>
        <p:nvSpPr>
          <p:cNvPr id="26" name="TextBox 174"/>
          <p:cNvSpPr txBox="1"/>
          <p:nvPr/>
        </p:nvSpPr>
        <p:spPr>
          <a:xfrm>
            <a:off x="9186519" y="4481581"/>
            <a:ext cx="2314476" cy="1061829"/>
          </a:xfrm>
          <a:prstGeom prst="rect">
            <a:avLst/>
          </a:prstGeom>
          <a:noFill/>
        </p:spPr>
        <p:txBody>
          <a:bodyPr wrap="square" rtlCol="0">
            <a:spAutoFit/>
          </a:bodyPr>
          <a:lstStyle/>
          <a:p>
            <a:pPr lvl="0" defTabSz="685800">
              <a:lnSpc>
                <a:spcPct val="150000"/>
              </a:lnSpc>
              <a:spcBef>
                <a:spcPct val="0"/>
              </a:spcBef>
              <a:defRPr/>
            </a:pPr>
            <a:r>
              <a:rPr lang="zh-CN" altLang="en-US" sz="1400">
                <a:latin typeface="隶书" panose="02010509060101010101" pitchFamily="49" charset="-122"/>
                <a:ea typeface="隶书" panose="02010509060101010101" pitchFamily="49" charset="-122"/>
                <a:sym typeface="微软雅黑" panose="020B0503020204020204" pitchFamily="18" charset="-122"/>
              </a:rPr>
              <a:t>单击此处添加段落文本单击此处添加段落文单击此处添加段落文本</a:t>
            </a:r>
            <a:endParaRPr lang="zh-CN" altLang="en-US" sz="1400" dirty="0">
              <a:latin typeface="隶书" panose="02010509060101010101" pitchFamily="49" charset="-122"/>
              <a:ea typeface="隶书" panose="02010509060101010101" pitchFamily="49" charset="-122"/>
              <a:sym typeface="微软雅黑" panose="020B0503020204020204" pitchFamily="18" charset="-122"/>
            </a:endParaRPr>
          </a:p>
        </p:txBody>
      </p:sp>
      <p:sp>
        <p:nvSpPr>
          <p:cNvPr id="27" name="TextBox 175"/>
          <p:cNvSpPr txBox="1"/>
          <p:nvPr/>
        </p:nvSpPr>
        <p:spPr>
          <a:xfrm>
            <a:off x="9182034" y="4039266"/>
            <a:ext cx="2274833" cy="461665"/>
          </a:xfrm>
          <a:prstGeom prst="rect">
            <a:avLst/>
          </a:prstGeom>
          <a:noFill/>
        </p:spPr>
        <p:txBody>
          <a:bodyPr wrap="square" rtlCol="0">
            <a:spAutoFit/>
          </a:bodyPr>
          <a:lstStyle/>
          <a:p>
            <a:pPr lvl="0" algn="ctr" defTabSz="685800" fontAlgn="base">
              <a:spcBef>
                <a:spcPct val="0"/>
              </a:spcBef>
              <a:spcAft>
                <a:spcPct val="0"/>
              </a:spcAft>
              <a:defRPr/>
            </a:pPr>
            <a:r>
              <a:rPr lang="zh-CN" altLang="en-US" sz="2400" b="1">
                <a:solidFill>
                  <a:schemeClr val="tx1">
                    <a:lumMod val="65000"/>
                    <a:lumOff val="35000"/>
                  </a:schemeClr>
                </a:solidFill>
                <a:latin typeface="隶书" panose="02010509060101010101" pitchFamily="49" charset="-122"/>
                <a:ea typeface="隶书" panose="02010509060101010101" pitchFamily="49" charset="-122"/>
              </a:rPr>
              <a:t>单击添加标题</a:t>
            </a:r>
            <a:endParaRPr lang="zh-CN" altLang="en-US" sz="2400" b="1" dirty="0">
              <a:solidFill>
                <a:schemeClr val="tx1">
                  <a:lumMod val="65000"/>
                  <a:lumOff val="35000"/>
                </a:schemeClr>
              </a:solidFill>
              <a:latin typeface="隶书" panose="02010509060101010101" pitchFamily="49" charset="-122"/>
              <a:ea typeface="隶书" panose="020105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randombar(horizontal)">
                                      <p:cBhvr>
                                        <p:cTn id="13" dur="500"/>
                                        <p:tgtEl>
                                          <p:spTgt spid="17"/>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up)">
                                      <p:cBhvr>
                                        <p:cTn id="17" dur="500"/>
                                        <p:tgtEl>
                                          <p:spTgt spid="16"/>
                                        </p:tgtEl>
                                      </p:cBhvr>
                                    </p:animEffect>
                                  </p:childTnLst>
                                </p:cTn>
                              </p:par>
                            </p:childTnLst>
                          </p:cTn>
                        </p:par>
                        <p:par>
                          <p:cTn id="18" fill="hold">
                            <p:stCondLst>
                              <p:cond delay="1500"/>
                            </p:stCondLst>
                            <p:childTnLst>
                              <p:par>
                                <p:cTn id="19" presetID="14" presetClass="entr" presetSubtype="1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randombar(horizontal)">
                                      <p:cBhvr>
                                        <p:cTn id="21" dur="500"/>
                                        <p:tgtEl>
                                          <p:spTgt spid="8"/>
                                        </p:tgtEl>
                                      </p:cBhvr>
                                    </p:animEffect>
                                  </p:childTnLst>
                                </p:cTn>
                              </p:par>
                            </p:childTnLst>
                          </p:cTn>
                        </p:par>
                        <p:par>
                          <p:cTn id="22" fill="hold">
                            <p:stCondLst>
                              <p:cond delay="2000"/>
                            </p:stCondLst>
                            <p:childTnLst>
                              <p:par>
                                <p:cTn id="23" presetID="14" presetClass="entr" presetSubtype="1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randombar(horizontal)">
                                      <p:cBhvr>
                                        <p:cTn id="25" dur="500"/>
                                        <p:tgtEl>
                                          <p:spTgt spid="19"/>
                                        </p:tgtEl>
                                      </p:cBhvr>
                                    </p:animEffect>
                                  </p:childTnLst>
                                </p:cTn>
                              </p:par>
                            </p:childTnLst>
                          </p:cTn>
                        </p:par>
                        <p:par>
                          <p:cTn id="26" fill="hold">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up)">
                                      <p:cBhvr>
                                        <p:cTn id="29" dur="500"/>
                                        <p:tgtEl>
                                          <p:spTgt spid="18"/>
                                        </p:tgtEl>
                                      </p:cBhvr>
                                    </p:animEffect>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childTnLst>
                          </p:cTn>
                        </p:par>
                        <p:par>
                          <p:cTn id="36" fill="hold">
                            <p:stCondLst>
                              <p:cond delay="3500"/>
                            </p:stCondLst>
                            <p:childTnLst>
                              <p:par>
                                <p:cTn id="37" presetID="14" presetClass="entr" presetSubtype="10"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randombar(horizontal)">
                                      <p:cBhvr>
                                        <p:cTn id="39" dur="500"/>
                                        <p:tgtEl>
                                          <p:spTgt spid="21"/>
                                        </p:tgtEl>
                                      </p:cBhvr>
                                    </p:animEffect>
                                  </p:childTnLst>
                                </p:cTn>
                              </p:par>
                            </p:childTnLst>
                          </p:cTn>
                        </p:par>
                        <p:par>
                          <p:cTn id="40" fill="hold">
                            <p:stCondLst>
                              <p:cond delay="4000"/>
                            </p:stCondLst>
                            <p:childTnLst>
                              <p:par>
                                <p:cTn id="41" presetID="22" presetClass="entr" presetSubtype="1"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up)">
                                      <p:cBhvr>
                                        <p:cTn id="43" dur="500"/>
                                        <p:tgtEl>
                                          <p:spTgt spid="20"/>
                                        </p:tgtEl>
                                      </p:cBhvr>
                                    </p:animEffect>
                                  </p:childTnLst>
                                </p:cTn>
                              </p:par>
                            </p:childTnLst>
                          </p:cTn>
                        </p:par>
                        <p:par>
                          <p:cTn id="44" fill="hold">
                            <p:stCondLst>
                              <p:cond delay="4500"/>
                            </p:stCondLst>
                            <p:childTnLst>
                              <p:par>
                                <p:cTn id="45" presetID="53" presetClass="entr" presetSubtype="16"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p:cTn id="47" dur="500" fill="hold"/>
                                        <p:tgtEl>
                                          <p:spTgt spid="22"/>
                                        </p:tgtEl>
                                        <p:attrNameLst>
                                          <p:attrName>ppt_w</p:attrName>
                                        </p:attrNameLst>
                                      </p:cBhvr>
                                      <p:tavLst>
                                        <p:tav tm="0">
                                          <p:val>
                                            <p:fltVal val="0"/>
                                          </p:val>
                                        </p:tav>
                                        <p:tav tm="100000">
                                          <p:val>
                                            <p:strVal val="#ppt_w"/>
                                          </p:val>
                                        </p:tav>
                                      </p:tavLst>
                                    </p:anim>
                                    <p:anim calcmode="lin" valueType="num">
                                      <p:cBhvr>
                                        <p:cTn id="48" dur="500" fill="hold"/>
                                        <p:tgtEl>
                                          <p:spTgt spid="22"/>
                                        </p:tgtEl>
                                        <p:attrNameLst>
                                          <p:attrName>ppt_h</p:attrName>
                                        </p:attrNameLst>
                                      </p:cBhvr>
                                      <p:tavLst>
                                        <p:tav tm="0">
                                          <p:val>
                                            <p:fltVal val="0"/>
                                          </p:val>
                                        </p:tav>
                                        <p:tav tm="100000">
                                          <p:val>
                                            <p:strVal val="#ppt_h"/>
                                          </p:val>
                                        </p:tav>
                                      </p:tavLst>
                                    </p:anim>
                                    <p:animEffect transition="in" filter="fade">
                                      <p:cBhvr>
                                        <p:cTn id="49" dur="500"/>
                                        <p:tgtEl>
                                          <p:spTgt spid="22"/>
                                        </p:tgtEl>
                                      </p:cBhvr>
                                    </p:animEffect>
                                  </p:childTnLst>
                                </p:cTn>
                              </p:par>
                            </p:childTnLst>
                          </p:cTn>
                        </p:par>
                        <p:par>
                          <p:cTn id="50" fill="hold">
                            <p:stCondLst>
                              <p:cond delay="5000"/>
                            </p:stCondLst>
                            <p:childTnLst>
                              <p:par>
                                <p:cTn id="51" presetID="14" presetClass="entr" presetSubtype="10"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randombar(horizontal)">
                                      <p:cBhvr>
                                        <p:cTn id="53" dur="500"/>
                                        <p:tgtEl>
                                          <p:spTgt spid="27"/>
                                        </p:tgtEl>
                                      </p:cBhvr>
                                    </p:animEffect>
                                  </p:childTnLst>
                                </p:cTn>
                              </p:par>
                            </p:childTnLst>
                          </p:cTn>
                        </p:par>
                        <p:par>
                          <p:cTn id="54" fill="hold">
                            <p:stCondLst>
                              <p:cond delay="5500"/>
                            </p:stCondLst>
                            <p:childTnLst>
                              <p:par>
                                <p:cTn id="55" presetID="22" presetClass="entr" presetSubtype="1"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wipe(up)">
                                      <p:cBhvr>
                                        <p:cTn id="5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6" grpId="0"/>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121210" y="739587"/>
            <a:ext cx="5498354" cy="5378824"/>
          </a:xfrm>
          <a:prstGeom prst="rect">
            <a:avLst/>
          </a:prstGeom>
        </p:spPr>
      </p:pic>
      <p:sp>
        <p:nvSpPr>
          <p:cNvPr id="7" name="TextBox 1"/>
          <p:cNvSpPr txBox="1"/>
          <p:nvPr/>
        </p:nvSpPr>
        <p:spPr>
          <a:xfrm>
            <a:off x="5454889" y="2724640"/>
            <a:ext cx="830997" cy="1408719"/>
          </a:xfrm>
          <a:prstGeom prst="rect">
            <a:avLst/>
          </a:prstGeom>
          <a:noFill/>
        </p:spPr>
        <p:txBody>
          <a:bodyPr vert="eaVert" wrap="none" lIns="0" tIns="0" rIns="0" rtlCol="0">
            <a:spAutoFit/>
          </a:bodyPr>
          <a:lstStyle/>
          <a:p>
            <a:r>
              <a:rPr lang="zh-CN" altLang="en-US" sz="5400" b="1">
                <a:solidFill>
                  <a:schemeClr val="tx1">
                    <a:lumMod val="95000"/>
                    <a:lumOff val="5000"/>
                  </a:schemeClr>
                </a:solidFill>
                <a:latin typeface="隶书" panose="02010509060101010101" pitchFamily="49" charset="-122"/>
                <a:ea typeface="隶书" panose="02010509060101010101" pitchFamily="49" charset="-122"/>
                <a:cs typeface="微软雅黑" panose="020B0503020204020204" pitchFamily="18" charset="-122"/>
              </a:rPr>
              <a:t>简约</a:t>
            </a:r>
            <a:endParaRPr lang="en-US" altLang="zh-CN" sz="5400" b="1" dirty="0">
              <a:solidFill>
                <a:schemeClr val="tx1">
                  <a:lumMod val="95000"/>
                  <a:lumOff val="5000"/>
                </a:schemeClr>
              </a:solidFill>
              <a:latin typeface="隶书" panose="02010509060101010101" pitchFamily="49" charset="-122"/>
              <a:ea typeface="隶书" panose="02010509060101010101" pitchFamily="49" charset="-122"/>
              <a:cs typeface="微软雅黑" panose="020B0503020204020204"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121210" y="739587"/>
            <a:ext cx="5498354" cy="5378824"/>
          </a:xfrm>
          <a:prstGeom prst="rect">
            <a:avLst/>
          </a:prstGeom>
        </p:spPr>
      </p:pic>
      <p:sp>
        <p:nvSpPr>
          <p:cNvPr id="7" name="TextBox 1"/>
          <p:cNvSpPr txBox="1"/>
          <p:nvPr/>
        </p:nvSpPr>
        <p:spPr>
          <a:xfrm>
            <a:off x="5454889" y="2724640"/>
            <a:ext cx="830997" cy="1408719"/>
          </a:xfrm>
          <a:prstGeom prst="rect">
            <a:avLst/>
          </a:prstGeom>
          <a:noFill/>
        </p:spPr>
        <p:txBody>
          <a:bodyPr vert="eaVert" wrap="none" lIns="0" tIns="0" rIns="0" rtlCol="0">
            <a:spAutoFit/>
          </a:bodyPr>
          <a:lstStyle/>
          <a:p>
            <a:r>
              <a:rPr lang="zh-CN" altLang="en-US" sz="5400" b="1" smtClean="0">
                <a:solidFill>
                  <a:schemeClr val="tx1">
                    <a:lumMod val="95000"/>
                    <a:lumOff val="5000"/>
                  </a:schemeClr>
                </a:solidFill>
                <a:latin typeface="隶书" panose="02010509060101010101" pitchFamily="49" charset="-122"/>
                <a:ea typeface="隶书" panose="02010509060101010101" pitchFamily="49" charset="-122"/>
                <a:cs typeface="微软雅黑" panose="020B0503020204020204" pitchFamily="18" charset="-122"/>
              </a:rPr>
              <a:t>说明</a:t>
            </a:r>
            <a:endParaRPr lang="en-US" altLang="zh-CN" sz="5400" b="1" dirty="0">
              <a:solidFill>
                <a:schemeClr val="tx1">
                  <a:lumMod val="95000"/>
                  <a:lumOff val="5000"/>
                </a:schemeClr>
              </a:solidFill>
              <a:latin typeface="隶书" panose="02010509060101010101" pitchFamily="49" charset="-122"/>
              <a:ea typeface="隶书" panose="02010509060101010101" pitchFamily="49" charset="-122"/>
              <a:cs typeface="微软雅黑" panose="020B0503020204020204" pitchFamily="18" charset="-122"/>
            </a:endParaRPr>
          </a:p>
        </p:txBody>
      </p:sp>
      <p:sp>
        <p:nvSpPr>
          <p:cNvPr id="4" name="Content Placeholder 2"/>
          <p:cNvSpPr txBox="1"/>
          <p:nvPr/>
        </p:nvSpPr>
        <p:spPr>
          <a:xfrm>
            <a:off x="3076572" y="5038311"/>
            <a:ext cx="5186035" cy="1622743"/>
          </a:xfrm>
          <a:prstGeom prst="rect">
            <a:avLst/>
          </a:prstGeom>
        </p:spPr>
        <p:txBody>
          <a:bodyPr vert="eaVert"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lnSpc>
                <a:spcPct val="150000"/>
              </a:lnSpc>
            </a:pPr>
            <a:r>
              <a:rPr lang="zh-CN" altLang="en-US" sz="1000">
                <a:latin typeface="隶书" panose="02010509060101010101" pitchFamily="49" charset="-122"/>
                <a:ea typeface="隶书" panose="02010509060101010101" pitchFamily="49" charset="-122"/>
                <a:cs typeface="Open Sans" panose="020B0606030504020204" pitchFamily="34" charset="0"/>
              </a:rPr>
              <a:t>本模板字体为：微软雅黑，隶书，如需批量替换，点击替换</a:t>
            </a:r>
            <a:r>
              <a:rPr lang="en-US" altLang="zh-CN" sz="1000">
                <a:latin typeface="隶书" panose="02010509060101010101" pitchFamily="49" charset="-122"/>
                <a:ea typeface="隶书" panose="02010509060101010101" pitchFamily="49" charset="-122"/>
                <a:cs typeface="Open Sans" panose="020B0606030504020204" pitchFamily="34" charset="0"/>
              </a:rPr>
              <a:t>——</a:t>
            </a:r>
            <a:r>
              <a:rPr lang="zh-CN" altLang="en-US" sz="1000">
                <a:latin typeface="隶书" panose="02010509060101010101" pitchFamily="49" charset="-122"/>
                <a:ea typeface="隶书" panose="02010509060101010101" pitchFamily="49" charset="-122"/>
                <a:cs typeface="Open Sans" panose="020B0606030504020204" pitchFamily="34" charset="0"/>
              </a:rPr>
              <a:t>替换字体即可，</a:t>
            </a:r>
            <a:endParaRPr lang="en-US" altLang="zh-CN" sz="1000">
              <a:latin typeface="隶书" panose="02010509060101010101" pitchFamily="49" charset="-122"/>
              <a:ea typeface="隶书" panose="02010509060101010101" pitchFamily="49" charset="-122"/>
              <a:cs typeface="Open Sans" panose="020B0606030504020204" pitchFamily="34" charset="0"/>
            </a:endParaRPr>
          </a:p>
          <a:p>
            <a:pPr algn="l">
              <a:lnSpc>
                <a:spcPct val="150000"/>
              </a:lnSpc>
            </a:pPr>
            <a:r>
              <a:rPr lang="zh-CN" altLang="en-US" sz="1000">
                <a:latin typeface="隶书" panose="02010509060101010101" pitchFamily="49" charset="-122"/>
                <a:ea typeface="隶书" panose="02010509060101010101" pitchFamily="49" charset="-122"/>
                <a:cs typeface="Open Sans" panose="020B0606030504020204" pitchFamily="34" charset="0"/>
              </a:rPr>
              <a:t>安装字体：点击控制面板</a:t>
            </a:r>
            <a:r>
              <a:rPr lang="en-US" altLang="zh-CN" sz="1000">
                <a:latin typeface="隶书" panose="02010509060101010101" pitchFamily="49" charset="-122"/>
                <a:ea typeface="隶书" panose="02010509060101010101" pitchFamily="49" charset="-122"/>
                <a:cs typeface="Open Sans" panose="020B0606030504020204" pitchFamily="34" charset="0"/>
              </a:rPr>
              <a:t>——</a:t>
            </a:r>
            <a:r>
              <a:rPr lang="zh-CN" altLang="en-US" sz="1000">
                <a:latin typeface="隶书" panose="02010509060101010101" pitchFamily="49" charset="-122"/>
                <a:ea typeface="隶书" panose="02010509060101010101" pitchFamily="49" charset="-122"/>
                <a:cs typeface="Open Sans" panose="020B0606030504020204" pitchFamily="34" charset="0"/>
              </a:rPr>
              <a:t>字体，将字体复制到文件夹中，或者右击安装即可，重启</a:t>
            </a:r>
            <a:r>
              <a:rPr lang="en-US" altLang="zh-CN" sz="1000">
                <a:latin typeface="隶书" panose="02010509060101010101" pitchFamily="49" charset="-122"/>
                <a:ea typeface="隶书" panose="02010509060101010101" pitchFamily="49" charset="-122"/>
                <a:cs typeface="Open Sans" panose="020B0606030504020204" pitchFamily="34" charset="0"/>
              </a:rPr>
              <a:t>PPT</a:t>
            </a:r>
            <a:r>
              <a:rPr lang="zh-CN" altLang="en-US" sz="1000">
                <a:latin typeface="隶书" panose="02010509060101010101" pitchFamily="49" charset="-122"/>
                <a:ea typeface="隶书" panose="02010509060101010101" pitchFamily="49" charset="-122"/>
                <a:cs typeface="Open Sans" panose="020B0606030504020204" pitchFamily="34" charset="0"/>
              </a:rPr>
              <a:t>后就可以使用字体；</a:t>
            </a:r>
            <a:endParaRPr lang="en-US" altLang="zh-CN" sz="1000">
              <a:latin typeface="隶书" panose="02010509060101010101" pitchFamily="49" charset="-122"/>
              <a:ea typeface="隶书" panose="02010509060101010101" pitchFamily="49" charset="-122"/>
              <a:cs typeface="Open Sans" panose="020B0606030504020204" pitchFamily="34" charset="0"/>
            </a:endParaRPr>
          </a:p>
          <a:p>
            <a:pPr algn="l">
              <a:lnSpc>
                <a:spcPct val="150000"/>
              </a:lnSpc>
            </a:pPr>
            <a:r>
              <a:rPr lang="zh-CN" altLang="en-US" sz="1000">
                <a:latin typeface="隶书" panose="02010509060101010101" pitchFamily="49" charset="-122"/>
                <a:ea typeface="隶书" panose="02010509060101010101" pitchFamily="49" charset="-122"/>
                <a:cs typeface="Open Sans" panose="020B0606030504020204" pitchFamily="34" charset="0"/>
              </a:rPr>
              <a:t>插入音乐：下载好音频文件，点击插入</a:t>
            </a:r>
            <a:r>
              <a:rPr lang="en-US" altLang="zh-CN" sz="1000">
                <a:latin typeface="隶书" panose="02010509060101010101" pitchFamily="49" charset="-122"/>
                <a:ea typeface="隶书" panose="02010509060101010101" pitchFamily="49" charset="-122"/>
                <a:cs typeface="Open Sans" panose="020B0606030504020204" pitchFamily="34" charset="0"/>
              </a:rPr>
              <a:t>——PC</a:t>
            </a:r>
            <a:r>
              <a:rPr lang="zh-CN" altLang="en-US" sz="1000">
                <a:latin typeface="隶书" panose="02010509060101010101" pitchFamily="49" charset="-122"/>
                <a:ea typeface="隶书" panose="02010509060101010101" pitchFamily="49" charset="-122"/>
                <a:cs typeface="Open Sans" panose="020B0606030504020204" pitchFamily="34" charset="0"/>
              </a:rPr>
              <a:t>上的音频即可插入并设置，删除</a:t>
            </a:r>
            <a:r>
              <a:rPr lang="en-US" altLang="zh-CN" sz="1000">
                <a:latin typeface="隶书" panose="02010509060101010101" pitchFamily="49" charset="-122"/>
                <a:ea typeface="隶书" panose="02010509060101010101" pitchFamily="49" charset="-122"/>
                <a:cs typeface="Open Sans" panose="020B0606030504020204" pitchFamily="34" charset="0"/>
              </a:rPr>
              <a:t>PPT</a:t>
            </a:r>
            <a:r>
              <a:rPr lang="zh-CN" altLang="en-US" sz="1000">
                <a:latin typeface="隶书" panose="02010509060101010101" pitchFamily="49" charset="-122"/>
                <a:ea typeface="隶书" panose="02010509060101010101" pitchFamily="49" charset="-122"/>
                <a:cs typeface="Open Sans" panose="020B0606030504020204" pitchFamily="34" charset="0"/>
              </a:rPr>
              <a:t>背景音乐在</a:t>
            </a:r>
            <a:r>
              <a:rPr lang="en-US" altLang="zh-CN" sz="1000">
                <a:latin typeface="隶书" panose="02010509060101010101" pitchFamily="49" charset="-122"/>
                <a:ea typeface="隶书" panose="02010509060101010101" pitchFamily="49" charset="-122"/>
                <a:cs typeface="Open Sans" panose="020B0606030504020204" pitchFamily="34" charset="0"/>
              </a:rPr>
              <a:t>PPT</a:t>
            </a:r>
            <a:r>
              <a:rPr lang="zh-CN" altLang="en-US" sz="1000">
                <a:latin typeface="隶书" panose="02010509060101010101" pitchFamily="49" charset="-122"/>
                <a:ea typeface="隶书" panose="02010509060101010101" pitchFamily="49" charset="-122"/>
                <a:cs typeface="Open Sans" panose="020B0606030504020204" pitchFamily="34" charset="0"/>
              </a:rPr>
              <a:t>首页选择喇叭符号删除即可；</a:t>
            </a:r>
            <a:endParaRPr lang="en-US" altLang="zh-CN" sz="1000">
              <a:latin typeface="隶书" panose="02010509060101010101" pitchFamily="49" charset="-122"/>
              <a:ea typeface="隶书" panose="02010509060101010101" pitchFamily="49" charset="-122"/>
              <a:cs typeface="Open Sans" panose="020B0606030504020204" pitchFamily="34" charset="0"/>
            </a:endParaRPr>
          </a:p>
          <a:p>
            <a:pPr algn="l">
              <a:lnSpc>
                <a:spcPct val="150000"/>
              </a:lnSpc>
            </a:pPr>
            <a:r>
              <a:rPr lang="zh-CN" altLang="en-US" sz="1000">
                <a:latin typeface="隶书" panose="02010509060101010101" pitchFamily="49" charset="-122"/>
                <a:ea typeface="隶书" panose="02010509060101010101" pitchFamily="49" charset="-122"/>
                <a:cs typeface="Open Sans" panose="020B0606030504020204" pitchFamily="34" charset="0"/>
              </a:rPr>
              <a:t>关于替换图片：选择图片后右击进入更换图片进行更改；</a:t>
            </a:r>
            <a:endParaRPr lang="en-US" altLang="zh-CN" sz="1000">
              <a:latin typeface="隶书" panose="02010509060101010101" pitchFamily="49" charset="-122"/>
              <a:ea typeface="隶书" panose="02010509060101010101" pitchFamily="49" charset="-122"/>
              <a:cs typeface="Open Sans" panose="020B0606030504020204" pitchFamily="34" charset="0"/>
            </a:endParaRPr>
          </a:p>
          <a:p>
            <a:pPr algn="l">
              <a:lnSpc>
                <a:spcPct val="150000"/>
              </a:lnSpc>
            </a:pPr>
            <a:r>
              <a:rPr lang="zh-CN" altLang="en-US" sz="1000">
                <a:latin typeface="隶书" panose="02010509060101010101" pitchFamily="49" charset="-122"/>
                <a:ea typeface="隶书" panose="02010509060101010101" pitchFamily="49" charset="-122"/>
                <a:cs typeface="Open Sans" panose="020B0606030504020204" pitchFamily="34" charset="0"/>
              </a:rPr>
              <a:t>本模板所有字体和图片仅供参考，版权归原作者所有。</a:t>
            </a:r>
            <a:endParaRPr lang="en-US" altLang="zh-CN" sz="1000">
              <a:latin typeface="隶书" panose="02010509060101010101" pitchFamily="49" charset="-122"/>
              <a:ea typeface="隶书" panose="02010509060101010101" pitchFamily="49" charset="-122"/>
              <a:cs typeface="Open Sans" panose="020B0606030504020204" pitchFamily="34" charset="0"/>
            </a:endParaRPr>
          </a:p>
          <a:p>
            <a:pPr algn="l">
              <a:lnSpc>
                <a:spcPct val="150000"/>
              </a:lnSpc>
            </a:pPr>
            <a:endParaRPr lang="zh-CN" altLang="en-US" sz="1000">
              <a:latin typeface="隶书" panose="02010509060101010101" pitchFamily="49" charset="-122"/>
              <a:ea typeface="隶书" panose="02010509060101010101" pitchFamily="49" charset="-122"/>
              <a:cs typeface="Open Sans" panose="020B0606030504020204" pitchFamily="34" charset="0"/>
            </a:endParaRPr>
          </a:p>
          <a:p>
            <a:pPr algn="l">
              <a:lnSpc>
                <a:spcPct val="250000"/>
              </a:lnSpc>
            </a:pPr>
            <a:endParaRPr lang="en-US" altLang="zh-CN" sz="1000" dirty="0">
              <a:latin typeface="隶书" panose="02010509060101010101" pitchFamily="49" charset="-122"/>
              <a:ea typeface="隶书" panose="020105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500"/>
                                        <p:tgtEl>
                                          <p:spTgt spid="7"/>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782516" y="2622550"/>
            <a:ext cx="2370449" cy="2804358"/>
            <a:chOff x="1442916" y="2508250"/>
            <a:chExt cx="2370449" cy="2804358"/>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55184" y="2508250"/>
              <a:ext cx="1145913" cy="1145913"/>
            </a:xfrm>
            <a:prstGeom prst="rect">
              <a:avLst/>
            </a:prstGeom>
          </p:spPr>
        </p:pic>
        <p:sp>
          <p:nvSpPr>
            <p:cNvPr id="5" name="TextBox 174"/>
            <p:cNvSpPr txBox="1"/>
            <p:nvPr/>
          </p:nvSpPr>
          <p:spPr>
            <a:xfrm>
              <a:off x="1442916" y="4301241"/>
              <a:ext cx="2370449" cy="1011367"/>
            </a:xfrm>
            <a:prstGeom prst="rect">
              <a:avLst/>
            </a:prstGeom>
            <a:noFill/>
          </p:spPr>
          <p:txBody>
            <a:bodyPr wrap="square" rtlCol="0">
              <a:spAutoFit/>
            </a:bodyPr>
            <a:lstStyle/>
            <a:p>
              <a:pPr lvl="0" defTabSz="685800">
                <a:lnSpc>
                  <a:spcPct val="150000"/>
                </a:lnSpc>
                <a:spcBef>
                  <a:spcPct val="0"/>
                </a:spcBef>
                <a:defRPr/>
              </a:pPr>
              <a:r>
                <a:rPr lang="zh-CN" altLang="en-US" sz="1400">
                  <a:solidFill>
                    <a:schemeClr val="tx1">
                      <a:lumMod val="95000"/>
                      <a:lumOff val="5000"/>
                    </a:schemeClr>
                  </a:solidFill>
                  <a:latin typeface="隶书" panose="02010509060101010101" pitchFamily="49" charset="-122"/>
                  <a:ea typeface="隶书" panose="02010509060101010101" pitchFamily="49" charset="-122"/>
                  <a:sym typeface="微软雅黑" panose="020B0503020204020204" pitchFamily="18" charset="-122"/>
                </a:rPr>
                <a:t>单击此处添加段落文本单击此处添加段落文单击此处添加段落文本</a:t>
              </a:r>
              <a:endParaRPr lang="zh-CN" altLang="en-US" sz="1400" dirty="0">
                <a:solidFill>
                  <a:schemeClr val="tx1">
                    <a:lumMod val="95000"/>
                    <a:lumOff val="5000"/>
                  </a:schemeClr>
                </a:solidFill>
                <a:latin typeface="隶书" panose="02010509060101010101" pitchFamily="49" charset="-122"/>
                <a:ea typeface="隶书" panose="02010509060101010101" pitchFamily="49" charset="-122"/>
                <a:sym typeface="微软雅黑" panose="020B0503020204020204" pitchFamily="18" charset="-122"/>
              </a:endParaRPr>
            </a:p>
          </p:txBody>
        </p:sp>
        <p:sp>
          <p:nvSpPr>
            <p:cNvPr id="6" name="TextBox 175"/>
            <p:cNvSpPr txBox="1"/>
            <p:nvPr/>
          </p:nvSpPr>
          <p:spPr>
            <a:xfrm>
              <a:off x="1468299" y="3858926"/>
              <a:ext cx="2319683" cy="461665"/>
            </a:xfrm>
            <a:prstGeom prst="rect">
              <a:avLst/>
            </a:prstGeom>
            <a:noFill/>
          </p:spPr>
          <p:txBody>
            <a:bodyPr wrap="square" rtlCol="0">
              <a:spAutoFit/>
            </a:bodyPr>
            <a:lstStyle/>
            <a:p>
              <a:pPr marL="0" marR="0" lvl="0" indent="0" algn="ctr" defTabSz="6858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1">
                      <a:lumMod val="95000"/>
                      <a:lumOff val="5000"/>
                    </a:schemeClr>
                  </a:solidFill>
                  <a:effectLst/>
                  <a:uLnTx/>
                  <a:uFillTx/>
                  <a:latin typeface="隶书" panose="02010509060101010101" pitchFamily="49" charset="-122"/>
                  <a:ea typeface="隶书" panose="02010509060101010101" pitchFamily="49" charset="-122"/>
                </a:rPr>
                <a:t>单</a:t>
              </a:r>
              <a:r>
                <a:rPr kumimoji="0" lang="zh-CN" altLang="en-US" sz="2400" b="1" i="0" u="none" strike="noStrike" kern="1200" cap="none" spc="0" normalizeH="0" baseline="0" noProof="0" smtClean="0">
                  <a:ln>
                    <a:noFill/>
                  </a:ln>
                  <a:solidFill>
                    <a:schemeClr val="tx1">
                      <a:lumMod val="95000"/>
                      <a:lumOff val="5000"/>
                    </a:schemeClr>
                  </a:solidFill>
                  <a:effectLst/>
                  <a:uLnTx/>
                  <a:uFillTx/>
                  <a:latin typeface="隶书" panose="02010509060101010101" pitchFamily="49" charset="-122"/>
                  <a:ea typeface="隶书" panose="02010509060101010101" pitchFamily="49" charset="-122"/>
                </a:rPr>
                <a:t>击添</a:t>
              </a:r>
              <a:r>
                <a:rPr kumimoji="0" lang="zh-CN" altLang="en-US" sz="2400" b="1" i="0" u="none" strike="noStrike" kern="1200" cap="none" spc="0" normalizeH="0" baseline="0" noProof="0" dirty="0">
                  <a:ln>
                    <a:noFill/>
                  </a:ln>
                  <a:solidFill>
                    <a:schemeClr val="tx1">
                      <a:lumMod val="95000"/>
                      <a:lumOff val="5000"/>
                    </a:schemeClr>
                  </a:solidFill>
                  <a:effectLst/>
                  <a:uLnTx/>
                  <a:uFillTx/>
                  <a:latin typeface="隶书" panose="02010509060101010101" pitchFamily="49" charset="-122"/>
                  <a:ea typeface="隶书" panose="02010509060101010101" pitchFamily="49" charset="-122"/>
                </a:rPr>
                <a:t>加标题</a:t>
              </a:r>
              <a:endParaRPr kumimoji="0" lang="zh-CN" altLang="en-US" sz="2400" b="1" i="0" u="none" strike="noStrike" kern="1200" cap="none" spc="0" normalizeH="0" baseline="0" noProof="0" dirty="0">
                <a:ln>
                  <a:noFill/>
                </a:ln>
                <a:solidFill>
                  <a:schemeClr val="tx1">
                    <a:lumMod val="95000"/>
                    <a:lumOff val="5000"/>
                  </a:schemeClr>
                </a:solidFill>
                <a:effectLst/>
                <a:uLnTx/>
                <a:uFillTx/>
                <a:latin typeface="隶书" panose="02010509060101010101" pitchFamily="49" charset="-122"/>
                <a:ea typeface="隶书" panose="02010509060101010101" pitchFamily="49" charset="-122"/>
              </a:endParaRPr>
            </a:p>
          </p:txBody>
        </p:sp>
        <p:sp>
          <p:nvSpPr>
            <p:cNvPr id="7" name="矩形 6"/>
            <p:cNvSpPr/>
            <p:nvPr/>
          </p:nvSpPr>
          <p:spPr>
            <a:xfrm>
              <a:off x="2393140" y="2896540"/>
              <a:ext cx="470000" cy="369332"/>
            </a:xfrm>
            <a:prstGeom prst="rect">
              <a:avLst/>
            </a:prstGeom>
          </p:spPr>
          <p:txBody>
            <a:bodyPr wrap="none">
              <a:spAutoFit/>
            </a:bodyPr>
            <a:lstStyle/>
            <a:p>
              <a:r>
                <a:rPr lang="en-US" altLang="zh-CN" b="1" smtClean="0">
                  <a:solidFill>
                    <a:schemeClr val="tx1">
                      <a:lumMod val="95000"/>
                      <a:lumOff val="5000"/>
                    </a:schemeClr>
                  </a:solidFill>
                  <a:latin typeface="微软雅黑" panose="020B0503020204020204" pitchFamily="18" charset="-122"/>
                  <a:ea typeface="微软雅黑" panose="020B0503020204020204" pitchFamily="18" charset="-122"/>
                </a:rPr>
                <a:t>01</a:t>
              </a:r>
              <a:endParaRPr lang="zh-CN" altLang="en-US">
                <a:latin typeface="微软雅黑" panose="020B0503020204020204" pitchFamily="18" charset="-122"/>
                <a:ea typeface="微软雅黑" panose="020B0503020204020204" pitchFamily="18" charset="-122"/>
              </a:endParaRPr>
            </a:p>
          </p:txBody>
        </p:sp>
      </p:grpSp>
      <p:grpSp>
        <p:nvGrpSpPr>
          <p:cNvPr id="9" name="组合 8"/>
          <p:cNvGrpSpPr/>
          <p:nvPr/>
        </p:nvGrpSpPr>
        <p:grpSpPr>
          <a:xfrm>
            <a:off x="3537294" y="2622550"/>
            <a:ext cx="2370449" cy="2804358"/>
            <a:chOff x="1442916" y="2508250"/>
            <a:chExt cx="2370449" cy="2804358"/>
          </a:xfrm>
        </p:grpSpPr>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55184" y="2508250"/>
              <a:ext cx="1145913" cy="1145913"/>
            </a:xfrm>
            <a:prstGeom prst="rect">
              <a:avLst/>
            </a:prstGeom>
          </p:spPr>
        </p:pic>
        <p:sp>
          <p:nvSpPr>
            <p:cNvPr id="11" name="TextBox 174"/>
            <p:cNvSpPr txBox="1"/>
            <p:nvPr/>
          </p:nvSpPr>
          <p:spPr>
            <a:xfrm>
              <a:off x="1442916" y="4301241"/>
              <a:ext cx="2370449" cy="1011367"/>
            </a:xfrm>
            <a:prstGeom prst="rect">
              <a:avLst/>
            </a:prstGeom>
            <a:noFill/>
          </p:spPr>
          <p:txBody>
            <a:bodyPr wrap="square" rtlCol="0">
              <a:spAutoFit/>
            </a:bodyPr>
            <a:lstStyle/>
            <a:p>
              <a:pPr lvl="0" defTabSz="685800">
                <a:lnSpc>
                  <a:spcPct val="150000"/>
                </a:lnSpc>
                <a:spcBef>
                  <a:spcPct val="0"/>
                </a:spcBef>
                <a:defRPr/>
              </a:pPr>
              <a:r>
                <a:rPr lang="zh-CN" altLang="en-US" sz="1400">
                  <a:solidFill>
                    <a:schemeClr val="tx1">
                      <a:lumMod val="95000"/>
                      <a:lumOff val="5000"/>
                    </a:schemeClr>
                  </a:solidFill>
                  <a:latin typeface="隶书" panose="02010509060101010101" pitchFamily="49" charset="-122"/>
                  <a:ea typeface="隶书" panose="02010509060101010101" pitchFamily="49" charset="-122"/>
                  <a:sym typeface="微软雅黑" panose="020B0503020204020204" pitchFamily="18" charset="-122"/>
                </a:rPr>
                <a:t>单击此处添加段落文本单击此处添加段落文单击此处添加段落文本</a:t>
              </a:r>
              <a:endParaRPr lang="zh-CN" altLang="en-US" sz="1400" dirty="0">
                <a:solidFill>
                  <a:schemeClr val="tx1">
                    <a:lumMod val="95000"/>
                    <a:lumOff val="5000"/>
                  </a:schemeClr>
                </a:solidFill>
                <a:latin typeface="隶书" panose="02010509060101010101" pitchFamily="49" charset="-122"/>
                <a:ea typeface="隶书" panose="02010509060101010101" pitchFamily="49" charset="-122"/>
                <a:sym typeface="微软雅黑" panose="020B0503020204020204" pitchFamily="18" charset="-122"/>
              </a:endParaRPr>
            </a:p>
          </p:txBody>
        </p:sp>
        <p:sp>
          <p:nvSpPr>
            <p:cNvPr id="12" name="TextBox 175"/>
            <p:cNvSpPr txBox="1"/>
            <p:nvPr/>
          </p:nvSpPr>
          <p:spPr>
            <a:xfrm>
              <a:off x="1468299" y="3858926"/>
              <a:ext cx="2319683" cy="461665"/>
            </a:xfrm>
            <a:prstGeom prst="rect">
              <a:avLst/>
            </a:prstGeom>
            <a:noFill/>
          </p:spPr>
          <p:txBody>
            <a:bodyPr wrap="square" rtlCol="0">
              <a:spAutoFit/>
            </a:bodyPr>
            <a:lstStyle/>
            <a:p>
              <a:pPr marL="0" marR="0" lvl="0" indent="0" algn="ctr" defTabSz="6858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1">
                      <a:lumMod val="95000"/>
                      <a:lumOff val="5000"/>
                    </a:schemeClr>
                  </a:solidFill>
                  <a:effectLst/>
                  <a:uLnTx/>
                  <a:uFillTx/>
                  <a:latin typeface="隶书" panose="02010509060101010101" pitchFamily="49" charset="-122"/>
                  <a:ea typeface="隶书" panose="02010509060101010101" pitchFamily="49" charset="-122"/>
                </a:rPr>
                <a:t>单</a:t>
              </a:r>
              <a:r>
                <a:rPr kumimoji="0" lang="zh-CN" altLang="en-US" sz="2400" b="1" i="0" u="none" strike="noStrike" kern="1200" cap="none" spc="0" normalizeH="0" baseline="0" noProof="0" smtClean="0">
                  <a:ln>
                    <a:noFill/>
                  </a:ln>
                  <a:solidFill>
                    <a:schemeClr val="tx1">
                      <a:lumMod val="95000"/>
                      <a:lumOff val="5000"/>
                    </a:schemeClr>
                  </a:solidFill>
                  <a:effectLst/>
                  <a:uLnTx/>
                  <a:uFillTx/>
                  <a:latin typeface="隶书" panose="02010509060101010101" pitchFamily="49" charset="-122"/>
                  <a:ea typeface="隶书" panose="02010509060101010101" pitchFamily="49" charset="-122"/>
                </a:rPr>
                <a:t>击添</a:t>
              </a:r>
              <a:r>
                <a:rPr kumimoji="0" lang="zh-CN" altLang="en-US" sz="2400" b="1" i="0" u="none" strike="noStrike" kern="1200" cap="none" spc="0" normalizeH="0" baseline="0" noProof="0" dirty="0">
                  <a:ln>
                    <a:noFill/>
                  </a:ln>
                  <a:solidFill>
                    <a:schemeClr val="tx1">
                      <a:lumMod val="95000"/>
                      <a:lumOff val="5000"/>
                    </a:schemeClr>
                  </a:solidFill>
                  <a:effectLst/>
                  <a:uLnTx/>
                  <a:uFillTx/>
                  <a:latin typeface="隶书" panose="02010509060101010101" pitchFamily="49" charset="-122"/>
                  <a:ea typeface="隶书" panose="02010509060101010101" pitchFamily="49" charset="-122"/>
                </a:rPr>
                <a:t>加标题</a:t>
              </a:r>
              <a:endParaRPr kumimoji="0" lang="zh-CN" altLang="en-US" sz="2400" b="1" i="0" u="none" strike="noStrike" kern="1200" cap="none" spc="0" normalizeH="0" baseline="0" noProof="0" dirty="0">
                <a:ln>
                  <a:noFill/>
                </a:ln>
                <a:solidFill>
                  <a:schemeClr val="tx1">
                    <a:lumMod val="95000"/>
                    <a:lumOff val="5000"/>
                  </a:schemeClr>
                </a:solidFill>
                <a:effectLst/>
                <a:uLnTx/>
                <a:uFillTx/>
                <a:latin typeface="隶书" panose="02010509060101010101" pitchFamily="49" charset="-122"/>
                <a:ea typeface="隶书" panose="02010509060101010101" pitchFamily="49" charset="-122"/>
              </a:endParaRPr>
            </a:p>
          </p:txBody>
        </p:sp>
        <p:sp>
          <p:nvSpPr>
            <p:cNvPr id="13" name="矩形 12"/>
            <p:cNvSpPr/>
            <p:nvPr/>
          </p:nvSpPr>
          <p:spPr>
            <a:xfrm>
              <a:off x="2393140" y="2896540"/>
              <a:ext cx="470000" cy="369332"/>
            </a:xfrm>
            <a:prstGeom prst="rect">
              <a:avLst/>
            </a:prstGeom>
          </p:spPr>
          <p:txBody>
            <a:bodyPr wrap="none">
              <a:spAutoFit/>
            </a:bodyPr>
            <a:lstStyle/>
            <a:p>
              <a:r>
                <a:rPr lang="en-US" altLang="zh-CN" b="1" smtClean="0">
                  <a:solidFill>
                    <a:schemeClr val="tx1">
                      <a:lumMod val="95000"/>
                      <a:lumOff val="5000"/>
                    </a:schemeClr>
                  </a:solidFill>
                  <a:latin typeface="微软雅黑" panose="020B0503020204020204" pitchFamily="18" charset="-122"/>
                  <a:ea typeface="微软雅黑" panose="020B0503020204020204" pitchFamily="18" charset="-122"/>
                </a:rPr>
                <a:t>02</a:t>
              </a:r>
              <a:endParaRPr lang="zh-CN" altLang="en-US">
                <a:latin typeface="微软雅黑" panose="020B0503020204020204" pitchFamily="18" charset="-122"/>
                <a:ea typeface="微软雅黑" panose="020B0503020204020204" pitchFamily="18" charset="-122"/>
              </a:endParaRPr>
            </a:p>
          </p:txBody>
        </p:sp>
      </p:grpSp>
      <p:grpSp>
        <p:nvGrpSpPr>
          <p:cNvPr id="14" name="组合 13"/>
          <p:cNvGrpSpPr/>
          <p:nvPr/>
        </p:nvGrpSpPr>
        <p:grpSpPr>
          <a:xfrm>
            <a:off x="6292072" y="2622550"/>
            <a:ext cx="2370449" cy="2804358"/>
            <a:chOff x="1442916" y="2508250"/>
            <a:chExt cx="2370449" cy="2804358"/>
          </a:xfrm>
        </p:grpSpPr>
        <p:pic>
          <p:nvPicPr>
            <p:cNvPr id="15" name="图片 1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55184" y="2508250"/>
              <a:ext cx="1145913" cy="1145913"/>
            </a:xfrm>
            <a:prstGeom prst="rect">
              <a:avLst/>
            </a:prstGeom>
          </p:spPr>
        </p:pic>
        <p:sp>
          <p:nvSpPr>
            <p:cNvPr id="16" name="TextBox 174"/>
            <p:cNvSpPr txBox="1"/>
            <p:nvPr/>
          </p:nvSpPr>
          <p:spPr>
            <a:xfrm>
              <a:off x="1442916" y="4301241"/>
              <a:ext cx="2370449" cy="1011367"/>
            </a:xfrm>
            <a:prstGeom prst="rect">
              <a:avLst/>
            </a:prstGeom>
            <a:noFill/>
          </p:spPr>
          <p:txBody>
            <a:bodyPr wrap="square" rtlCol="0">
              <a:spAutoFit/>
            </a:bodyPr>
            <a:lstStyle/>
            <a:p>
              <a:pPr lvl="0" defTabSz="685800">
                <a:lnSpc>
                  <a:spcPct val="150000"/>
                </a:lnSpc>
                <a:spcBef>
                  <a:spcPct val="0"/>
                </a:spcBef>
                <a:defRPr/>
              </a:pPr>
              <a:r>
                <a:rPr lang="zh-CN" altLang="en-US" sz="1400">
                  <a:solidFill>
                    <a:schemeClr val="tx1">
                      <a:lumMod val="95000"/>
                      <a:lumOff val="5000"/>
                    </a:schemeClr>
                  </a:solidFill>
                  <a:latin typeface="隶书" panose="02010509060101010101" pitchFamily="49" charset="-122"/>
                  <a:ea typeface="隶书" panose="02010509060101010101" pitchFamily="49" charset="-122"/>
                  <a:sym typeface="微软雅黑" panose="020B0503020204020204" pitchFamily="18" charset="-122"/>
                </a:rPr>
                <a:t>单击此处添加段落文本单击此处添加段落文单击此处添加段落文本</a:t>
              </a:r>
              <a:endParaRPr lang="zh-CN" altLang="en-US" sz="1400" dirty="0">
                <a:solidFill>
                  <a:schemeClr val="tx1">
                    <a:lumMod val="95000"/>
                    <a:lumOff val="5000"/>
                  </a:schemeClr>
                </a:solidFill>
                <a:latin typeface="隶书" panose="02010509060101010101" pitchFamily="49" charset="-122"/>
                <a:ea typeface="隶书" panose="02010509060101010101" pitchFamily="49" charset="-122"/>
                <a:sym typeface="微软雅黑" panose="020B0503020204020204" pitchFamily="18" charset="-122"/>
              </a:endParaRPr>
            </a:p>
          </p:txBody>
        </p:sp>
        <p:sp>
          <p:nvSpPr>
            <p:cNvPr id="17" name="TextBox 175"/>
            <p:cNvSpPr txBox="1"/>
            <p:nvPr/>
          </p:nvSpPr>
          <p:spPr>
            <a:xfrm>
              <a:off x="1468299" y="3858926"/>
              <a:ext cx="2319683" cy="461665"/>
            </a:xfrm>
            <a:prstGeom prst="rect">
              <a:avLst/>
            </a:prstGeom>
            <a:noFill/>
          </p:spPr>
          <p:txBody>
            <a:bodyPr wrap="square" rtlCol="0">
              <a:spAutoFit/>
            </a:bodyPr>
            <a:lstStyle/>
            <a:p>
              <a:pPr marL="0" marR="0" lvl="0" indent="0" algn="ctr" defTabSz="6858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1">
                      <a:lumMod val="95000"/>
                      <a:lumOff val="5000"/>
                    </a:schemeClr>
                  </a:solidFill>
                  <a:effectLst/>
                  <a:uLnTx/>
                  <a:uFillTx/>
                  <a:latin typeface="隶书" panose="02010509060101010101" pitchFamily="49" charset="-122"/>
                  <a:ea typeface="隶书" panose="02010509060101010101" pitchFamily="49" charset="-122"/>
                </a:rPr>
                <a:t>单</a:t>
              </a:r>
              <a:r>
                <a:rPr kumimoji="0" lang="zh-CN" altLang="en-US" sz="2400" b="1" i="0" u="none" strike="noStrike" kern="1200" cap="none" spc="0" normalizeH="0" baseline="0" noProof="0" smtClean="0">
                  <a:ln>
                    <a:noFill/>
                  </a:ln>
                  <a:solidFill>
                    <a:schemeClr val="tx1">
                      <a:lumMod val="95000"/>
                      <a:lumOff val="5000"/>
                    </a:schemeClr>
                  </a:solidFill>
                  <a:effectLst/>
                  <a:uLnTx/>
                  <a:uFillTx/>
                  <a:latin typeface="隶书" panose="02010509060101010101" pitchFamily="49" charset="-122"/>
                  <a:ea typeface="隶书" panose="02010509060101010101" pitchFamily="49" charset="-122"/>
                </a:rPr>
                <a:t>击添</a:t>
              </a:r>
              <a:r>
                <a:rPr kumimoji="0" lang="zh-CN" altLang="en-US" sz="2400" b="1" i="0" u="none" strike="noStrike" kern="1200" cap="none" spc="0" normalizeH="0" baseline="0" noProof="0" dirty="0">
                  <a:ln>
                    <a:noFill/>
                  </a:ln>
                  <a:solidFill>
                    <a:schemeClr val="tx1">
                      <a:lumMod val="95000"/>
                      <a:lumOff val="5000"/>
                    </a:schemeClr>
                  </a:solidFill>
                  <a:effectLst/>
                  <a:uLnTx/>
                  <a:uFillTx/>
                  <a:latin typeface="隶书" panose="02010509060101010101" pitchFamily="49" charset="-122"/>
                  <a:ea typeface="隶书" panose="02010509060101010101" pitchFamily="49" charset="-122"/>
                </a:rPr>
                <a:t>加标题</a:t>
              </a:r>
              <a:endParaRPr kumimoji="0" lang="zh-CN" altLang="en-US" sz="2400" b="1" i="0" u="none" strike="noStrike" kern="1200" cap="none" spc="0" normalizeH="0" baseline="0" noProof="0" dirty="0">
                <a:ln>
                  <a:noFill/>
                </a:ln>
                <a:solidFill>
                  <a:schemeClr val="tx1">
                    <a:lumMod val="95000"/>
                    <a:lumOff val="5000"/>
                  </a:schemeClr>
                </a:solidFill>
                <a:effectLst/>
                <a:uLnTx/>
                <a:uFillTx/>
                <a:latin typeface="隶书" panose="02010509060101010101" pitchFamily="49" charset="-122"/>
                <a:ea typeface="隶书" panose="02010509060101010101" pitchFamily="49" charset="-122"/>
              </a:endParaRPr>
            </a:p>
          </p:txBody>
        </p:sp>
        <p:sp>
          <p:nvSpPr>
            <p:cNvPr id="18" name="矩形 17"/>
            <p:cNvSpPr/>
            <p:nvPr/>
          </p:nvSpPr>
          <p:spPr>
            <a:xfrm>
              <a:off x="2393140" y="2896540"/>
              <a:ext cx="470000" cy="369332"/>
            </a:xfrm>
            <a:prstGeom prst="rect">
              <a:avLst/>
            </a:prstGeom>
          </p:spPr>
          <p:txBody>
            <a:bodyPr wrap="none">
              <a:spAutoFit/>
            </a:bodyPr>
            <a:lstStyle/>
            <a:p>
              <a:r>
                <a:rPr lang="en-US" altLang="zh-CN" b="1" smtClean="0">
                  <a:solidFill>
                    <a:schemeClr val="tx1">
                      <a:lumMod val="95000"/>
                      <a:lumOff val="5000"/>
                    </a:schemeClr>
                  </a:solidFill>
                  <a:latin typeface="微软雅黑" panose="020B0503020204020204" pitchFamily="18" charset="-122"/>
                  <a:ea typeface="微软雅黑" panose="020B0503020204020204" pitchFamily="18" charset="-122"/>
                </a:rPr>
                <a:t>03</a:t>
              </a:r>
              <a:endParaRPr lang="zh-CN" altLang="en-US">
                <a:latin typeface="微软雅黑" panose="020B0503020204020204" pitchFamily="18" charset="-122"/>
                <a:ea typeface="微软雅黑" panose="020B0503020204020204" pitchFamily="18" charset="-122"/>
              </a:endParaRPr>
            </a:p>
          </p:txBody>
        </p:sp>
      </p:grpSp>
      <p:grpSp>
        <p:nvGrpSpPr>
          <p:cNvPr id="19" name="组合 18"/>
          <p:cNvGrpSpPr/>
          <p:nvPr/>
        </p:nvGrpSpPr>
        <p:grpSpPr>
          <a:xfrm>
            <a:off x="9046851" y="2622550"/>
            <a:ext cx="2370449" cy="2804358"/>
            <a:chOff x="1442916" y="2508250"/>
            <a:chExt cx="2370449" cy="2804358"/>
          </a:xfrm>
        </p:grpSpPr>
        <p:pic>
          <p:nvPicPr>
            <p:cNvPr id="20" name="图片 1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55184" y="2508250"/>
              <a:ext cx="1145913" cy="1145913"/>
            </a:xfrm>
            <a:prstGeom prst="rect">
              <a:avLst/>
            </a:prstGeom>
          </p:spPr>
        </p:pic>
        <p:sp>
          <p:nvSpPr>
            <p:cNvPr id="21" name="TextBox 174"/>
            <p:cNvSpPr txBox="1"/>
            <p:nvPr/>
          </p:nvSpPr>
          <p:spPr>
            <a:xfrm>
              <a:off x="1442916" y="4301241"/>
              <a:ext cx="2370449" cy="1011367"/>
            </a:xfrm>
            <a:prstGeom prst="rect">
              <a:avLst/>
            </a:prstGeom>
            <a:noFill/>
          </p:spPr>
          <p:txBody>
            <a:bodyPr wrap="square" rtlCol="0">
              <a:spAutoFit/>
            </a:bodyPr>
            <a:lstStyle/>
            <a:p>
              <a:pPr lvl="0" defTabSz="685800">
                <a:lnSpc>
                  <a:spcPct val="150000"/>
                </a:lnSpc>
                <a:spcBef>
                  <a:spcPct val="0"/>
                </a:spcBef>
                <a:defRPr/>
              </a:pPr>
              <a:r>
                <a:rPr lang="zh-CN" altLang="en-US" sz="1400">
                  <a:solidFill>
                    <a:schemeClr val="tx1">
                      <a:lumMod val="95000"/>
                      <a:lumOff val="5000"/>
                    </a:schemeClr>
                  </a:solidFill>
                  <a:latin typeface="隶书" panose="02010509060101010101" pitchFamily="49" charset="-122"/>
                  <a:ea typeface="隶书" panose="02010509060101010101" pitchFamily="49" charset="-122"/>
                  <a:sym typeface="微软雅黑" panose="020B0503020204020204" pitchFamily="18" charset="-122"/>
                </a:rPr>
                <a:t>单击此处添加段落文本单击此处添加段落文单击此处添加段落文本</a:t>
              </a:r>
              <a:endParaRPr lang="zh-CN" altLang="en-US" sz="1400" dirty="0">
                <a:solidFill>
                  <a:schemeClr val="tx1">
                    <a:lumMod val="95000"/>
                    <a:lumOff val="5000"/>
                  </a:schemeClr>
                </a:solidFill>
                <a:latin typeface="隶书" panose="02010509060101010101" pitchFamily="49" charset="-122"/>
                <a:ea typeface="隶书" panose="02010509060101010101" pitchFamily="49" charset="-122"/>
                <a:sym typeface="微软雅黑" panose="020B0503020204020204" pitchFamily="18" charset="-122"/>
              </a:endParaRPr>
            </a:p>
          </p:txBody>
        </p:sp>
        <p:sp>
          <p:nvSpPr>
            <p:cNvPr id="22" name="TextBox 175"/>
            <p:cNvSpPr txBox="1"/>
            <p:nvPr/>
          </p:nvSpPr>
          <p:spPr>
            <a:xfrm>
              <a:off x="1468299" y="3858926"/>
              <a:ext cx="2319683" cy="461665"/>
            </a:xfrm>
            <a:prstGeom prst="rect">
              <a:avLst/>
            </a:prstGeom>
            <a:noFill/>
          </p:spPr>
          <p:txBody>
            <a:bodyPr wrap="square" rtlCol="0">
              <a:spAutoFit/>
            </a:bodyPr>
            <a:lstStyle/>
            <a:p>
              <a:pPr marL="0" marR="0" lvl="0" indent="0" algn="ctr" defTabSz="6858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1">
                      <a:lumMod val="95000"/>
                      <a:lumOff val="5000"/>
                    </a:schemeClr>
                  </a:solidFill>
                  <a:effectLst/>
                  <a:uLnTx/>
                  <a:uFillTx/>
                  <a:latin typeface="隶书" panose="02010509060101010101" pitchFamily="49" charset="-122"/>
                  <a:ea typeface="隶书" panose="02010509060101010101" pitchFamily="49" charset="-122"/>
                </a:rPr>
                <a:t>单</a:t>
              </a:r>
              <a:r>
                <a:rPr kumimoji="0" lang="zh-CN" altLang="en-US" sz="2400" b="1" i="0" u="none" strike="noStrike" kern="1200" cap="none" spc="0" normalizeH="0" baseline="0" noProof="0" smtClean="0">
                  <a:ln>
                    <a:noFill/>
                  </a:ln>
                  <a:solidFill>
                    <a:schemeClr val="tx1">
                      <a:lumMod val="95000"/>
                      <a:lumOff val="5000"/>
                    </a:schemeClr>
                  </a:solidFill>
                  <a:effectLst/>
                  <a:uLnTx/>
                  <a:uFillTx/>
                  <a:latin typeface="隶书" panose="02010509060101010101" pitchFamily="49" charset="-122"/>
                  <a:ea typeface="隶书" panose="02010509060101010101" pitchFamily="49" charset="-122"/>
                </a:rPr>
                <a:t>击添</a:t>
              </a:r>
              <a:r>
                <a:rPr kumimoji="0" lang="zh-CN" altLang="en-US" sz="2400" b="1" i="0" u="none" strike="noStrike" kern="1200" cap="none" spc="0" normalizeH="0" baseline="0" noProof="0" dirty="0">
                  <a:ln>
                    <a:noFill/>
                  </a:ln>
                  <a:solidFill>
                    <a:schemeClr val="tx1">
                      <a:lumMod val="95000"/>
                      <a:lumOff val="5000"/>
                    </a:schemeClr>
                  </a:solidFill>
                  <a:effectLst/>
                  <a:uLnTx/>
                  <a:uFillTx/>
                  <a:latin typeface="隶书" panose="02010509060101010101" pitchFamily="49" charset="-122"/>
                  <a:ea typeface="隶书" panose="02010509060101010101" pitchFamily="49" charset="-122"/>
                </a:rPr>
                <a:t>加标题</a:t>
              </a:r>
              <a:endParaRPr kumimoji="0" lang="zh-CN" altLang="en-US" sz="2400" b="1" i="0" u="none" strike="noStrike" kern="1200" cap="none" spc="0" normalizeH="0" baseline="0" noProof="0" dirty="0">
                <a:ln>
                  <a:noFill/>
                </a:ln>
                <a:solidFill>
                  <a:schemeClr val="tx1">
                    <a:lumMod val="95000"/>
                    <a:lumOff val="5000"/>
                  </a:schemeClr>
                </a:solidFill>
                <a:effectLst/>
                <a:uLnTx/>
                <a:uFillTx/>
                <a:latin typeface="隶书" panose="02010509060101010101" pitchFamily="49" charset="-122"/>
                <a:ea typeface="隶书" panose="02010509060101010101" pitchFamily="49" charset="-122"/>
              </a:endParaRPr>
            </a:p>
          </p:txBody>
        </p:sp>
        <p:sp>
          <p:nvSpPr>
            <p:cNvPr id="23" name="矩形 22"/>
            <p:cNvSpPr/>
            <p:nvPr/>
          </p:nvSpPr>
          <p:spPr>
            <a:xfrm>
              <a:off x="2393140" y="2896540"/>
              <a:ext cx="470000" cy="369332"/>
            </a:xfrm>
            <a:prstGeom prst="rect">
              <a:avLst/>
            </a:prstGeom>
          </p:spPr>
          <p:txBody>
            <a:bodyPr wrap="none">
              <a:spAutoFit/>
            </a:bodyPr>
            <a:lstStyle/>
            <a:p>
              <a:r>
                <a:rPr lang="en-US" altLang="zh-CN" b="1" smtClean="0">
                  <a:solidFill>
                    <a:schemeClr val="tx1">
                      <a:lumMod val="95000"/>
                      <a:lumOff val="5000"/>
                    </a:schemeClr>
                  </a:solidFill>
                  <a:latin typeface="微软雅黑" panose="020B0503020204020204" pitchFamily="18" charset="-122"/>
                  <a:ea typeface="微软雅黑" panose="020B0503020204020204" pitchFamily="18" charset="-122"/>
                </a:rPr>
                <a:t>04</a:t>
              </a:r>
              <a:endParaRPr lang="zh-CN" altLang="en-US">
                <a:latin typeface="微软雅黑" panose="020B0503020204020204" pitchFamily="18" charset="-122"/>
                <a:ea typeface="微软雅黑" panose="020B0503020204020204" pitchFamily="18" charset="-122"/>
              </a:endParaRPr>
            </a:p>
          </p:txBody>
        </p:sp>
      </p:grpSp>
      <p:sp>
        <p:nvSpPr>
          <p:cNvPr id="24" name="矩形 23"/>
          <p:cNvSpPr/>
          <p:nvPr/>
        </p:nvSpPr>
        <p:spPr>
          <a:xfrm>
            <a:off x="0" y="0"/>
            <a:ext cx="12192000" cy="1768034"/>
          </a:xfrm>
          <a:prstGeom prst="rect">
            <a:avLst/>
          </a:prstGeom>
          <a:solidFill>
            <a:srgbClr val="FFF9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a:spLocks noChangeArrowheads="1"/>
          </p:cNvSpPr>
          <p:nvPr/>
        </p:nvSpPr>
        <p:spPr bwMode="auto">
          <a:xfrm>
            <a:off x="5174841" y="716254"/>
            <a:ext cx="184231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eaLnBrk="1" hangingPunct="1">
              <a:lnSpc>
                <a:spcPct val="100000"/>
              </a:lnSpc>
              <a:spcBef>
                <a:spcPct val="0"/>
              </a:spcBef>
              <a:buFontTx/>
              <a:buNone/>
            </a:pPr>
            <a:r>
              <a:rPr lang="zh-CN" altLang="en-US" sz="4400" b="1" smtClean="0">
                <a:latin typeface="隶书" panose="02010509060101010101" pitchFamily="49" charset="-122"/>
                <a:ea typeface="隶书" panose="02010509060101010101" pitchFamily="49" charset="-122"/>
                <a:sym typeface="宋体" panose="02010600030101010101" pitchFamily="2" charset="-122"/>
              </a:rPr>
              <a:t>目录</a:t>
            </a:r>
            <a:endParaRPr lang="zh-CN" altLang="en-US" sz="4400" b="1" dirty="0">
              <a:latin typeface="隶书" panose="02010509060101010101" pitchFamily="49" charset="-122"/>
              <a:ea typeface="隶书" panose="02010509060101010101" pitchFamily="49"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500"/>
                                        <p:tgtEl>
                                          <p:spTgt spid="14"/>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down)">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121210" y="739587"/>
            <a:ext cx="5498354" cy="5378824"/>
          </a:xfrm>
          <a:prstGeom prst="rect">
            <a:avLst/>
          </a:prstGeom>
        </p:spPr>
      </p:pic>
      <p:sp>
        <p:nvSpPr>
          <p:cNvPr id="7" name="TextBox 1"/>
          <p:cNvSpPr txBox="1"/>
          <p:nvPr/>
        </p:nvSpPr>
        <p:spPr>
          <a:xfrm>
            <a:off x="5454889" y="2724640"/>
            <a:ext cx="830997" cy="1408719"/>
          </a:xfrm>
          <a:prstGeom prst="rect">
            <a:avLst/>
          </a:prstGeom>
          <a:noFill/>
        </p:spPr>
        <p:txBody>
          <a:bodyPr vert="eaVert" wrap="none" lIns="0" tIns="0" rIns="0" rtlCol="0">
            <a:spAutoFit/>
          </a:bodyPr>
          <a:lstStyle/>
          <a:p>
            <a:r>
              <a:rPr lang="zh-CN" altLang="en-US" sz="5400" b="1" smtClean="0">
                <a:solidFill>
                  <a:schemeClr val="tx1">
                    <a:lumMod val="95000"/>
                    <a:lumOff val="5000"/>
                  </a:schemeClr>
                </a:solidFill>
                <a:latin typeface="隶书" panose="02010509060101010101" pitchFamily="49" charset="-122"/>
                <a:ea typeface="隶书" panose="02010509060101010101" pitchFamily="49" charset="-122"/>
                <a:cs typeface="微软雅黑" panose="020B0503020204020204" pitchFamily="18" charset="-122"/>
              </a:rPr>
              <a:t>标题</a:t>
            </a:r>
            <a:endParaRPr lang="en-US" altLang="zh-CN" sz="5400" b="1" dirty="0">
              <a:solidFill>
                <a:schemeClr val="tx1">
                  <a:lumMod val="95000"/>
                  <a:lumOff val="5000"/>
                </a:schemeClr>
              </a:solidFill>
              <a:latin typeface="隶书" panose="02010509060101010101" pitchFamily="49" charset="-122"/>
              <a:ea typeface="隶书" panose="02010509060101010101" pitchFamily="49" charset="-122"/>
              <a:cs typeface="微软雅黑" panose="020B0503020204020204"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5326380" y="3786283"/>
            <a:ext cx="5516244" cy="1664530"/>
            <a:chOff x="7266460" y="2463058"/>
            <a:chExt cx="4409398" cy="1664530"/>
          </a:xfrm>
        </p:grpSpPr>
        <p:sp>
          <p:nvSpPr>
            <p:cNvPr id="13" name="文本框 12"/>
            <p:cNvSpPr txBox="1"/>
            <p:nvPr/>
          </p:nvSpPr>
          <p:spPr>
            <a:xfrm>
              <a:off x="7266460" y="2463058"/>
              <a:ext cx="4409398" cy="830997"/>
            </a:xfrm>
            <a:prstGeom prst="rect">
              <a:avLst/>
            </a:prstGeom>
            <a:noFill/>
          </p:spPr>
          <p:txBody>
            <a:bodyPr wrap="square" rtlCol="0">
              <a:spAutoFit/>
              <a:scene3d>
                <a:camera prst="orthographicFront"/>
                <a:lightRig rig="threePt" dir="t"/>
              </a:scene3d>
              <a:sp3d contourW="12700"/>
            </a:bodyPr>
            <a:lstStyle/>
            <a:p>
              <a:pPr>
                <a:lnSpc>
                  <a:spcPct val="200000"/>
                </a:lnSpc>
              </a:pPr>
              <a:r>
                <a:rPr lang="zh-CN" altLang="en-US" sz="1200" dirty="0">
                  <a:solidFill>
                    <a:srgbClr val="080808"/>
                  </a:solidFill>
                  <a:latin typeface="隶书" panose="02010509060101010101" pitchFamily="49" charset="-122"/>
                  <a:ea typeface="隶书" panose="02010509060101010101" pitchFamily="49" charset="-122"/>
                </a:rPr>
                <a:t>单击此处添加段落文本单击此处添加段落文本单击此处添加段落文本单击此处添加段落文单击此处添加段落文本单击此处添加段落文本 </a:t>
              </a:r>
              <a:endParaRPr lang="en-US" altLang="zh-CN" sz="1200" dirty="0">
                <a:solidFill>
                  <a:srgbClr val="080808"/>
                </a:solidFill>
                <a:latin typeface="隶书" panose="02010509060101010101" pitchFamily="49" charset="-122"/>
                <a:ea typeface="隶书" panose="02010509060101010101" pitchFamily="49" charset="-122"/>
              </a:endParaRPr>
            </a:p>
          </p:txBody>
        </p:sp>
        <p:sp>
          <p:nvSpPr>
            <p:cNvPr id="14" name="文本框 13"/>
            <p:cNvSpPr txBox="1"/>
            <p:nvPr/>
          </p:nvSpPr>
          <p:spPr>
            <a:xfrm>
              <a:off x="7266460" y="3362955"/>
              <a:ext cx="4409398" cy="764633"/>
            </a:xfrm>
            <a:prstGeom prst="rect">
              <a:avLst/>
            </a:prstGeom>
            <a:noFill/>
          </p:spPr>
          <p:txBody>
            <a:bodyPr wrap="square" rtlCol="0">
              <a:spAutoFit/>
              <a:scene3d>
                <a:camera prst="orthographicFront"/>
                <a:lightRig rig="threePt" dir="t"/>
              </a:scene3d>
              <a:sp3d contourW="12700"/>
            </a:bodyPr>
            <a:lstStyle/>
            <a:p>
              <a:pPr>
                <a:lnSpc>
                  <a:spcPct val="200000"/>
                </a:lnSpc>
              </a:pPr>
              <a:r>
                <a:rPr lang="zh-CN" altLang="en-US" sz="1200" dirty="0">
                  <a:solidFill>
                    <a:schemeClr val="tx1">
                      <a:lumMod val="75000"/>
                      <a:lumOff val="25000"/>
                    </a:schemeClr>
                  </a:solidFill>
                  <a:latin typeface="隶书" panose="02010509060101010101" pitchFamily="49" charset="-122"/>
                  <a:ea typeface="隶书" panose="02010509060101010101" pitchFamily="49" charset="-122"/>
                </a:rPr>
                <a:t>单击此处添加段落文本单击此处添加段落文本单击此处添加段落文本单击此处添加段落文单击此处添加段落文本单击此处添加段落文本 </a:t>
              </a:r>
              <a:endParaRPr lang="en-US" altLang="zh-CN" sz="1200" dirty="0">
                <a:solidFill>
                  <a:schemeClr val="tx1">
                    <a:lumMod val="75000"/>
                    <a:lumOff val="25000"/>
                  </a:schemeClr>
                </a:solidFill>
                <a:latin typeface="隶书" panose="02010509060101010101" pitchFamily="49" charset="-122"/>
                <a:ea typeface="隶书" panose="02010509060101010101" pitchFamily="49" charset="-122"/>
              </a:endParaRPr>
            </a:p>
          </p:txBody>
        </p:sp>
      </p:grpSp>
      <p:grpSp>
        <p:nvGrpSpPr>
          <p:cNvPr id="16" name="组合 15"/>
          <p:cNvGrpSpPr/>
          <p:nvPr/>
        </p:nvGrpSpPr>
        <p:grpSpPr>
          <a:xfrm>
            <a:off x="5445125" y="2534611"/>
            <a:ext cx="5397499" cy="553232"/>
            <a:chOff x="5854700" y="2399518"/>
            <a:chExt cx="5397499" cy="553232"/>
          </a:xfrm>
        </p:grpSpPr>
        <p:sp>
          <p:nvSpPr>
            <p:cNvPr id="4" name="矩形 3"/>
            <p:cNvSpPr/>
            <p:nvPr/>
          </p:nvSpPr>
          <p:spPr>
            <a:xfrm>
              <a:off x="5854700" y="2399518"/>
              <a:ext cx="5397499" cy="553232"/>
            </a:xfrm>
            <a:prstGeom prst="rect">
              <a:avLst/>
            </a:prstGeom>
            <a:solidFill>
              <a:srgbClr val="FBE2DA"/>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15" name="Rectangle 12"/>
            <p:cNvSpPr>
              <a:spLocks noChangeArrowheads="1"/>
            </p:cNvSpPr>
            <p:nvPr/>
          </p:nvSpPr>
          <p:spPr bwMode="auto">
            <a:xfrm>
              <a:off x="6803189" y="2476079"/>
              <a:ext cx="403244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threePt" dir="t"/>
              </a:scene3d>
              <a:sp3d contourW="12700"/>
            </a:bodyPr>
            <a:lstStyle/>
            <a:p>
              <a:pPr algn="r"/>
              <a:r>
                <a:rPr lang="zh-CN" altLang="en-US" sz="2000" b="1" dirty="0" smtClean="0">
                  <a:solidFill>
                    <a:schemeClr val="tx1">
                      <a:lumMod val="95000"/>
                      <a:lumOff val="5000"/>
                    </a:schemeClr>
                  </a:solidFill>
                  <a:latin typeface="隶书" panose="02010509060101010101" pitchFamily="49" charset="-122"/>
                  <a:ea typeface="隶书" panose="02010509060101010101" pitchFamily="49" charset="-122"/>
                </a:rPr>
                <a:t>点击此处添加标题</a:t>
              </a:r>
              <a:endParaRPr lang="zh-CN" altLang="en-US" sz="2000" b="1" dirty="0">
                <a:solidFill>
                  <a:schemeClr val="tx1">
                    <a:lumMod val="95000"/>
                    <a:lumOff val="5000"/>
                  </a:schemeClr>
                </a:solidFill>
                <a:latin typeface="隶书" panose="02010509060101010101" pitchFamily="49" charset="-122"/>
                <a:ea typeface="隶书" panose="02010509060101010101" pitchFamily="49" charset="-122"/>
              </a:endParaRPr>
            </a:p>
          </p:txBody>
        </p:sp>
      </p:grpSp>
      <p:pic>
        <p:nvPicPr>
          <p:cNvPr id="10" name="Picture 8" descr="https://timgsa.baidu.com/timg?image&amp;quality=80&amp;size=b9999_10000&amp;sec=1525342730355&amp;di=b3c26609719d3ccd6850d33b87ec012f&amp;imgtype=0&amp;src=http%3A%2F%2Fimg.alicdn.com%2Fimgextra%2Fi3%2F276390017%2FTB2A2ludkfb_uJkSmLyXXcxoXXa_%2521%2521276390017-0-beehive-scenes.jpg"/>
          <p:cNvPicPr>
            <a:picLocks noChangeAspect="1" noChangeArrowheads="1"/>
          </p:cNvPicPr>
          <p:nvPr/>
        </p:nvPicPr>
        <p:blipFill rotWithShape="1">
          <a:blip r:embed="rId1">
            <a:extLst>
              <a:ext uri="{28A0092B-C50C-407E-A947-70E740481C1C}">
                <a14:useLocalDpi xmlns:a14="http://schemas.microsoft.com/office/drawing/2010/main" val="0"/>
              </a:ext>
            </a:extLst>
          </a:blip>
          <a:srcRect l="19811" t="15782" r="8851" b="9544"/>
          <a:stretch>
            <a:fillRect/>
          </a:stretch>
        </p:blipFill>
        <p:spPr bwMode="auto">
          <a:xfrm>
            <a:off x="1242693" y="2084840"/>
            <a:ext cx="3667125" cy="38385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up)">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5021956" cy="6858000"/>
          </a:xfrm>
          <a:prstGeom prst="rect">
            <a:avLst/>
          </a:prstGeom>
          <a:solidFill>
            <a:srgbClr val="FFF9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Picture 4" descr="http://img.hb.aicdn.com/8b020ffef1f17caadb11e770a2c6934ac40dc54c7186-Nr6zWm"/>
          <p:cNvPicPr>
            <a:picLocks noChangeAspect="1" noChangeArrowheads="1"/>
          </p:cNvPicPr>
          <p:nvPr/>
        </p:nvPicPr>
        <p:blipFill rotWithShape="1">
          <a:blip r:embed="rId1">
            <a:extLst>
              <a:ext uri="{28A0092B-C50C-407E-A947-70E740481C1C}">
                <a14:useLocalDpi xmlns:a14="http://schemas.microsoft.com/office/drawing/2010/main" val="0"/>
              </a:ext>
            </a:extLst>
          </a:blip>
          <a:srcRect l="13401" r="16554"/>
          <a:stretch>
            <a:fillRect/>
          </a:stretch>
        </p:blipFill>
        <p:spPr bwMode="auto">
          <a:xfrm>
            <a:off x="4188025" y="1820982"/>
            <a:ext cx="3036541" cy="3897021"/>
          </a:xfrm>
          <a:prstGeom prst="rect">
            <a:avLst/>
          </a:prstGeom>
          <a:noFill/>
          <a:extLst>
            <a:ext uri="{909E8E84-426E-40DD-AFC4-6F175D3DCCD1}">
              <a14:hiddenFill xmlns:a14="http://schemas.microsoft.com/office/drawing/2010/main">
                <a:solidFill>
                  <a:srgbClr val="FFFFFF"/>
                </a:solidFill>
              </a14:hiddenFill>
            </a:ext>
          </a:extLst>
        </p:spPr>
      </p:pic>
      <p:grpSp>
        <p:nvGrpSpPr>
          <p:cNvPr id="27" name="组合 26"/>
          <p:cNvGrpSpPr/>
          <p:nvPr/>
        </p:nvGrpSpPr>
        <p:grpSpPr>
          <a:xfrm>
            <a:off x="6915383" y="4585979"/>
            <a:ext cx="4484914" cy="691902"/>
            <a:chOff x="6836229" y="2278268"/>
            <a:chExt cx="4484914" cy="691902"/>
          </a:xfrm>
        </p:grpSpPr>
        <p:sp>
          <p:nvSpPr>
            <p:cNvPr id="8" name="íšḻiḑé"/>
            <p:cNvSpPr/>
            <p:nvPr/>
          </p:nvSpPr>
          <p:spPr>
            <a:xfrm>
              <a:off x="6836229" y="2377440"/>
              <a:ext cx="733400" cy="519007"/>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2000" b="1" dirty="0">
                  <a:solidFill>
                    <a:schemeClr val="tx1">
                      <a:lumMod val="65000"/>
                      <a:lumOff val="35000"/>
                    </a:schemeClr>
                  </a:solidFill>
                </a:rPr>
                <a:t>03</a:t>
              </a:r>
              <a:endParaRPr lang="en-US" sz="2000" b="1" dirty="0">
                <a:solidFill>
                  <a:schemeClr val="tx1">
                    <a:lumMod val="65000"/>
                    <a:lumOff val="35000"/>
                  </a:schemeClr>
                </a:solidFill>
              </a:endParaRPr>
            </a:p>
          </p:txBody>
        </p:sp>
        <p:sp>
          <p:nvSpPr>
            <p:cNvPr id="25" name="矩形 24"/>
            <p:cNvSpPr/>
            <p:nvPr/>
          </p:nvSpPr>
          <p:spPr>
            <a:xfrm>
              <a:off x="7715491" y="2600838"/>
              <a:ext cx="3605652" cy="369332"/>
            </a:xfrm>
            <a:prstGeom prst="rect">
              <a:avLst/>
            </a:prstGeom>
          </p:spPr>
          <p:txBody>
            <a:bodyPr wrap="square">
              <a:spAutoFit/>
            </a:bodyPr>
            <a:lstStyle/>
            <a:p>
              <a:pPr>
                <a:lnSpc>
                  <a:spcPct val="150000"/>
                </a:lnSpc>
              </a:pPr>
              <a:r>
                <a:rPr lang="zh-CN" altLang="en-US" sz="1200" dirty="0">
                  <a:latin typeface="隶书" panose="02010509060101010101" pitchFamily="49" charset="-122"/>
                  <a:ea typeface="隶书" panose="02010509060101010101" pitchFamily="49" charset="-122"/>
                </a:rPr>
                <a:t>点击此处添加内容点击此处添此处添加标题内容 </a:t>
              </a:r>
              <a:endParaRPr lang="zh-CN" altLang="zh-CN" sz="1200" dirty="0">
                <a:latin typeface="隶书" panose="02010509060101010101" pitchFamily="49" charset="-122"/>
                <a:ea typeface="隶书" panose="02010509060101010101" pitchFamily="49" charset="-122"/>
              </a:endParaRPr>
            </a:p>
          </p:txBody>
        </p:sp>
        <p:sp>
          <p:nvSpPr>
            <p:cNvPr id="26" name="文本框 5"/>
            <p:cNvSpPr txBox="1">
              <a:spLocks noChangeArrowheads="1"/>
            </p:cNvSpPr>
            <p:nvPr/>
          </p:nvSpPr>
          <p:spPr bwMode="auto">
            <a:xfrm>
              <a:off x="7694549" y="2278268"/>
              <a:ext cx="17331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r>
                <a:rPr lang="zh-CN" altLang="en-US" sz="2000" b="1" dirty="0">
                  <a:latin typeface="隶书" panose="02010509060101010101" pitchFamily="49" charset="-122"/>
                  <a:ea typeface="隶书" panose="02010509060101010101" pitchFamily="49" charset="-122"/>
                  <a:sym typeface="宋体" panose="02010600030101010101" pitchFamily="2" charset="-122"/>
                </a:rPr>
                <a:t>单击输入标题</a:t>
              </a:r>
              <a:endParaRPr lang="zh-CN" altLang="en-US" sz="2000" b="1" dirty="0">
                <a:latin typeface="隶书" panose="02010509060101010101" pitchFamily="49" charset="-122"/>
                <a:ea typeface="隶书" panose="02010509060101010101" pitchFamily="49" charset="-122"/>
                <a:sym typeface="宋体" panose="02010600030101010101" pitchFamily="2" charset="-122"/>
              </a:endParaRPr>
            </a:p>
          </p:txBody>
        </p:sp>
      </p:grpSp>
      <p:grpSp>
        <p:nvGrpSpPr>
          <p:cNvPr id="28" name="组合 27"/>
          <p:cNvGrpSpPr/>
          <p:nvPr/>
        </p:nvGrpSpPr>
        <p:grpSpPr>
          <a:xfrm>
            <a:off x="6915383" y="2152788"/>
            <a:ext cx="4484914" cy="691902"/>
            <a:chOff x="6836229" y="2278268"/>
            <a:chExt cx="4484914" cy="691902"/>
          </a:xfrm>
        </p:grpSpPr>
        <p:sp>
          <p:nvSpPr>
            <p:cNvPr id="29" name="íšḻiḑé"/>
            <p:cNvSpPr/>
            <p:nvPr/>
          </p:nvSpPr>
          <p:spPr>
            <a:xfrm>
              <a:off x="6836229" y="2377440"/>
              <a:ext cx="733400" cy="519007"/>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2000" b="1" dirty="0">
                  <a:solidFill>
                    <a:schemeClr val="tx1">
                      <a:lumMod val="65000"/>
                      <a:lumOff val="35000"/>
                    </a:schemeClr>
                  </a:solidFill>
                </a:rPr>
                <a:t>01</a:t>
              </a:r>
              <a:endParaRPr lang="en-US" sz="2000" b="1" dirty="0">
                <a:solidFill>
                  <a:schemeClr val="tx1">
                    <a:lumMod val="65000"/>
                    <a:lumOff val="35000"/>
                  </a:schemeClr>
                </a:solidFill>
              </a:endParaRPr>
            </a:p>
          </p:txBody>
        </p:sp>
        <p:sp>
          <p:nvSpPr>
            <p:cNvPr id="30" name="矩形 29"/>
            <p:cNvSpPr/>
            <p:nvPr/>
          </p:nvSpPr>
          <p:spPr>
            <a:xfrm>
              <a:off x="7715491" y="2600838"/>
              <a:ext cx="3605652" cy="369332"/>
            </a:xfrm>
            <a:prstGeom prst="rect">
              <a:avLst/>
            </a:prstGeom>
          </p:spPr>
          <p:txBody>
            <a:bodyPr wrap="square">
              <a:spAutoFit/>
            </a:bodyPr>
            <a:lstStyle/>
            <a:p>
              <a:pPr>
                <a:lnSpc>
                  <a:spcPct val="150000"/>
                </a:lnSpc>
              </a:pPr>
              <a:r>
                <a:rPr lang="zh-CN" altLang="en-US" sz="1200" dirty="0">
                  <a:latin typeface="隶书" panose="02010509060101010101" pitchFamily="49" charset="-122"/>
                  <a:ea typeface="隶书" panose="02010509060101010101" pitchFamily="49" charset="-122"/>
                </a:rPr>
                <a:t>点击此处添加内容点击此处添此处添加标题内容 </a:t>
              </a:r>
              <a:endParaRPr lang="zh-CN" altLang="zh-CN" sz="1200" dirty="0">
                <a:latin typeface="隶书" panose="02010509060101010101" pitchFamily="49" charset="-122"/>
                <a:ea typeface="隶书" panose="02010509060101010101" pitchFamily="49" charset="-122"/>
              </a:endParaRPr>
            </a:p>
          </p:txBody>
        </p:sp>
        <p:sp>
          <p:nvSpPr>
            <p:cNvPr id="31" name="文本框 5"/>
            <p:cNvSpPr txBox="1">
              <a:spLocks noChangeArrowheads="1"/>
            </p:cNvSpPr>
            <p:nvPr/>
          </p:nvSpPr>
          <p:spPr bwMode="auto">
            <a:xfrm>
              <a:off x="7694549" y="2278268"/>
              <a:ext cx="17331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r>
                <a:rPr lang="zh-CN" altLang="en-US" sz="2000" b="1" dirty="0">
                  <a:latin typeface="隶书" panose="02010509060101010101" pitchFamily="49" charset="-122"/>
                  <a:ea typeface="隶书" panose="02010509060101010101" pitchFamily="49" charset="-122"/>
                  <a:sym typeface="宋体" panose="02010600030101010101" pitchFamily="2" charset="-122"/>
                </a:rPr>
                <a:t>单击输入标题</a:t>
              </a:r>
              <a:endParaRPr lang="zh-CN" altLang="en-US" sz="2000" b="1" dirty="0">
                <a:latin typeface="隶书" panose="02010509060101010101" pitchFamily="49" charset="-122"/>
                <a:ea typeface="隶书" panose="02010509060101010101" pitchFamily="49" charset="-122"/>
                <a:sym typeface="宋体" panose="02010600030101010101" pitchFamily="2" charset="-122"/>
              </a:endParaRPr>
            </a:p>
          </p:txBody>
        </p:sp>
      </p:grpSp>
      <p:grpSp>
        <p:nvGrpSpPr>
          <p:cNvPr id="32" name="组合 31"/>
          <p:cNvGrpSpPr/>
          <p:nvPr/>
        </p:nvGrpSpPr>
        <p:grpSpPr>
          <a:xfrm>
            <a:off x="6915383" y="3369383"/>
            <a:ext cx="4484914" cy="691902"/>
            <a:chOff x="6836229" y="2278268"/>
            <a:chExt cx="4484914" cy="691902"/>
          </a:xfrm>
        </p:grpSpPr>
        <p:sp>
          <p:nvSpPr>
            <p:cNvPr id="33" name="íšḻiḑé"/>
            <p:cNvSpPr/>
            <p:nvPr/>
          </p:nvSpPr>
          <p:spPr>
            <a:xfrm>
              <a:off x="6836229" y="2377440"/>
              <a:ext cx="733400" cy="519007"/>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2000" b="1" dirty="0">
                  <a:solidFill>
                    <a:schemeClr val="tx1">
                      <a:lumMod val="65000"/>
                      <a:lumOff val="35000"/>
                    </a:schemeClr>
                  </a:solidFill>
                </a:rPr>
                <a:t>02</a:t>
              </a:r>
              <a:endParaRPr lang="en-US" sz="2000" b="1" dirty="0">
                <a:solidFill>
                  <a:schemeClr val="tx1">
                    <a:lumMod val="65000"/>
                    <a:lumOff val="35000"/>
                  </a:schemeClr>
                </a:solidFill>
              </a:endParaRPr>
            </a:p>
          </p:txBody>
        </p:sp>
        <p:sp>
          <p:nvSpPr>
            <p:cNvPr id="34" name="矩形 33"/>
            <p:cNvSpPr/>
            <p:nvPr/>
          </p:nvSpPr>
          <p:spPr>
            <a:xfrm>
              <a:off x="7715491" y="2600838"/>
              <a:ext cx="3605652" cy="369332"/>
            </a:xfrm>
            <a:prstGeom prst="rect">
              <a:avLst/>
            </a:prstGeom>
          </p:spPr>
          <p:txBody>
            <a:bodyPr wrap="square">
              <a:spAutoFit/>
            </a:bodyPr>
            <a:lstStyle/>
            <a:p>
              <a:pPr>
                <a:lnSpc>
                  <a:spcPct val="150000"/>
                </a:lnSpc>
              </a:pPr>
              <a:r>
                <a:rPr lang="zh-CN" altLang="en-US" sz="1200" dirty="0">
                  <a:latin typeface="隶书" panose="02010509060101010101" pitchFamily="49" charset="-122"/>
                  <a:ea typeface="隶书" panose="02010509060101010101" pitchFamily="49" charset="-122"/>
                </a:rPr>
                <a:t>点击此处添加内容点击此处添此处添加标题内容 </a:t>
              </a:r>
              <a:endParaRPr lang="zh-CN" altLang="zh-CN" sz="1200" dirty="0">
                <a:latin typeface="隶书" panose="02010509060101010101" pitchFamily="49" charset="-122"/>
                <a:ea typeface="隶书" panose="02010509060101010101" pitchFamily="49" charset="-122"/>
              </a:endParaRPr>
            </a:p>
          </p:txBody>
        </p:sp>
        <p:sp>
          <p:nvSpPr>
            <p:cNvPr id="35" name="文本框 5"/>
            <p:cNvSpPr txBox="1">
              <a:spLocks noChangeArrowheads="1"/>
            </p:cNvSpPr>
            <p:nvPr/>
          </p:nvSpPr>
          <p:spPr bwMode="auto">
            <a:xfrm>
              <a:off x="7694549" y="2278268"/>
              <a:ext cx="17331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r>
                <a:rPr lang="zh-CN" altLang="en-US" sz="2000" b="1" dirty="0">
                  <a:latin typeface="隶书" panose="02010509060101010101" pitchFamily="49" charset="-122"/>
                  <a:ea typeface="隶书" panose="02010509060101010101" pitchFamily="49" charset="-122"/>
                  <a:sym typeface="宋体" panose="02010600030101010101" pitchFamily="2" charset="-122"/>
                </a:rPr>
                <a:t>单击输入标题</a:t>
              </a:r>
              <a:endParaRPr lang="zh-CN" altLang="en-US" sz="2000" b="1" dirty="0">
                <a:latin typeface="隶书" panose="02010509060101010101" pitchFamily="49" charset="-122"/>
                <a:ea typeface="隶书" panose="02010509060101010101" pitchFamily="49" charset="-122"/>
                <a:sym typeface="宋体" panose="02010600030101010101" pitchFamily="2" charset="-122"/>
              </a:endParaRPr>
            </a:p>
          </p:txBody>
        </p:sp>
      </p:grpSp>
      <p:sp>
        <p:nvSpPr>
          <p:cNvPr id="18" name="TextBox 24"/>
          <p:cNvSpPr txBox="1">
            <a:spLocks noChangeArrowheads="1"/>
          </p:cNvSpPr>
          <p:nvPr/>
        </p:nvSpPr>
        <p:spPr bwMode="auto">
          <a:xfrm>
            <a:off x="913990" y="1972797"/>
            <a:ext cx="738664" cy="2874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3600" b="1" dirty="0" smtClean="0">
                <a:latin typeface="隶书" panose="02010509060101010101" pitchFamily="49" charset="-122"/>
                <a:ea typeface="隶书" panose="02010509060101010101" pitchFamily="49" charset="-122"/>
                <a:sym typeface="宋体" panose="02010600030101010101" pitchFamily="2" charset="-122"/>
              </a:rPr>
              <a:t>点击添加标题</a:t>
            </a:r>
            <a:endParaRPr lang="zh-CN" altLang="en-US" sz="3600" b="1" dirty="0">
              <a:latin typeface="隶书" panose="02010509060101010101" pitchFamily="49" charset="-122"/>
              <a:ea typeface="隶书" panose="02010509060101010101" pitchFamily="49" charset="-122"/>
              <a:sym typeface="宋体" panose="02010600030101010101" pitchFamily="2" charset="-122"/>
            </a:endParaRPr>
          </a:p>
        </p:txBody>
      </p:sp>
      <p:sp>
        <p:nvSpPr>
          <p:cNvPr id="19" name="TextBox 174"/>
          <p:cNvSpPr txBox="1"/>
          <p:nvPr/>
        </p:nvSpPr>
        <p:spPr>
          <a:xfrm>
            <a:off x="1915538" y="1820982"/>
            <a:ext cx="1875220" cy="3477875"/>
          </a:xfrm>
          <a:prstGeom prst="rect">
            <a:avLst/>
          </a:prstGeom>
          <a:noFill/>
        </p:spPr>
        <p:txBody>
          <a:bodyPr wrap="square" rtlCol="0">
            <a:spAutoFit/>
          </a:bodyPr>
          <a:lstStyle/>
          <a:p>
            <a:pPr defTabSz="685800">
              <a:lnSpc>
                <a:spcPct val="250000"/>
              </a:lnSpc>
              <a:spcBef>
                <a:spcPct val="0"/>
              </a:spcBef>
              <a:defRPr/>
            </a:pPr>
            <a:r>
              <a:rPr lang="zh-CN" altLang="en-US" sz="1100">
                <a:latin typeface="隶书" panose="02010509060101010101" pitchFamily="49" charset="-122"/>
                <a:ea typeface="隶书" panose="02010509060101010101" pitchFamily="49" charset="-122"/>
                <a:sym typeface="微软雅黑" panose="020B0503020204020204" pitchFamily="18" charset="-122"/>
              </a:rPr>
              <a:t>单击此处添加段落文本单击此处添加段落文单击此处添加段落文本单击此处添加段落文本单击此处添加段落文单击此处添加段落文</a:t>
            </a:r>
            <a:r>
              <a:rPr lang="zh-CN" altLang="en-US" sz="1100" smtClean="0">
                <a:latin typeface="隶书" panose="02010509060101010101" pitchFamily="49" charset="-122"/>
                <a:ea typeface="隶书" panose="02010509060101010101" pitchFamily="49" charset="-122"/>
                <a:sym typeface="微软雅黑" panose="020B0503020204020204" pitchFamily="18" charset="-122"/>
              </a:rPr>
              <a:t>本</a:t>
            </a:r>
            <a:r>
              <a:rPr lang="zh-CN" altLang="en-US" sz="1100">
                <a:latin typeface="隶书" panose="02010509060101010101" pitchFamily="49" charset="-122"/>
                <a:ea typeface="隶书" panose="02010509060101010101" pitchFamily="49" charset="-122"/>
                <a:sym typeface="微软雅黑" panose="020B0503020204020204" pitchFamily="18" charset="-122"/>
              </a:rPr>
              <a:t>单击此处添加段落文本单击此处添加段落文单击此处添加段落文</a:t>
            </a:r>
            <a:r>
              <a:rPr lang="zh-CN" altLang="en-US" sz="1100" smtClean="0">
                <a:latin typeface="隶书" panose="02010509060101010101" pitchFamily="49" charset="-122"/>
                <a:ea typeface="隶书" panose="02010509060101010101" pitchFamily="49" charset="-122"/>
                <a:sym typeface="微软雅黑" panose="020B0503020204020204" pitchFamily="18" charset="-122"/>
              </a:rPr>
              <a:t>本</a:t>
            </a:r>
            <a:endParaRPr lang="zh-CN" altLang="en-US" sz="1100">
              <a:latin typeface="隶书" panose="02010509060101010101" pitchFamily="49" charset="-122"/>
              <a:ea typeface="隶书" panose="02010509060101010101" pitchFamily="49" charset="-122"/>
              <a:sym typeface="微软雅黑" panose="020B0503020204020204"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up)">
                                      <p:cBhvr>
                                        <p:cTn id="11" dur="500"/>
                                        <p:tgtEl>
                                          <p:spTgt spid="1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up)">
                                      <p:cBhvr>
                                        <p:cTn id="19" dur="500"/>
                                        <p:tgtEl>
                                          <p:spTgt spid="16"/>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down)">
                                      <p:cBhvr>
                                        <p:cTn id="23" dur="500"/>
                                        <p:tgtEl>
                                          <p:spTgt spid="28"/>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down)">
                                      <p:cBhvr>
                                        <p:cTn id="27" dur="500"/>
                                        <p:tgtEl>
                                          <p:spTgt spid="32"/>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down)">
                                      <p:cBhvr>
                                        <p:cTn id="3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8"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t="10885"/>
          <a:stretch>
            <a:fillRect/>
          </a:stretch>
        </p:blipFill>
        <p:spPr>
          <a:xfrm>
            <a:off x="4810044" y="1417998"/>
            <a:ext cx="2545486" cy="4022004"/>
          </a:xfrm>
          <a:prstGeom prst="rect">
            <a:avLst/>
          </a:prstGeom>
          <a:ln>
            <a:solidFill>
              <a:schemeClr val="bg1">
                <a:lumMod val="85000"/>
              </a:schemeClr>
            </a:solidFill>
          </a:ln>
        </p:spPr>
      </p:pic>
      <p:grpSp>
        <p:nvGrpSpPr>
          <p:cNvPr id="10" name="组合 9"/>
          <p:cNvGrpSpPr/>
          <p:nvPr/>
        </p:nvGrpSpPr>
        <p:grpSpPr>
          <a:xfrm>
            <a:off x="7822603" y="1417997"/>
            <a:ext cx="2830285" cy="4022005"/>
            <a:chOff x="1553028" y="1417998"/>
            <a:chExt cx="2830285" cy="4022005"/>
          </a:xfrm>
        </p:grpSpPr>
        <p:sp>
          <p:nvSpPr>
            <p:cNvPr id="11" name="矩形 10"/>
            <p:cNvSpPr/>
            <p:nvPr/>
          </p:nvSpPr>
          <p:spPr>
            <a:xfrm>
              <a:off x="1553028" y="1417998"/>
              <a:ext cx="2830285" cy="4022005"/>
            </a:xfrm>
            <a:prstGeom prst="rect">
              <a:avLst/>
            </a:prstGeom>
            <a:solidFill>
              <a:schemeClr val="bg1"/>
            </a:solidFill>
            <a:ln>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878497" y="1691801"/>
              <a:ext cx="1477328" cy="3474398"/>
            </a:xfrm>
            <a:prstGeom prst="rect">
              <a:avLst/>
            </a:prstGeom>
            <a:noFill/>
          </p:spPr>
          <p:txBody>
            <a:bodyPr vert="eaVert" wrap="square" rtlCol="0">
              <a:spAutoFit/>
            </a:bodyPr>
            <a:lstStyle/>
            <a:p>
              <a:pPr>
                <a:lnSpc>
                  <a:spcPct val="200000"/>
                </a:lnSpc>
              </a:pPr>
              <a:r>
                <a:rPr lang="zh-CN" altLang="en-US" sz="1400" smtClean="0">
                  <a:solidFill>
                    <a:schemeClr val="tx1">
                      <a:lumMod val="85000"/>
                      <a:lumOff val="15000"/>
                    </a:schemeClr>
                  </a:solidFill>
                  <a:latin typeface="隶书" panose="02010509060101010101" pitchFamily="49" charset="-122"/>
                  <a:ea typeface="隶书" panose="02010509060101010101" pitchFamily="49" charset="-122"/>
                  <a:cs typeface="Segoe UI" panose="020B0502040204020203" pitchFamily="34" charset="0"/>
                </a:rPr>
                <a:t>点击添加文本信息点击添加文本信息点击添加文本信息点击添加文本信息点击添加文本信息点击添加文本信息点击添加文本信息 </a:t>
              </a:r>
              <a:endParaRPr lang="zh-CN" altLang="en-US" sz="1400" smtClean="0">
                <a:solidFill>
                  <a:schemeClr val="tx1">
                    <a:lumMod val="85000"/>
                    <a:lumOff val="15000"/>
                  </a:schemeClr>
                </a:solidFill>
                <a:latin typeface="微软雅黑" panose="020B0503020204020204" pitchFamily="18" charset="-122"/>
                <a:ea typeface="微软雅黑" panose="020B0503020204020204" pitchFamily="18" charset="-122"/>
              </a:endParaRPr>
            </a:p>
          </p:txBody>
        </p:sp>
        <p:sp>
          <p:nvSpPr>
            <p:cNvPr id="13" name="文本框 12"/>
            <p:cNvSpPr txBox="1"/>
            <p:nvPr/>
          </p:nvSpPr>
          <p:spPr>
            <a:xfrm>
              <a:off x="3531015" y="1691801"/>
              <a:ext cx="677108" cy="2724940"/>
            </a:xfrm>
            <a:prstGeom prst="rect">
              <a:avLst/>
            </a:prstGeom>
            <a:solidFill>
              <a:srgbClr val="F9E8E4"/>
            </a:solidFill>
          </p:spPr>
          <p:txBody>
            <a:bodyPr vert="eaVert" wrap="square" rtlCol="0">
              <a:spAutoFit/>
            </a:bodyPr>
            <a:lstStyle/>
            <a:p>
              <a:pPr algn="ctr"/>
              <a:r>
                <a:rPr lang="zh-CN" altLang="en-US" sz="3200" b="1" smtClean="0">
                  <a:solidFill>
                    <a:schemeClr val="tx1">
                      <a:lumMod val="85000"/>
                      <a:lumOff val="15000"/>
                    </a:schemeClr>
                  </a:solidFill>
                  <a:latin typeface="隶书" panose="02010509060101010101" pitchFamily="49" charset="-122"/>
                  <a:ea typeface="隶书" panose="02010509060101010101" pitchFamily="49" charset="-122"/>
                </a:rPr>
                <a:t>点击添加标题</a:t>
              </a:r>
              <a:endParaRPr lang="zh-CN" altLang="en-US" sz="3200" b="1" dirty="0">
                <a:solidFill>
                  <a:schemeClr val="tx1">
                    <a:lumMod val="85000"/>
                    <a:lumOff val="15000"/>
                  </a:schemeClr>
                </a:solidFill>
                <a:latin typeface="隶书" panose="02010509060101010101" pitchFamily="49" charset="-122"/>
                <a:ea typeface="隶书" panose="02010509060101010101" pitchFamily="49" charset="-122"/>
              </a:endParaRPr>
            </a:p>
          </p:txBody>
        </p:sp>
      </p:grpSp>
      <p:pic>
        <p:nvPicPr>
          <p:cNvPr id="14" name="Picture 2" descr="http://img.hb.aicdn.com/c8b4081e0957f314f08a81ffa40d0cdf8cab99e18f2a-8wsqa9"/>
          <p:cNvPicPr>
            <a:picLocks noChangeAspect="1" noChangeArrowheads="1"/>
          </p:cNvPicPr>
          <p:nvPr/>
        </p:nvPicPr>
        <p:blipFill rotWithShape="1">
          <a:blip r:embed="rId2">
            <a:extLst>
              <a:ext uri="{28A0092B-C50C-407E-A947-70E740481C1C}">
                <a14:useLocalDpi xmlns:a14="http://schemas.microsoft.com/office/drawing/2010/main" val="0"/>
              </a:ext>
            </a:extLst>
          </a:blip>
          <a:srcRect l="13964" r="15992"/>
          <a:stretch>
            <a:fillRect/>
          </a:stretch>
        </p:blipFill>
        <p:spPr bwMode="auto">
          <a:xfrm>
            <a:off x="1524000" y="1417997"/>
            <a:ext cx="2818971" cy="40245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121210" y="739587"/>
            <a:ext cx="5498354" cy="5378824"/>
          </a:xfrm>
          <a:prstGeom prst="rect">
            <a:avLst/>
          </a:prstGeom>
        </p:spPr>
      </p:pic>
      <p:sp>
        <p:nvSpPr>
          <p:cNvPr id="7" name="TextBox 1"/>
          <p:cNvSpPr txBox="1"/>
          <p:nvPr/>
        </p:nvSpPr>
        <p:spPr>
          <a:xfrm>
            <a:off x="5454889" y="2724640"/>
            <a:ext cx="830997" cy="1408719"/>
          </a:xfrm>
          <a:prstGeom prst="rect">
            <a:avLst/>
          </a:prstGeom>
          <a:noFill/>
        </p:spPr>
        <p:txBody>
          <a:bodyPr vert="eaVert" wrap="none" lIns="0" tIns="0" rIns="0" rtlCol="0">
            <a:spAutoFit/>
          </a:bodyPr>
          <a:lstStyle/>
          <a:p>
            <a:r>
              <a:rPr lang="zh-CN" altLang="en-US" sz="5400" b="1" smtClean="0">
                <a:solidFill>
                  <a:schemeClr val="tx1">
                    <a:lumMod val="95000"/>
                    <a:lumOff val="5000"/>
                  </a:schemeClr>
                </a:solidFill>
                <a:latin typeface="隶书" panose="02010509060101010101" pitchFamily="49" charset="-122"/>
                <a:ea typeface="隶书" panose="02010509060101010101" pitchFamily="49" charset="-122"/>
                <a:cs typeface="微软雅黑" panose="020B0503020204020204" pitchFamily="18" charset="-122"/>
              </a:rPr>
              <a:t>标题</a:t>
            </a:r>
            <a:endParaRPr lang="en-US" altLang="zh-CN" sz="5400" b="1" dirty="0">
              <a:solidFill>
                <a:schemeClr val="tx1">
                  <a:lumMod val="95000"/>
                  <a:lumOff val="5000"/>
                </a:schemeClr>
              </a:solidFill>
              <a:latin typeface="隶书" panose="02010509060101010101" pitchFamily="49" charset="-122"/>
              <a:ea typeface="隶书" panose="02010509060101010101" pitchFamily="49" charset="-122"/>
              <a:cs typeface="微软雅黑" panose="020B0503020204020204"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8476" y="1961109"/>
            <a:ext cx="2964245" cy="646317"/>
          </a:xfrm>
          <a:prstGeom prst="rect">
            <a:avLst/>
          </a:prstGeom>
        </p:spPr>
        <p:txBody>
          <a:bodyPr wrap="none" lIns="91426" tIns="45713" rIns="91426" bIns="45713">
            <a:spAutoFit/>
          </a:bodyPr>
          <a:lstStyle/>
          <a:p>
            <a:pPr>
              <a:spcBef>
                <a:spcPct val="0"/>
              </a:spcBef>
              <a:buFont typeface="Arial" panose="020B0604020202020204" pitchFamily="34" charset="0"/>
              <a:buNone/>
            </a:pPr>
            <a:r>
              <a:rPr lang="zh-CN" altLang="en-US" sz="3600" b="1" dirty="0">
                <a:solidFill>
                  <a:schemeClr val="tx1">
                    <a:lumMod val="75000"/>
                    <a:lumOff val="25000"/>
                  </a:schemeClr>
                </a:solidFill>
                <a:latin typeface="隶书" panose="02010509060101010101" pitchFamily="49" charset="-122"/>
                <a:ea typeface="隶书" panose="02010509060101010101" pitchFamily="49" charset="-122"/>
                <a:cs typeface="Arial" panose="020B0604020202020204" pitchFamily="34" charset="0"/>
              </a:rPr>
              <a:t>点击添加标题</a:t>
            </a:r>
            <a:endParaRPr lang="zh-CN" altLang="en-US" sz="3600" b="1" dirty="0">
              <a:solidFill>
                <a:schemeClr val="tx1">
                  <a:lumMod val="75000"/>
                  <a:lumOff val="25000"/>
                </a:schemeClr>
              </a:solidFill>
              <a:latin typeface="隶书" panose="02010509060101010101" pitchFamily="49" charset="-122"/>
              <a:ea typeface="隶书" panose="02010509060101010101" pitchFamily="49" charset="-122"/>
              <a:cs typeface="Arial" panose="020B0604020202020204" pitchFamily="34" charset="0"/>
            </a:endParaRPr>
          </a:p>
        </p:txBody>
      </p:sp>
      <p:grpSp>
        <p:nvGrpSpPr>
          <p:cNvPr id="8" name="组合 7"/>
          <p:cNvGrpSpPr/>
          <p:nvPr/>
        </p:nvGrpSpPr>
        <p:grpSpPr>
          <a:xfrm>
            <a:off x="1180076" y="2935735"/>
            <a:ext cx="2706124" cy="2645762"/>
            <a:chOff x="1247152" y="2452786"/>
            <a:chExt cx="2115734" cy="2068541"/>
          </a:xfrm>
        </p:grpSpPr>
        <p:sp>
          <p:nvSpPr>
            <p:cNvPr id="10" name="Rounded Rectangle 2"/>
            <p:cNvSpPr/>
            <p:nvPr/>
          </p:nvSpPr>
          <p:spPr>
            <a:xfrm>
              <a:off x="1247152" y="2452786"/>
              <a:ext cx="982305" cy="960394"/>
            </a:xfrm>
            <a:prstGeom prst="roundRect">
              <a:avLst>
                <a:gd name="adj" fmla="val 11539"/>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a:endParaRPr lang="en-US">
                <a:cs typeface="+mn-ea"/>
                <a:sym typeface="+mn-lt"/>
              </a:endParaRPr>
            </a:p>
          </p:txBody>
        </p:sp>
        <p:sp>
          <p:nvSpPr>
            <p:cNvPr id="11" name="Rounded Rectangle 3"/>
            <p:cNvSpPr/>
            <p:nvPr/>
          </p:nvSpPr>
          <p:spPr>
            <a:xfrm>
              <a:off x="2380581" y="2452786"/>
              <a:ext cx="982305" cy="960394"/>
            </a:xfrm>
            <a:prstGeom prst="roundRect">
              <a:avLst>
                <a:gd name="adj" fmla="val 11539"/>
              </a:avLst>
            </a:prstGeom>
            <a:solidFill>
              <a:srgbClr val="F9E8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a:endParaRPr lang="en-US" dirty="0">
                <a:cs typeface="+mn-ea"/>
                <a:sym typeface="+mn-lt"/>
              </a:endParaRPr>
            </a:p>
          </p:txBody>
        </p:sp>
        <p:sp>
          <p:nvSpPr>
            <p:cNvPr id="12" name="Rounded Rectangle 5"/>
            <p:cNvSpPr/>
            <p:nvPr/>
          </p:nvSpPr>
          <p:spPr>
            <a:xfrm>
              <a:off x="1247152" y="3560933"/>
              <a:ext cx="982305" cy="960394"/>
            </a:xfrm>
            <a:prstGeom prst="roundRect">
              <a:avLst>
                <a:gd name="adj" fmla="val 11539"/>
              </a:avLst>
            </a:prstGeom>
            <a:solidFill>
              <a:srgbClr val="F9E8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a:endParaRPr lang="en-US">
                <a:cs typeface="+mn-ea"/>
                <a:sym typeface="+mn-lt"/>
              </a:endParaRPr>
            </a:p>
          </p:txBody>
        </p:sp>
        <p:sp>
          <p:nvSpPr>
            <p:cNvPr id="13" name="Rounded Rectangle 6"/>
            <p:cNvSpPr/>
            <p:nvPr/>
          </p:nvSpPr>
          <p:spPr>
            <a:xfrm>
              <a:off x="2380581" y="3560933"/>
              <a:ext cx="982305" cy="960394"/>
            </a:xfrm>
            <a:prstGeom prst="roundRect">
              <a:avLst>
                <a:gd name="adj" fmla="val 11539"/>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a:endParaRPr lang="en-US">
                <a:cs typeface="+mn-ea"/>
                <a:sym typeface="+mn-lt"/>
              </a:endParaRPr>
            </a:p>
          </p:txBody>
        </p:sp>
        <p:sp>
          <p:nvSpPr>
            <p:cNvPr id="14" name="Freeform 23"/>
            <p:cNvSpPr>
              <a:spLocks noEditPoints="1" noChangeArrowheads="1"/>
            </p:cNvSpPr>
            <p:nvPr/>
          </p:nvSpPr>
          <p:spPr bwMode="auto">
            <a:xfrm>
              <a:off x="1614228" y="2752248"/>
              <a:ext cx="248152" cy="361469"/>
            </a:xfrm>
            <a:custGeom>
              <a:avLst/>
              <a:gdLst>
                <a:gd name="T0" fmla="*/ 538757365 w 70"/>
                <a:gd name="T1" fmla="*/ 0 h 102"/>
                <a:gd name="T2" fmla="*/ 0 w 70"/>
                <a:gd name="T3" fmla="*/ 538388859 h 102"/>
                <a:gd name="T4" fmla="*/ 246287512 w 70"/>
                <a:gd name="T5" fmla="*/ 1138306976 h 102"/>
                <a:gd name="T6" fmla="*/ 538757365 w 70"/>
                <a:gd name="T7" fmla="*/ 1569019632 h 102"/>
                <a:gd name="T8" fmla="*/ 831227218 w 70"/>
                <a:gd name="T9" fmla="*/ 1138306976 h 102"/>
                <a:gd name="T10" fmla="*/ 1077514729 w 70"/>
                <a:gd name="T11" fmla="*/ 538388859 h 102"/>
                <a:gd name="T12" fmla="*/ 538757365 w 70"/>
                <a:gd name="T13" fmla="*/ 0 h 102"/>
                <a:gd name="T14" fmla="*/ 661901120 w 70"/>
                <a:gd name="T15" fmla="*/ 1338280990 h 102"/>
                <a:gd name="T16" fmla="*/ 415613609 w 70"/>
                <a:gd name="T17" fmla="*/ 1369045619 h 102"/>
                <a:gd name="T18" fmla="*/ 400218187 w 70"/>
                <a:gd name="T19" fmla="*/ 1276751731 h 102"/>
                <a:gd name="T20" fmla="*/ 400218187 w 70"/>
                <a:gd name="T21" fmla="*/ 1276751731 h 102"/>
                <a:gd name="T22" fmla="*/ 692688040 w 70"/>
                <a:gd name="T23" fmla="*/ 1230604787 h 102"/>
                <a:gd name="T24" fmla="*/ 677296542 w 70"/>
                <a:gd name="T25" fmla="*/ 1276751731 h 102"/>
                <a:gd name="T26" fmla="*/ 661901120 w 70"/>
                <a:gd name="T27" fmla="*/ 1338280990 h 102"/>
                <a:gd name="T28" fmla="*/ 384826689 w 70"/>
                <a:gd name="T29" fmla="*/ 1215222472 h 102"/>
                <a:gd name="T30" fmla="*/ 354039769 w 70"/>
                <a:gd name="T31" fmla="*/ 1122924662 h 102"/>
                <a:gd name="T32" fmla="*/ 723474960 w 70"/>
                <a:gd name="T33" fmla="*/ 1122924662 h 102"/>
                <a:gd name="T34" fmla="*/ 708079538 w 70"/>
                <a:gd name="T35" fmla="*/ 1184457843 h 102"/>
                <a:gd name="T36" fmla="*/ 384826689 w 70"/>
                <a:gd name="T37" fmla="*/ 1215222472 h 102"/>
                <a:gd name="T38" fmla="*/ 538757365 w 70"/>
                <a:gd name="T39" fmla="*/ 1476725744 h 102"/>
                <a:gd name="T40" fmla="*/ 446400529 w 70"/>
                <a:gd name="T41" fmla="*/ 1415192563 h 102"/>
                <a:gd name="T42" fmla="*/ 646509622 w 70"/>
                <a:gd name="T43" fmla="*/ 1384427934 h 102"/>
                <a:gd name="T44" fmla="*/ 538757365 w 70"/>
                <a:gd name="T45" fmla="*/ 1476725744 h 102"/>
                <a:gd name="T46" fmla="*/ 769653378 w 70"/>
                <a:gd name="T47" fmla="*/ 1030630774 h 102"/>
                <a:gd name="T48" fmla="*/ 307861351 w 70"/>
                <a:gd name="T49" fmla="*/ 1030630774 h 102"/>
                <a:gd name="T50" fmla="*/ 230896013 w 70"/>
                <a:gd name="T51" fmla="*/ 876803704 h 102"/>
                <a:gd name="T52" fmla="*/ 92356836 w 70"/>
                <a:gd name="T53" fmla="*/ 538388859 h 102"/>
                <a:gd name="T54" fmla="*/ 538757365 w 70"/>
                <a:gd name="T55" fmla="*/ 92293888 h 102"/>
                <a:gd name="T56" fmla="*/ 985157893 w 70"/>
                <a:gd name="T57" fmla="*/ 538388859 h 102"/>
                <a:gd name="T58" fmla="*/ 846618716 w 70"/>
                <a:gd name="T59" fmla="*/ 876803704 h 102"/>
                <a:gd name="T60" fmla="*/ 769653378 w 70"/>
                <a:gd name="T61" fmla="*/ 1030630774 h 102"/>
                <a:gd name="T62" fmla="*/ 769653378 w 70"/>
                <a:gd name="T63" fmla="*/ 1030630774 h 102"/>
                <a:gd name="T64" fmla="*/ 769653378 w 70"/>
                <a:gd name="T65" fmla="*/ 1030630774 h 10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zh-CN" altLang="en-US" sz="1020">
                <a:cs typeface="+mn-ea"/>
                <a:sym typeface="+mn-lt"/>
              </a:endParaRPr>
            </a:p>
          </p:txBody>
        </p:sp>
        <p:sp>
          <p:nvSpPr>
            <p:cNvPr id="15" name="Freeform 206"/>
            <p:cNvSpPr>
              <a:spLocks noEditPoints="1" noChangeArrowheads="1"/>
            </p:cNvSpPr>
            <p:nvPr/>
          </p:nvSpPr>
          <p:spPr bwMode="auto">
            <a:xfrm>
              <a:off x="1586427" y="3855553"/>
              <a:ext cx="332781" cy="331347"/>
            </a:xfrm>
            <a:custGeom>
              <a:avLst/>
              <a:gdLst>
                <a:gd name="T0" fmla="*/ 515373987 w 256"/>
                <a:gd name="T1" fmla="*/ 441173158 h 256"/>
                <a:gd name="T2" fmla="*/ 529862852 w 256"/>
                <a:gd name="T3" fmla="*/ 476056637 h 256"/>
                <a:gd name="T4" fmla="*/ 480188389 w 256"/>
                <a:gd name="T5" fmla="*/ 525303480 h 256"/>
                <a:gd name="T6" fmla="*/ 445001352 w 256"/>
                <a:gd name="T7" fmla="*/ 510940116 h 256"/>
                <a:gd name="T8" fmla="*/ 300117024 w 256"/>
                <a:gd name="T9" fmla="*/ 367302177 h 256"/>
                <a:gd name="T10" fmla="*/ 198699289 w 256"/>
                <a:gd name="T11" fmla="*/ 393977610 h 256"/>
                <a:gd name="T12" fmla="*/ 0 w 256"/>
                <a:gd name="T13" fmla="*/ 196988805 h 256"/>
                <a:gd name="T14" fmla="*/ 198699289 w 256"/>
                <a:gd name="T15" fmla="*/ 0 h 256"/>
                <a:gd name="T16" fmla="*/ 397397139 w 256"/>
                <a:gd name="T17" fmla="*/ 196988805 h 256"/>
                <a:gd name="T18" fmla="*/ 370489659 w 256"/>
                <a:gd name="T19" fmla="*/ 297535219 h 256"/>
                <a:gd name="T20" fmla="*/ 515373987 w 256"/>
                <a:gd name="T21" fmla="*/ 441173158 h 256"/>
                <a:gd name="T22" fmla="*/ 198699289 w 256"/>
                <a:gd name="T23" fmla="*/ 49246843 h 256"/>
                <a:gd name="T24" fmla="*/ 49674463 w 256"/>
                <a:gd name="T25" fmla="*/ 196988805 h 256"/>
                <a:gd name="T26" fmla="*/ 198699289 w 256"/>
                <a:gd name="T27" fmla="*/ 344730767 h 256"/>
                <a:gd name="T28" fmla="*/ 347722676 w 256"/>
                <a:gd name="T29" fmla="*/ 196988805 h 256"/>
                <a:gd name="T30" fmla="*/ 198699289 w 256"/>
                <a:gd name="T31" fmla="*/ 49246843 h 25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6" h="256">
                  <a:moveTo>
                    <a:pt x="249" y="215"/>
                  </a:moveTo>
                  <a:cubicBezTo>
                    <a:pt x="253" y="219"/>
                    <a:pt x="256" y="225"/>
                    <a:pt x="256" y="232"/>
                  </a:cubicBezTo>
                  <a:cubicBezTo>
                    <a:pt x="256" y="245"/>
                    <a:pt x="245" y="256"/>
                    <a:pt x="232" y="256"/>
                  </a:cubicBezTo>
                  <a:cubicBezTo>
                    <a:pt x="225" y="256"/>
                    <a:pt x="219" y="253"/>
                    <a:pt x="215" y="249"/>
                  </a:cubicBezTo>
                  <a:cubicBezTo>
                    <a:pt x="145" y="179"/>
                    <a:pt x="145" y="179"/>
                    <a:pt x="145" y="179"/>
                  </a:cubicBezTo>
                  <a:cubicBezTo>
                    <a:pt x="130" y="187"/>
                    <a:pt x="114" y="192"/>
                    <a:pt x="96" y="192"/>
                  </a:cubicBezTo>
                  <a:cubicBezTo>
                    <a:pt x="43" y="192"/>
                    <a:pt x="0" y="149"/>
                    <a:pt x="0" y="96"/>
                  </a:cubicBezTo>
                  <a:cubicBezTo>
                    <a:pt x="0" y="43"/>
                    <a:pt x="43" y="0"/>
                    <a:pt x="96" y="0"/>
                  </a:cubicBezTo>
                  <a:cubicBezTo>
                    <a:pt x="149" y="0"/>
                    <a:pt x="192" y="43"/>
                    <a:pt x="192" y="96"/>
                  </a:cubicBezTo>
                  <a:cubicBezTo>
                    <a:pt x="192" y="114"/>
                    <a:pt x="187" y="130"/>
                    <a:pt x="179" y="145"/>
                  </a:cubicBezTo>
                  <a:lnTo>
                    <a:pt x="249" y="215"/>
                  </a:lnTo>
                  <a:close/>
                  <a:moveTo>
                    <a:pt x="96" y="24"/>
                  </a:moveTo>
                  <a:cubicBezTo>
                    <a:pt x="56" y="24"/>
                    <a:pt x="24" y="56"/>
                    <a:pt x="24" y="96"/>
                  </a:cubicBezTo>
                  <a:cubicBezTo>
                    <a:pt x="24" y="136"/>
                    <a:pt x="56" y="168"/>
                    <a:pt x="96" y="168"/>
                  </a:cubicBezTo>
                  <a:cubicBezTo>
                    <a:pt x="136" y="168"/>
                    <a:pt x="168" y="136"/>
                    <a:pt x="168" y="96"/>
                  </a:cubicBezTo>
                  <a:cubicBezTo>
                    <a:pt x="168" y="56"/>
                    <a:pt x="136" y="24"/>
                    <a:pt x="96" y="24"/>
                  </a:cubicBezTo>
                </a:path>
              </a:pathLst>
            </a:custGeom>
            <a:solidFill>
              <a:schemeClr val="bg1"/>
            </a:solid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zh-CN" altLang="en-US" sz="1020">
                <a:cs typeface="+mn-ea"/>
                <a:sym typeface="+mn-lt"/>
              </a:endParaRPr>
            </a:p>
          </p:txBody>
        </p:sp>
        <p:sp>
          <p:nvSpPr>
            <p:cNvPr id="16" name="Freeform 19"/>
            <p:cNvSpPr>
              <a:spLocks noEditPoints="1"/>
            </p:cNvSpPr>
            <p:nvPr/>
          </p:nvSpPr>
          <p:spPr bwMode="auto">
            <a:xfrm>
              <a:off x="2722267" y="2752248"/>
              <a:ext cx="324174" cy="312525"/>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a:effectLst/>
          </p:spPr>
          <p:txBody>
            <a:bodyPr vert="horz" wrap="square" lIns="68552" tIns="34276" rIns="68552" bIns="34276" numCol="1" anchor="t" anchorCtr="0" compatLnSpc="1"/>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id-ID">
                <a:solidFill>
                  <a:srgbClr val="2F5EB0"/>
                </a:solidFill>
                <a:cs typeface="+mn-ea"/>
                <a:sym typeface="+mn-lt"/>
              </a:endParaRPr>
            </a:p>
          </p:txBody>
        </p:sp>
        <p:sp>
          <p:nvSpPr>
            <p:cNvPr id="17" name="Freeform 106"/>
            <p:cNvSpPr>
              <a:spLocks noEditPoints="1"/>
            </p:cNvSpPr>
            <p:nvPr/>
          </p:nvSpPr>
          <p:spPr bwMode="auto">
            <a:xfrm>
              <a:off x="2710308" y="3921299"/>
              <a:ext cx="322849" cy="239661"/>
            </a:xfrm>
            <a:custGeom>
              <a:avLst/>
              <a:gdLst/>
              <a:ahLst/>
              <a:cxnLst>
                <a:cxn ang="0">
                  <a:pos x="41" y="0"/>
                </a:cxn>
                <a:cxn ang="0">
                  <a:pos x="34" y="0"/>
                </a:cxn>
                <a:cxn ang="0">
                  <a:pos x="18" y="7"/>
                </a:cxn>
                <a:cxn ang="0">
                  <a:pos x="7" y="18"/>
                </a:cxn>
                <a:cxn ang="0">
                  <a:pos x="0" y="33"/>
                </a:cxn>
                <a:cxn ang="0">
                  <a:pos x="0" y="214"/>
                </a:cxn>
                <a:cxn ang="0">
                  <a:pos x="0" y="221"/>
                </a:cxn>
                <a:cxn ang="0">
                  <a:pos x="7" y="237"/>
                </a:cxn>
                <a:cxn ang="0">
                  <a:pos x="18" y="248"/>
                </a:cxn>
                <a:cxn ang="0">
                  <a:pos x="34" y="256"/>
                </a:cxn>
                <a:cxn ang="0">
                  <a:pos x="299" y="256"/>
                </a:cxn>
                <a:cxn ang="0">
                  <a:pos x="308" y="256"/>
                </a:cxn>
                <a:cxn ang="0">
                  <a:pos x="322" y="248"/>
                </a:cxn>
                <a:cxn ang="0">
                  <a:pos x="335" y="237"/>
                </a:cxn>
                <a:cxn ang="0">
                  <a:pos x="340" y="221"/>
                </a:cxn>
                <a:cxn ang="0">
                  <a:pos x="342" y="42"/>
                </a:cxn>
                <a:cxn ang="0">
                  <a:pos x="340" y="33"/>
                </a:cxn>
                <a:cxn ang="0">
                  <a:pos x="335" y="18"/>
                </a:cxn>
                <a:cxn ang="0">
                  <a:pos x="322" y="7"/>
                </a:cxn>
                <a:cxn ang="0">
                  <a:pos x="308" y="0"/>
                </a:cxn>
                <a:cxn ang="0">
                  <a:pos x="299" y="0"/>
                </a:cxn>
                <a:cxn ang="0">
                  <a:pos x="319" y="36"/>
                </a:cxn>
                <a:cxn ang="0">
                  <a:pos x="320" y="42"/>
                </a:cxn>
                <a:cxn ang="0">
                  <a:pos x="320" y="214"/>
                </a:cxn>
                <a:cxn ang="0">
                  <a:pos x="228" y="114"/>
                </a:cxn>
                <a:cxn ang="0">
                  <a:pos x="299" y="20"/>
                </a:cxn>
                <a:cxn ang="0">
                  <a:pos x="170" y="134"/>
                </a:cxn>
                <a:cxn ang="0">
                  <a:pos x="38" y="22"/>
                </a:cxn>
                <a:cxn ang="0">
                  <a:pos x="299" y="20"/>
                </a:cxn>
                <a:cxn ang="0">
                  <a:pos x="21" y="218"/>
                </a:cxn>
                <a:cxn ang="0">
                  <a:pos x="21" y="42"/>
                </a:cxn>
                <a:cxn ang="0">
                  <a:pos x="21" y="36"/>
                </a:cxn>
                <a:cxn ang="0">
                  <a:pos x="21" y="218"/>
                </a:cxn>
                <a:cxn ang="0">
                  <a:pos x="41" y="234"/>
                </a:cxn>
                <a:cxn ang="0">
                  <a:pos x="128" y="127"/>
                </a:cxn>
                <a:cxn ang="0">
                  <a:pos x="163" y="158"/>
                </a:cxn>
                <a:cxn ang="0">
                  <a:pos x="170" y="160"/>
                </a:cxn>
                <a:cxn ang="0">
                  <a:pos x="174" y="160"/>
                </a:cxn>
                <a:cxn ang="0">
                  <a:pos x="212" y="127"/>
                </a:cxn>
                <a:cxn ang="0">
                  <a:pos x="306" y="234"/>
                </a:cxn>
                <a:cxn ang="0">
                  <a:pos x="41" y="234"/>
                </a:cxn>
              </a:cxnLst>
              <a:rect l="0" t="0" r="r" b="b"/>
              <a:pathLst>
                <a:path w="342" h="256">
                  <a:moveTo>
                    <a:pt x="299" y="0"/>
                  </a:moveTo>
                  <a:lnTo>
                    <a:pt x="41" y="0"/>
                  </a:lnTo>
                  <a:lnTo>
                    <a:pt x="41" y="0"/>
                  </a:lnTo>
                  <a:lnTo>
                    <a:pt x="34" y="0"/>
                  </a:lnTo>
                  <a:lnTo>
                    <a:pt x="25" y="2"/>
                  </a:lnTo>
                  <a:lnTo>
                    <a:pt x="18" y="7"/>
                  </a:lnTo>
                  <a:lnTo>
                    <a:pt x="12" y="11"/>
                  </a:lnTo>
                  <a:lnTo>
                    <a:pt x="7" y="18"/>
                  </a:lnTo>
                  <a:lnTo>
                    <a:pt x="3" y="25"/>
                  </a:lnTo>
                  <a:lnTo>
                    <a:pt x="0" y="33"/>
                  </a:lnTo>
                  <a:lnTo>
                    <a:pt x="0" y="42"/>
                  </a:lnTo>
                  <a:lnTo>
                    <a:pt x="0" y="214"/>
                  </a:lnTo>
                  <a:lnTo>
                    <a:pt x="0" y="214"/>
                  </a:lnTo>
                  <a:lnTo>
                    <a:pt x="0" y="221"/>
                  </a:lnTo>
                  <a:lnTo>
                    <a:pt x="3" y="230"/>
                  </a:lnTo>
                  <a:lnTo>
                    <a:pt x="7" y="237"/>
                  </a:lnTo>
                  <a:lnTo>
                    <a:pt x="12" y="243"/>
                  </a:lnTo>
                  <a:lnTo>
                    <a:pt x="18" y="248"/>
                  </a:lnTo>
                  <a:lnTo>
                    <a:pt x="25" y="252"/>
                  </a:lnTo>
                  <a:lnTo>
                    <a:pt x="34" y="256"/>
                  </a:lnTo>
                  <a:lnTo>
                    <a:pt x="41" y="256"/>
                  </a:lnTo>
                  <a:lnTo>
                    <a:pt x="299" y="256"/>
                  </a:lnTo>
                  <a:lnTo>
                    <a:pt x="299" y="256"/>
                  </a:lnTo>
                  <a:lnTo>
                    <a:pt x="308" y="256"/>
                  </a:lnTo>
                  <a:lnTo>
                    <a:pt x="315" y="252"/>
                  </a:lnTo>
                  <a:lnTo>
                    <a:pt x="322" y="248"/>
                  </a:lnTo>
                  <a:lnTo>
                    <a:pt x="330" y="243"/>
                  </a:lnTo>
                  <a:lnTo>
                    <a:pt x="335" y="237"/>
                  </a:lnTo>
                  <a:lnTo>
                    <a:pt x="339" y="230"/>
                  </a:lnTo>
                  <a:lnTo>
                    <a:pt x="340" y="221"/>
                  </a:lnTo>
                  <a:lnTo>
                    <a:pt x="342" y="214"/>
                  </a:lnTo>
                  <a:lnTo>
                    <a:pt x="342" y="42"/>
                  </a:lnTo>
                  <a:lnTo>
                    <a:pt x="342" y="42"/>
                  </a:lnTo>
                  <a:lnTo>
                    <a:pt x="340" y="33"/>
                  </a:lnTo>
                  <a:lnTo>
                    <a:pt x="339" y="25"/>
                  </a:lnTo>
                  <a:lnTo>
                    <a:pt x="335" y="18"/>
                  </a:lnTo>
                  <a:lnTo>
                    <a:pt x="330" y="11"/>
                  </a:lnTo>
                  <a:lnTo>
                    <a:pt x="322" y="7"/>
                  </a:lnTo>
                  <a:lnTo>
                    <a:pt x="315" y="2"/>
                  </a:lnTo>
                  <a:lnTo>
                    <a:pt x="308" y="0"/>
                  </a:lnTo>
                  <a:lnTo>
                    <a:pt x="299" y="0"/>
                  </a:lnTo>
                  <a:lnTo>
                    <a:pt x="299" y="0"/>
                  </a:lnTo>
                  <a:close/>
                  <a:moveTo>
                    <a:pt x="228" y="114"/>
                  </a:moveTo>
                  <a:lnTo>
                    <a:pt x="319" y="36"/>
                  </a:lnTo>
                  <a:lnTo>
                    <a:pt x="319" y="36"/>
                  </a:lnTo>
                  <a:lnTo>
                    <a:pt x="320" y="42"/>
                  </a:lnTo>
                  <a:lnTo>
                    <a:pt x="320" y="214"/>
                  </a:lnTo>
                  <a:lnTo>
                    <a:pt x="320" y="214"/>
                  </a:lnTo>
                  <a:lnTo>
                    <a:pt x="320" y="218"/>
                  </a:lnTo>
                  <a:lnTo>
                    <a:pt x="228" y="114"/>
                  </a:lnTo>
                  <a:close/>
                  <a:moveTo>
                    <a:pt x="299" y="20"/>
                  </a:moveTo>
                  <a:lnTo>
                    <a:pt x="299" y="20"/>
                  </a:lnTo>
                  <a:lnTo>
                    <a:pt x="302" y="22"/>
                  </a:lnTo>
                  <a:lnTo>
                    <a:pt x="170" y="134"/>
                  </a:lnTo>
                  <a:lnTo>
                    <a:pt x="38" y="22"/>
                  </a:lnTo>
                  <a:lnTo>
                    <a:pt x="38" y="22"/>
                  </a:lnTo>
                  <a:lnTo>
                    <a:pt x="41" y="20"/>
                  </a:lnTo>
                  <a:lnTo>
                    <a:pt x="299" y="20"/>
                  </a:lnTo>
                  <a:close/>
                  <a:moveTo>
                    <a:pt x="21" y="218"/>
                  </a:moveTo>
                  <a:lnTo>
                    <a:pt x="21" y="218"/>
                  </a:lnTo>
                  <a:lnTo>
                    <a:pt x="21" y="214"/>
                  </a:lnTo>
                  <a:lnTo>
                    <a:pt x="21" y="42"/>
                  </a:lnTo>
                  <a:lnTo>
                    <a:pt x="21" y="42"/>
                  </a:lnTo>
                  <a:lnTo>
                    <a:pt x="21" y="36"/>
                  </a:lnTo>
                  <a:lnTo>
                    <a:pt x="112" y="114"/>
                  </a:lnTo>
                  <a:lnTo>
                    <a:pt x="21" y="218"/>
                  </a:lnTo>
                  <a:close/>
                  <a:moveTo>
                    <a:pt x="41" y="234"/>
                  </a:moveTo>
                  <a:lnTo>
                    <a:pt x="41" y="234"/>
                  </a:lnTo>
                  <a:lnTo>
                    <a:pt x="36" y="234"/>
                  </a:lnTo>
                  <a:lnTo>
                    <a:pt x="128" y="127"/>
                  </a:lnTo>
                  <a:lnTo>
                    <a:pt x="163" y="158"/>
                  </a:lnTo>
                  <a:lnTo>
                    <a:pt x="163" y="158"/>
                  </a:lnTo>
                  <a:lnTo>
                    <a:pt x="166" y="160"/>
                  </a:lnTo>
                  <a:lnTo>
                    <a:pt x="170" y="160"/>
                  </a:lnTo>
                  <a:lnTo>
                    <a:pt x="170" y="160"/>
                  </a:lnTo>
                  <a:lnTo>
                    <a:pt x="174" y="160"/>
                  </a:lnTo>
                  <a:lnTo>
                    <a:pt x="177" y="158"/>
                  </a:lnTo>
                  <a:lnTo>
                    <a:pt x="212" y="127"/>
                  </a:lnTo>
                  <a:lnTo>
                    <a:pt x="306" y="234"/>
                  </a:lnTo>
                  <a:lnTo>
                    <a:pt x="306" y="234"/>
                  </a:lnTo>
                  <a:lnTo>
                    <a:pt x="299" y="234"/>
                  </a:lnTo>
                  <a:lnTo>
                    <a:pt x="41" y="234"/>
                  </a:lnTo>
                  <a:close/>
                </a:path>
              </a:pathLst>
            </a:custGeom>
            <a:solidFill>
              <a:schemeClr val="bg1"/>
            </a:solidFill>
            <a:ln w="9525">
              <a:noFill/>
              <a:round/>
            </a:ln>
          </p:spPr>
          <p:txBody>
            <a:bodyPr lIns="121920" tIns="60960" rIns="121920" bIns="6096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fontAlgn="auto" hangingPunct="1">
                <a:spcBef>
                  <a:spcPts val="0"/>
                </a:spcBef>
                <a:spcAft>
                  <a:spcPts val="0"/>
                </a:spcAft>
                <a:defRPr/>
              </a:pPr>
              <a:endParaRPr lang="en-US" sz="3200">
                <a:cs typeface="+mn-ea"/>
                <a:sym typeface="+mn-lt"/>
              </a:endParaRPr>
            </a:p>
          </p:txBody>
        </p:sp>
      </p:grpSp>
      <p:grpSp>
        <p:nvGrpSpPr>
          <p:cNvPr id="18" name="组合 17"/>
          <p:cNvGrpSpPr/>
          <p:nvPr/>
        </p:nvGrpSpPr>
        <p:grpSpPr>
          <a:xfrm>
            <a:off x="4512229" y="2237427"/>
            <a:ext cx="3331067" cy="1398038"/>
            <a:chOff x="754603" y="3649903"/>
            <a:chExt cx="3580827" cy="1398038"/>
          </a:xfrm>
        </p:grpSpPr>
        <p:grpSp>
          <p:nvGrpSpPr>
            <p:cNvPr id="19" name="组合 18"/>
            <p:cNvGrpSpPr/>
            <p:nvPr/>
          </p:nvGrpSpPr>
          <p:grpSpPr>
            <a:xfrm>
              <a:off x="1482694" y="3649903"/>
              <a:ext cx="2124644" cy="523220"/>
              <a:chOff x="1182871" y="3882131"/>
              <a:chExt cx="2604553" cy="523220"/>
            </a:xfrm>
          </p:grpSpPr>
          <p:sp>
            <p:nvSpPr>
              <p:cNvPr id="21" name="矩形 20"/>
              <p:cNvSpPr/>
              <p:nvPr/>
            </p:nvSpPr>
            <p:spPr>
              <a:xfrm>
                <a:off x="1182871" y="3882131"/>
                <a:ext cx="2604553" cy="523220"/>
              </a:xfrm>
              <a:prstGeom prst="rect">
                <a:avLst/>
              </a:prstGeom>
              <a:solidFill>
                <a:schemeClr val="bg1"/>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PA_库_文本框 5"/>
              <p:cNvSpPr txBox="1"/>
              <p:nvPr>
                <p:custDataLst>
                  <p:tags r:id="rId1"/>
                </p:custDataLst>
              </p:nvPr>
            </p:nvSpPr>
            <p:spPr>
              <a:xfrm>
                <a:off x="1491601" y="3882131"/>
                <a:ext cx="1987095" cy="523220"/>
              </a:xfrm>
              <a:prstGeom prst="rect">
                <a:avLst/>
              </a:prstGeom>
              <a:noFill/>
            </p:spPr>
            <p:txBody>
              <a:bodyPr wrap="none" rtlCol="0">
                <a:spAutoFit/>
              </a:bodyPr>
              <a:lstStyle/>
              <a:p>
                <a:pPr algn="ctr"/>
                <a:r>
                  <a:rPr lang="zh-CN" altLang="en-US" sz="2800" dirty="0">
                    <a:latin typeface="隶书" panose="02010509060101010101" pitchFamily="49" charset="-122"/>
                    <a:ea typeface="隶书" panose="02010509060101010101" pitchFamily="49" charset="-122"/>
                  </a:rPr>
                  <a:t>添加标题</a:t>
                </a:r>
                <a:endParaRPr lang="zh-CN" altLang="en-US" sz="2800" dirty="0">
                  <a:latin typeface="隶书" panose="02010509060101010101" pitchFamily="49" charset="-122"/>
                  <a:ea typeface="隶书" panose="02010509060101010101" pitchFamily="49" charset="-122"/>
                </a:endParaRPr>
              </a:p>
            </p:txBody>
          </p:sp>
        </p:grpSp>
        <p:sp>
          <p:nvSpPr>
            <p:cNvPr id="20" name="矩形 39"/>
            <p:cNvSpPr>
              <a:spLocks noChangeArrowheads="1"/>
            </p:cNvSpPr>
            <p:nvPr/>
          </p:nvSpPr>
          <p:spPr bwMode="auto">
            <a:xfrm>
              <a:off x="754603" y="4359739"/>
              <a:ext cx="3580827" cy="688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295">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a:lnSpc>
                  <a:spcPct val="150000"/>
                </a:lnSpc>
                <a:buNone/>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a:t>
              </a:r>
              <a:endPar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grpSp>
      <p:grpSp>
        <p:nvGrpSpPr>
          <p:cNvPr id="23" name="组合 22"/>
          <p:cNvGrpSpPr/>
          <p:nvPr/>
        </p:nvGrpSpPr>
        <p:grpSpPr>
          <a:xfrm>
            <a:off x="4512229" y="4379008"/>
            <a:ext cx="3331067" cy="1398038"/>
            <a:chOff x="754603" y="3649903"/>
            <a:chExt cx="3580827" cy="1398038"/>
          </a:xfrm>
        </p:grpSpPr>
        <p:grpSp>
          <p:nvGrpSpPr>
            <p:cNvPr id="24" name="组合 23"/>
            <p:cNvGrpSpPr/>
            <p:nvPr/>
          </p:nvGrpSpPr>
          <p:grpSpPr>
            <a:xfrm>
              <a:off x="1482694" y="3649903"/>
              <a:ext cx="2124644" cy="523220"/>
              <a:chOff x="1182871" y="3882131"/>
              <a:chExt cx="2604553" cy="523220"/>
            </a:xfrm>
          </p:grpSpPr>
          <p:sp>
            <p:nvSpPr>
              <p:cNvPr id="27" name="矩形 26"/>
              <p:cNvSpPr/>
              <p:nvPr/>
            </p:nvSpPr>
            <p:spPr>
              <a:xfrm>
                <a:off x="1182871" y="3882131"/>
                <a:ext cx="2604553" cy="523220"/>
              </a:xfrm>
              <a:prstGeom prst="rect">
                <a:avLst/>
              </a:prstGeom>
              <a:solidFill>
                <a:schemeClr val="bg1"/>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PA_库_文本框 5"/>
              <p:cNvSpPr txBox="1"/>
              <p:nvPr>
                <p:custDataLst>
                  <p:tags r:id="rId2"/>
                </p:custDataLst>
              </p:nvPr>
            </p:nvSpPr>
            <p:spPr>
              <a:xfrm>
                <a:off x="1491601" y="3882131"/>
                <a:ext cx="1987095" cy="523220"/>
              </a:xfrm>
              <a:prstGeom prst="rect">
                <a:avLst/>
              </a:prstGeom>
              <a:noFill/>
            </p:spPr>
            <p:txBody>
              <a:bodyPr wrap="none" rtlCol="0">
                <a:spAutoFit/>
              </a:bodyPr>
              <a:lstStyle/>
              <a:p>
                <a:pPr algn="ctr"/>
                <a:r>
                  <a:rPr lang="zh-CN" altLang="en-US" sz="2800" dirty="0">
                    <a:latin typeface="隶书" panose="02010509060101010101" pitchFamily="49" charset="-122"/>
                    <a:ea typeface="隶书" panose="02010509060101010101" pitchFamily="49" charset="-122"/>
                  </a:rPr>
                  <a:t>添加标题</a:t>
                </a:r>
                <a:endParaRPr lang="zh-CN" altLang="en-US" sz="2800" dirty="0">
                  <a:latin typeface="隶书" panose="02010509060101010101" pitchFamily="49" charset="-122"/>
                  <a:ea typeface="隶书" panose="02010509060101010101" pitchFamily="49" charset="-122"/>
                </a:endParaRPr>
              </a:p>
            </p:txBody>
          </p:sp>
        </p:grpSp>
        <p:sp>
          <p:nvSpPr>
            <p:cNvPr id="26" name="矩形 39"/>
            <p:cNvSpPr>
              <a:spLocks noChangeArrowheads="1"/>
            </p:cNvSpPr>
            <p:nvPr/>
          </p:nvSpPr>
          <p:spPr bwMode="auto">
            <a:xfrm>
              <a:off x="754603" y="4359739"/>
              <a:ext cx="3580827" cy="688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295">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a:lnSpc>
                  <a:spcPct val="150000"/>
                </a:lnSpc>
                <a:buNone/>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a:t>
              </a:r>
              <a:endPar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grpSp>
      <p:grpSp>
        <p:nvGrpSpPr>
          <p:cNvPr id="29" name="组合 28"/>
          <p:cNvGrpSpPr/>
          <p:nvPr/>
        </p:nvGrpSpPr>
        <p:grpSpPr>
          <a:xfrm>
            <a:off x="8139274" y="2237427"/>
            <a:ext cx="3331067" cy="1398038"/>
            <a:chOff x="754603" y="3649903"/>
            <a:chExt cx="3580827" cy="1398038"/>
          </a:xfrm>
        </p:grpSpPr>
        <p:grpSp>
          <p:nvGrpSpPr>
            <p:cNvPr id="30" name="组合 29"/>
            <p:cNvGrpSpPr/>
            <p:nvPr/>
          </p:nvGrpSpPr>
          <p:grpSpPr>
            <a:xfrm>
              <a:off x="1482694" y="3649903"/>
              <a:ext cx="2124644" cy="523220"/>
              <a:chOff x="1182871" y="3882131"/>
              <a:chExt cx="2604553" cy="523220"/>
            </a:xfrm>
          </p:grpSpPr>
          <p:sp>
            <p:nvSpPr>
              <p:cNvPr id="32" name="矩形 31"/>
              <p:cNvSpPr/>
              <p:nvPr/>
            </p:nvSpPr>
            <p:spPr>
              <a:xfrm>
                <a:off x="1182871" y="3882131"/>
                <a:ext cx="2604553" cy="523220"/>
              </a:xfrm>
              <a:prstGeom prst="rect">
                <a:avLst/>
              </a:prstGeom>
              <a:solidFill>
                <a:schemeClr val="bg1"/>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PA_库_文本框 5"/>
              <p:cNvSpPr txBox="1"/>
              <p:nvPr>
                <p:custDataLst>
                  <p:tags r:id="rId3"/>
                </p:custDataLst>
              </p:nvPr>
            </p:nvSpPr>
            <p:spPr>
              <a:xfrm>
                <a:off x="1491601" y="3882131"/>
                <a:ext cx="1987095" cy="523220"/>
              </a:xfrm>
              <a:prstGeom prst="rect">
                <a:avLst/>
              </a:prstGeom>
              <a:noFill/>
            </p:spPr>
            <p:txBody>
              <a:bodyPr wrap="none" rtlCol="0">
                <a:spAutoFit/>
              </a:bodyPr>
              <a:lstStyle/>
              <a:p>
                <a:pPr algn="ctr"/>
                <a:r>
                  <a:rPr lang="zh-CN" altLang="en-US" sz="2800" dirty="0">
                    <a:latin typeface="隶书" panose="02010509060101010101" pitchFamily="49" charset="-122"/>
                    <a:ea typeface="隶书" panose="02010509060101010101" pitchFamily="49" charset="-122"/>
                  </a:rPr>
                  <a:t>添加标题</a:t>
                </a:r>
                <a:endParaRPr lang="zh-CN" altLang="en-US" sz="2800" dirty="0">
                  <a:latin typeface="隶书" panose="02010509060101010101" pitchFamily="49" charset="-122"/>
                  <a:ea typeface="隶书" panose="02010509060101010101" pitchFamily="49" charset="-122"/>
                </a:endParaRPr>
              </a:p>
            </p:txBody>
          </p:sp>
        </p:grpSp>
        <p:sp>
          <p:nvSpPr>
            <p:cNvPr id="31" name="矩形 39"/>
            <p:cNvSpPr>
              <a:spLocks noChangeArrowheads="1"/>
            </p:cNvSpPr>
            <p:nvPr/>
          </p:nvSpPr>
          <p:spPr bwMode="auto">
            <a:xfrm>
              <a:off x="754603" y="4359739"/>
              <a:ext cx="3580827" cy="688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295">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a:lnSpc>
                  <a:spcPct val="150000"/>
                </a:lnSpc>
                <a:buNone/>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a:t>
              </a:r>
              <a:endPar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grpSp>
      <p:grpSp>
        <p:nvGrpSpPr>
          <p:cNvPr id="34" name="组合 33"/>
          <p:cNvGrpSpPr/>
          <p:nvPr/>
        </p:nvGrpSpPr>
        <p:grpSpPr>
          <a:xfrm>
            <a:off x="8139274" y="4379008"/>
            <a:ext cx="3331067" cy="1398038"/>
            <a:chOff x="754603" y="3649903"/>
            <a:chExt cx="3580827" cy="1398038"/>
          </a:xfrm>
        </p:grpSpPr>
        <p:grpSp>
          <p:nvGrpSpPr>
            <p:cNvPr id="35" name="组合 34"/>
            <p:cNvGrpSpPr/>
            <p:nvPr/>
          </p:nvGrpSpPr>
          <p:grpSpPr>
            <a:xfrm>
              <a:off x="1482694" y="3649903"/>
              <a:ext cx="2124644" cy="523220"/>
              <a:chOff x="1182871" y="3882131"/>
              <a:chExt cx="2604553" cy="523220"/>
            </a:xfrm>
          </p:grpSpPr>
          <p:sp>
            <p:nvSpPr>
              <p:cNvPr id="37" name="矩形 36"/>
              <p:cNvSpPr/>
              <p:nvPr/>
            </p:nvSpPr>
            <p:spPr>
              <a:xfrm>
                <a:off x="1182871" y="3882131"/>
                <a:ext cx="2604553" cy="523220"/>
              </a:xfrm>
              <a:prstGeom prst="rect">
                <a:avLst/>
              </a:prstGeom>
              <a:solidFill>
                <a:schemeClr val="bg1"/>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PA_库_文本框 5"/>
              <p:cNvSpPr txBox="1"/>
              <p:nvPr>
                <p:custDataLst>
                  <p:tags r:id="rId4"/>
                </p:custDataLst>
              </p:nvPr>
            </p:nvSpPr>
            <p:spPr>
              <a:xfrm>
                <a:off x="1491601" y="3882131"/>
                <a:ext cx="1987095" cy="523220"/>
              </a:xfrm>
              <a:prstGeom prst="rect">
                <a:avLst/>
              </a:prstGeom>
              <a:noFill/>
            </p:spPr>
            <p:txBody>
              <a:bodyPr wrap="none" rtlCol="0">
                <a:spAutoFit/>
              </a:bodyPr>
              <a:lstStyle/>
              <a:p>
                <a:pPr algn="ctr"/>
                <a:r>
                  <a:rPr lang="zh-CN" altLang="en-US" sz="2800" dirty="0">
                    <a:latin typeface="隶书" panose="02010509060101010101" pitchFamily="49" charset="-122"/>
                    <a:ea typeface="隶书" panose="02010509060101010101" pitchFamily="49" charset="-122"/>
                  </a:rPr>
                  <a:t>添加标题</a:t>
                </a:r>
                <a:endParaRPr lang="zh-CN" altLang="en-US" sz="2800" dirty="0">
                  <a:latin typeface="隶书" panose="02010509060101010101" pitchFamily="49" charset="-122"/>
                  <a:ea typeface="隶书" panose="02010509060101010101" pitchFamily="49" charset="-122"/>
                </a:endParaRPr>
              </a:p>
            </p:txBody>
          </p:sp>
        </p:grpSp>
        <p:sp>
          <p:nvSpPr>
            <p:cNvPr id="36" name="矩形 39"/>
            <p:cNvSpPr>
              <a:spLocks noChangeArrowheads="1"/>
            </p:cNvSpPr>
            <p:nvPr/>
          </p:nvSpPr>
          <p:spPr bwMode="auto">
            <a:xfrm>
              <a:off x="754603" y="4359739"/>
              <a:ext cx="3580827" cy="688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295">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a:lnSpc>
                  <a:spcPct val="150000"/>
                </a:lnSpc>
                <a:buNone/>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a:t>
              </a:r>
              <a:endPar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down)">
                                      <p:cBhvr>
                                        <p:cTn id="15" dur="500"/>
                                        <p:tgtEl>
                                          <p:spTgt spid="18"/>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down)">
                                      <p:cBhvr>
                                        <p:cTn id="23" dur="500"/>
                                        <p:tgtEl>
                                          <p:spTgt spid="29"/>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ipe(down)">
                                      <p:cBhvr>
                                        <p:cTn id="2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p:nvPr/>
        </p:nvSpPr>
        <p:spPr bwMode="auto">
          <a:xfrm>
            <a:off x="5260771" y="1835397"/>
            <a:ext cx="1662557" cy="1666504"/>
          </a:xfrm>
          <a:custGeom>
            <a:avLst/>
            <a:gdLst>
              <a:gd name="T0" fmla="*/ 362 w 725"/>
              <a:gd name="T1" fmla="*/ 0 h 725"/>
              <a:gd name="T2" fmla="*/ 0 w 725"/>
              <a:gd name="T3" fmla="*/ 363 h 725"/>
              <a:gd name="T4" fmla="*/ 362 w 725"/>
              <a:gd name="T5" fmla="*/ 725 h 725"/>
              <a:gd name="T6" fmla="*/ 725 w 725"/>
              <a:gd name="T7" fmla="*/ 363 h 725"/>
              <a:gd name="T8" fmla="*/ 362 w 725"/>
              <a:gd name="T9" fmla="*/ 0 h 725"/>
            </a:gdLst>
            <a:ahLst/>
            <a:cxnLst>
              <a:cxn ang="0">
                <a:pos x="T0" y="T1"/>
              </a:cxn>
              <a:cxn ang="0">
                <a:pos x="T2" y="T3"/>
              </a:cxn>
              <a:cxn ang="0">
                <a:pos x="T4" y="T5"/>
              </a:cxn>
              <a:cxn ang="0">
                <a:pos x="T6" y="T7"/>
              </a:cxn>
              <a:cxn ang="0">
                <a:pos x="T8" y="T9"/>
              </a:cxn>
            </a:cxnLst>
            <a:rect l="0" t="0" r="r" b="b"/>
            <a:pathLst>
              <a:path w="725" h="725">
                <a:moveTo>
                  <a:pt x="362" y="0"/>
                </a:moveTo>
                <a:cubicBezTo>
                  <a:pt x="162" y="0"/>
                  <a:pt x="0" y="162"/>
                  <a:pt x="0" y="363"/>
                </a:cubicBezTo>
                <a:cubicBezTo>
                  <a:pt x="200" y="363"/>
                  <a:pt x="362" y="525"/>
                  <a:pt x="362" y="725"/>
                </a:cubicBezTo>
                <a:cubicBezTo>
                  <a:pt x="563" y="725"/>
                  <a:pt x="725" y="563"/>
                  <a:pt x="725" y="363"/>
                </a:cubicBezTo>
                <a:cubicBezTo>
                  <a:pt x="725" y="162"/>
                  <a:pt x="563" y="0"/>
                  <a:pt x="362" y="0"/>
                </a:cubicBezTo>
                <a:close/>
              </a:path>
            </a:pathLst>
          </a:custGeom>
          <a:solidFill>
            <a:srgbClr val="FBE2DA"/>
          </a:solidFill>
          <a:ln w="25400" cap="flat">
            <a:noFill/>
            <a:prstDash val="solid"/>
            <a:miter lim="800000"/>
          </a:ln>
          <a:effectLst/>
        </p:spPr>
        <p:txBody>
          <a:bodyPr vert="horz" wrap="square" lIns="91440" tIns="45720" rIns="91440" bIns="45720" numCol="1" anchor="t" anchorCtr="0" compatLnSpc="1"/>
          <a:lstStyle/>
          <a:p>
            <a:endParaRPr lang="zh-CN" altLang="en-US" sz="2800">
              <a:solidFill>
                <a:schemeClr val="bg1"/>
              </a:solidFill>
              <a:latin typeface="微软雅黑" panose="020B0503020204020204" pitchFamily="18" charset="-122"/>
              <a:ea typeface="微软雅黑" panose="020B0503020204020204" pitchFamily="18" charset="-122"/>
            </a:endParaRPr>
          </a:p>
        </p:txBody>
      </p:sp>
      <p:sp>
        <p:nvSpPr>
          <p:cNvPr id="10" name="Freeform 7"/>
          <p:cNvSpPr/>
          <p:nvPr/>
        </p:nvSpPr>
        <p:spPr bwMode="auto">
          <a:xfrm>
            <a:off x="6248056" y="2828436"/>
            <a:ext cx="1664845" cy="1666504"/>
          </a:xfrm>
          <a:custGeom>
            <a:avLst/>
            <a:gdLst>
              <a:gd name="T0" fmla="*/ 363 w 726"/>
              <a:gd name="T1" fmla="*/ 0 h 725"/>
              <a:gd name="T2" fmla="*/ 0 w 726"/>
              <a:gd name="T3" fmla="*/ 362 h 725"/>
              <a:gd name="T4" fmla="*/ 363 w 726"/>
              <a:gd name="T5" fmla="*/ 725 h 725"/>
              <a:gd name="T6" fmla="*/ 726 w 726"/>
              <a:gd name="T7" fmla="*/ 362 h 725"/>
              <a:gd name="T8" fmla="*/ 363 w 726"/>
              <a:gd name="T9" fmla="*/ 0 h 725"/>
            </a:gdLst>
            <a:ahLst/>
            <a:cxnLst>
              <a:cxn ang="0">
                <a:pos x="T0" y="T1"/>
              </a:cxn>
              <a:cxn ang="0">
                <a:pos x="T2" y="T3"/>
              </a:cxn>
              <a:cxn ang="0">
                <a:pos x="T4" y="T5"/>
              </a:cxn>
              <a:cxn ang="0">
                <a:pos x="T6" y="T7"/>
              </a:cxn>
              <a:cxn ang="0">
                <a:pos x="T8" y="T9"/>
              </a:cxn>
            </a:cxnLst>
            <a:rect l="0" t="0" r="r" b="b"/>
            <a:pathLst>
              <a:path w="726" h="725">
                <a:moveTo>
                  <a:pt x="363" y="0"/>
                </a:moveTo>
                <a:cubicBezTo>
                  <a:pt x="363" y="200"/>
                  <a:pt x="201" y="362"/>
                  <a:pt x="0" y="362"/>
                </a:cubicBezTo>
                <a:cubicBezTo>
                  <a:pt x="0" y="562"/>
                  <a:pt x="163" y="725"/>
                  <a:pt x="363" y="725"/>
                </a:cubicBezTo>
                <a:cubicBezTo>
                  <a:pt x="563" y="725"/>
                  <a:pt x="726" y="562"/>
                  <a:pt x="726" y="362"/>
                </a:cubicBezTo>
                <a:cubicBezTo>
                  <a:pt x="726" y="162"/>
                  <a:pt x="563" y="0"/>
                  <a:pt x="363" y="0"/>
                </a:cubicBezTo>
                <a:close/>
              </a:path>
            </a:pathLst>
          </a:custGeom>
          <a:solidFill>
            <a:schemeClr val="bg1">
              <a:lumMod val="95000"/>
            </a:schemeClr>
          </a:solidFill>
          <a:ln w="25400" cap="flat">
            <a:noFill/>
            <a:prstDash val="solid"/>
            <a:miter lim="800000"/>
          </a:ln>
          <a:effectLst/>
        </p:spPr>
        <p:txBody>
          <a:bodyPr vert="horz" wrap="square" lIns="91440" tIns="45720" rIns="91440" bIns="45720" numCol="1" anchor="t" anchorCtr="0" compatLnSpc="1"/>
          <a:lstStyle/>
          <a:p>
            <a:endParaRPr lang="zh-CN" altLang="en-US" sz="2800">
              <a:solidFill>
                <a:schemeClr val="bg1"/>
              </a:solidFill>
              <a:latin typeface="微软雅黑" panose="020B0503020204020204" pitchFamily="18" charset="-122"/>
              <a:ea typeface="微软雅黑" panose="020B0503020204020204" pitchFamily="18" charset="-122"/>
            </a:endParaRPr>
          </a:p>
        </p:txBody>
      </p:sp>
      <p:sp>
        <p:nvSpPr>
          <p:cNvPr id="4" name="Freeform 8"/>
          <p:cNvSpPr/>
          <p:nvPr/>
        </p:nvSpPr>
        <p:spPr bwMode="auto">
          <a:xfrm>
            <a:off x="4269400" y="2828436"/>
            <a:ext cx="1662557" cy="1666504"/>
          </a:xfrm>
          <a:custGeom>
            <a:avLst/>
            <a:gdLst>
              <a:gd name="T0" fmla="*/ 363 w 725"/>
              <a:gd name="T1" fmla="*/ 0 h 725"/>
              <a:gd name="T2" fmla="*/ 0 w 725"/>
              <a:gd name="T3" fmla="*/ 362 h 725"/>
              <a:gd name="T4" fmla="*/ 363 w 725"/>
              <a:gd name="T5" fmla="*/ 725 h 725"/>
              <a:gd name="T6" fmla="*/ 725 w 725"/>
              <a:gd name="T7" fmla="*/ 362 h 725"/>
              <a:gd name="T8" fmla="*/ 363 w 725"/>
              <a:gd name="T9" fmla="*/ 0 h 725"/>
            </a:gdLst>
            <a:ahLst/>
            <a:cxnLst>
              <a:cxn ang="0">
                <a:pos x="T0" y="T1"/>
              </a:cxn>
              <a:cxn ang="0">
                <a:pos x="T2" y="T3"/>
              </a:cxn>
              <a:cxn ang="0">
                <a:pos x="T4" y="T5"/>
              </a:cxn>
              <a:cxn ang="0">
                <a:pos x="T6" y="T7"/>
              </a:cxn>
              <a:cxn ang="0">
                <a:pos x="T8" y="T9"/>
              </a:cxn>
            </a:cxnLst>
            <a:rect l="0" t="0" r="r" b="b"/>
            <a:pathLst>
              <a:path w="725" h="725">
                <a:moveTo>
                  <a:pt x="363" y="0"/>
                </a:moveTo>
                <a:cubicBezTo>
                  <a:pt x="162" y="0"/>
                  <a:pt x="0" y="162"/>
                  <a:pt x="0" y="362"/>
                </a:cubicBezTo>
                <a:cubicBezTo>
                  <a:pt x="0" y="562"/>
                  <a:pt x="162" y="725"/>
                  <a:pt x="363" y="725"/>
                </a:cubicBezTo>
                <a:cubicBezTo>
                  <a:pt x="363" y="525"/>
                  <a:pt x="525" y="362"/>
                  <a:pt x="725" y="362"/>
                </a:cubicBezTo>
                <a:cubicBezTo>
                  <a:pt x="725" y="162"/>
                  <a:pt x="563" y="0"/>
                  <a:pt x="363" y="0"/>
                </a:cubicBezTo>
                <a:close/>
              </a:path>
            </a:pathLst>
          </a:custGeom>
          <a:solidFill>
            <a:schemeClr val="bg1">
              <a:lumMod val="95000"/>
            </a:schemeClr>
          </a:solidFill>
          <a:ln w="25400" cap="flat">
            <a:noFill/>
            <a:prstDash val="solid"/>
            <a:miter lim="800000"/>
          </a:ln>
          <a:effectLst/>
        </p:spPr>
        <p:txBody>
          <a:bodyPr vert="horz" wrap="square" lIns="91440" tIns="45720" rIns="91440" bIns="45720" numCol="1" anchor="t" anchorCtr="0" compatLnSpc="1"/>
          <a:lstStyle/>
          <a:p>
            <a:endParaRPr lang="zh-CN" altLang="en-US" sz="2800">
              <a:solidFill>
                <a:schemeClr val="bg1"/>
              </a:solidFill>
              <a:latin typeface="微软雅黑" panose="020B0503020204020204" pitchFamily="18" charset="-122"/>
              <a:ea typeface="微软雅黑" panose="020B0503020204020204" pitchFamily="18" charset="-122"/>
            </a:endParaRPr>
          </a:p>
        </p:txBody>
      </p:sp>
      <p:sp>
        <p:nvSpPr>
          <p:cNvPr id="2" name="Freeform 9"/>
          <p:cNvSpPr/>
          <p:nvPr/>
        </p:nvSpPr>
        <p:spPr bwMode="auto">
          <a:xfrm>
            <a:off x="5260771" y="3819185"/>
            <a:ext cx="1662557" cy="1668792"/>
          </a:xfrm>
          <a:custGeom>
            <a:avLst/>
            <a:gdLst>
              <a:gd name="T0" fmla="*/ 362 w 725"/>
              <a:gd name="T1" fmla="*/ 0 h 726"/>
              <a:gd name="T2" fmla="*/ 0 w 725"/>
              <a:gd name="T3" fmla="*/ 363 h 726"/>
              <a:gd name="T4" fmla="*/ 362 w 725"/>
              <a:gd name="T5" fmla="*/ 726 h 726"/>
              <a:gd name="T6" fmla="*/ 725 w 725"/>
              <a:gd name="T7" fmla="*/ 363 h 726"/>
              <a:gd name="T8" fmla="*/ 362 w 725"/>
              <a:gd name="T9" fmla="*/ 0 h 726"/>
            </a:gdLst>
            <a:ahLst/>
            <a:cxnLst>
              <a:cxn ang="0">
                <a:pos x="T0" y="T1"/>
              </a:cxn>
              <a:cxn ang="0">
                <a:pos x="T2" y="T3"/>
              </a:cxn>
              <a:cxn ang="0">
                <a:pos x="T4" y="T5"/>
              </a:cxn>
              <a:cxn ang="0">
                <a:pos x="T6" y="T7"/>
              </a:cxn>
              <a:cxn ang="0">
                <a:pos x="T8" y="T9"/>
              </a:cxn>
            </a:cxnLst>
            <a:rect l="0" t="0" r="r" b="b"/>
            <a:pathLst>
              <a:path w="725" h="726">
                <a:moveTo>
                  <a:pt x="362" y="0"/>
                </a:moveTo>
                <a:cubicBezTo>
                  <a:pt x="162" y="0"/>
                  <a:pt x="0" y="163"/>
                  <a:pt x="0" y="363"/>
                </a:cubicBezTo>
                <a:cubicBezTo>
                  <a:pt x="0" y="563"/>
                  <a:pt x="162" y="726"/>
                  <a:pt x="362" y="726"/>
                </a:cubicBezTo>
                <a:cubicBezTo>
                  <a:pt x="563" y="726"/>
                  <a:pt x="725" y="563"/>
                  <a:pt x="725" y="363"/>
                </a:cubicBezTo>
                <a:cubicBezTo>
                  <a:pt x="525" y="363"/>
                  <a:pt x="362" y="200"/>
                  <a:pt x="362" y="0"/>
                </a:cubicBezTo>
                <a:close/>
              </a:path>
            </a:pathLst>
          </a:custGeom>
          <a:solidFill>
            <a:srgbClr val="FBE2DA"/>
          </a:solidFill>
          <a:ln w="25400" cap="flat">
            <a:noFill/>
            <a:prstDash val="solid"/>
            <a:miter lim="800000"/>
          </a:ln>
          <a:effectLst/>
        </p:spPr>
        <p:txBody>
          <a:bodyPr vert="horz" wrap="square" lIns="91440" tIns="45720" rIns="91440" bIns="45720" numCol="1" anchor="t" anchorCtr="0" compatLnSpc="1"/>
          <a:lstStyle/>
          <a:p>
            <a:endParaRPr lang="zh-CN" altLang="en-US" sz="2800">
              <a:solidFill>
                <a:schemeClr val="bg1"/>
              </a:solidFill>
              <a:latin typeface="微软雅黑" panose="020B0503020204020204" pitchFamily="18" charset="-122"/>
              <a:ea typeface="微软雅黑" panose="020B0503020204020204" pitchFamily="18" charset="-122"/>
            </a:endParaRPr>
          </a:p>
        </p:txBody>
      </p:sp>
      <p:sp>
        <p:nvSpPr>
          <p:cNvPr id="5" name="矩形 4"/>
          <p:cNvSpPr/>
          <p:nvPr/>
        </p:nvSpPr>
        <p:spPr>
          <a:xfrm>
            <a:off x="4453676" y="3222903"/>
            <a:ext cx="1011815" cy="584775"/>
          </a:xfrm>
          <a:prstGeom prst="rect">
            <a:avLst/>
          </a:prstGeom>
        </p:spPr>
        <p:txBody>
          <a:bodyPr wrap="none">
            <a:spAutoFit/>
          </a:bodyPr>
          <a:lstStyle/>
          <a:p>
            <a:pPr lvl="0" algn="ctr"/>
            <a:r>
              <a:rPr lang="zh-CN" altLang="en-US" sz="1600" b="1">
                <a:effectLst/>
                <a:latin typeface="隶书" panose="02010509060101010101" pitchFamily="49" charset="-122"/>
                <a:ea typeface="隶书" panose="02010509060101010101" pitchFamily="49" charset="-122"/>
                <a:sym typeface="+mn-ea"/>
              </a:rPr>
              <a:t>单击此处</a:t>
            </a:r>
            <a:endParaRPr lang="zh-CN" altLang="en-US" sz="1600" b="1">
              <a:effectLst/>
              <a:latin typeface="隶书" panose="02010509060101010101" pitchFamily="49" charset="-122"/>
              <a:ea typeface="隶书" panose="02010509060101010101" pitchFamily="49" charset="-122"/>
              <a:sym typeface="+mn-ea"/>
            </a:endParaRPr>
          </a:p>
          <a:p>
            <a:pPr lvl="0" algn="ctr"/>
            <a:r>
              <a:rPr lang="zh-CN" altLang="en-US" sz="1600" b="1">
                <a:effectLst/>
                <a:latin typeface="隶书" panose="02010509060101010101" pitchFamily="49" charset="-122"/>
                <a:ea typeface="隶书" panose="02010509060101010101" pitchFamily="49" charset="-122"/>
                <a:sym typeface="+mn-ea"/>
              </a:rPr>
              <a:t>输入标题</a:t>
            </a:r>
            <a:endParaRPr lang="zh-CN" altLang="en-US" sz="1200" dirty="0">
              <a:latin typeface="隶书" panose="02010509060101010101" pitchFamily="49" charset="-122"/>
              <a:ea typeface="隶书" panose="02010509060101010101" pitchFamily="49" charset="-122"/>
            </a:endParaRPr>
          </a:p>
        </p:txBody>
      </p:sp>
      <p:sp>
        <p:nvSpPr>
          <p:cNvPr id="6" name="矩形 5"/>
          <p:cNvSpPr/>
          <p:nvPr/>
        </p:nvSpPr>
        <p:spPr>
          <a:xfrm>
            <a:off x="5712265" y="2232295"/>
            <a:ext cx="1011815" cy="584775"/>
          </a:xfrm>
          <a:prstGeom prst="rect">
            <a:avLst/>
          </a:prstGeom>
        </p:spPr>
        <p:txBody>
          <a:bodyPr wrap="none">
            <a:spAutoFit/>
          </a:bodyPr>
          <a:lstStyle/>
          <a:p>
            <a:pPr lvl="0" algn="ctr"/>
            <a:r>
              <a:rPr lang="zh-CN" altLang="en-US" sz="1600" b="1">
                <a:solidFill>
                  <a:schemeClr val="bg1"/>
                </a:solidFill>
                <a:effectLst/>
                <a:latin typeface="隶书" panose="02010509060101010101" pitchFamily="49" charset="-122"/>
                <a:ea typeface="隶书" panose="02010509060101010101" pitchFamily="49" charset="-122"/>
                <a:sym typeface="+mn-ea"/>
              </a:rPr>
              <a:t>单击此处</a:t>
            </a:r>
            <a:endParaRPr lang="zh-CN" altLang="en-US" sz="1600" b="1">
              <a:solidFill>
                <a:schemeClr val="bg1"/>
              </a:solidFill>
              <a:effectLst/>
              <a:latin typeface="隶书" panose="02010509060101010101" pitchFamily="49" charset="-122"/>
              <a:ea typeface="隶书" panose="02010509060101010101" pitchFamily="49" charset="-122"/>
              <a:sym typeface="+mn-ea"/>
            </a:endParaRPr>
          </a:p>
          <a:p>
            <a:pPr lvl="0" algn="ctr"/>
            <a:r>
              <a:rPr lang="zh-CN" altLang="en-US" sz="1600" b="1">
                <a:solidFill>
                  <a:schemeClr val="bg1"/>
                </a:solidFill>
                <a:effectLst/>
                <a:latin typeface="隶书" panose="02010509060101010101" pitchFamily="49" charset="-122"/>
                <a:ea typeface="隶书" panose="02010509060101010101" pitchFamily="49" charset="-122"/>
                <a:sym typeface="+mn-ea"/>
              </a:rPr>
              <a:t>输入标题</a:t>
            </a:r>
            <a:endParaRPr lang="zh-CN" altLang="en-US" sz="1600" b="1" dirty="0">
              <a:solidFill>
                <a:schemeClr val="bg1"/>
              </a:solidFill>
              <a:effectLst/>
              <a:latin typeface="隶书" panose="02010509060101010101" pitchFamily="49" charset="-122"/>
              <a:ea typeface="隶书" panose="02010509060101010101" pitchFamily="49" charset="-122"/>
              <a:sym typeface="+mn-ea"/>
            </a:endParaRPr>
          </a:p>
        </p:txBody>
      </p:sp>
      <p:sp>
        <p:nvSpPr>
          <p:cNvPr id="17" name="矩形 16"/>
          <p:cNvSpPr/>
          <p:nvPr/>
        </p:nvSpPr>
        <p:spPr>
          <a:xfrm>
            <a:off x="6707875" y="3502331"/>
            <a:ext cx="1011815" cy="584775"/>
          </a:xfrm>
          <a:prstGeom prst="rect">
            <a:avLst/>
          </a:prstGeom>
        </p:spPr>
        <p:txBody>
          <a:bodyPr wrap="none">
            <a:spAutoFit/>
          </a:bodyPr>
          <a:lstStyle/>
          <a:p>
            <a:pPr lvl="0" algn="ctr"/>
            <a:r>
              <a:rPr lang="zh-CN" altLang="en-US" sz="1600" b="1">
                <a:effectLst/>
                <a:latin typeface="隶书" panose="02010509060101010101" pitchFamily="49" charset="-122"/>
                <a:ea typeface="隶书" panose="02010509060101010101" pitchFamily="49" charset="-122"/>
                <a:sym typeface="+mn-ea"/>
              </a:rPr>
              <a:t>单击此处</a:t>
            </a:r>
            <a:endParaRPr lang="zh-CN" altLang="en-US" sz="1600" b="1">
              <a:effectLst/>
              <a:latin typeface="隶书" panose="02010509060101010101" pitchFamily="49" charset="-122"/>
              <a:ea typeface="隶书" panose="02010509060101010101" pitchFamily="49" charset="-122"/>
              <a:sym typeface="+mn-ea"/>
            </a:endParaRPr>
          </a:p>
          <a:p>
            <a:pPr lvl="0" algn="ctr"/>
            <a:r>
              <a:rPr lang="zh-CN" altLang="en-US" sz="1600" b="1">
                <a:effectLst/>
                <a:latin typeface="隶书" panose="02010509060101010101" pitchFamily="49" charset="-122"/>
                <a:ea typeface="隶书" panose="02010509060101010101" pitchFamily="49" charset="-122"/>
                <a:sym typeface="+mn-ea"/>
              </a:rPr>
              <a:t>输入标题</a:t>
            </a:r>
            <a:endParaRPr lang="zh-CN" altLang="en-US" sz="1200" dirty="0">
              <a:latin typeface="隶书" panose="02010509060101010101" pitchFamily="49" charset="-122"/>
              <a:ea typeface="隶书" panose="02010509060101010101" pitchFamily="49" charset="-122"/>
            </a:endParaRPr>
          </a:p>
        </p:txBody>
      </p:sp>
      <p:sp>
        <p:nvSpPr>
          <p:cNvPr id="19" name="矩形 18"/>
          <p:cNvSpPr/>
          <p:nvPr/>
        </p:nvSpPr>
        <p:spPr>
          <a:xfrm>
            <a:off x="5449374" y="4494756"/>
            <a:ext cx="1011815" cy="584775"/>
          </a:xfrm>
          <a:prstGeom prst="rect">
            <a:avLst/>
          </a:prstGeom>
        </p:spPr>
        <p:txBody>
          <a:bodyPr wrap="none">
            <a:spAutoFit/>
          </a:bodyPr>
          <a:lstStyle/>
          <a:p>
            <a:pPr lvl="0" algn="ctr"/>
            <a:r>
              <a:rPr lang="zh-CN" altLang="en-US" sz="1600" b="1">
                <a:solidFill>
                  <a:schemeClr val="bg1"/>
                </a:solidFill>
                <a:effectLst/>
                <a:latin typeface="隶书" panose="02010509060101010101" pitchFamily="49" charset="-122"/>
                <a:ea typeface="隶书" panose="02010509060101010101" pitchFamily="49" charset="-122"/>
                <a:sym typeface="+mn-ea"/>
              </a:rPr>
              <a:t>单击此处</a:t>
            </a:r>
            <a:endParaRPr lang="zh-CN" altLang="en-US" sz="1600" b="1">
              <a:solidFill>
                <a:schemeClr val="bg1"/>
              </a:solidFill>
              <a:effectLst/>
              <a:latin typeface="隶书" panose="02010509060101010101" pitchFamily="49" charset="-122"/>
              <a:ea typeface="隶书" panose="02010509060101010101" pitchFamily="49" charset="-122"/>
              <a:sym typeface="+mn-ea"/>
            </a:endParaRPr>
          </a:p>
          <a:p>
            <a:pPr lvl="0" algn="ctr"/>
            <a:r>
              <a:rPr lang="zh-CN" altLang="en-US" sz="1600" b="1">
                <a:solidFill>
                  <a:schemeClr val="bg1"/>
                </a:solidFill>
                <a:effectLst/>
                <a:latin typeface="隶书" panose="02010509060101010101" pitchFamily="49" charset="-122"/>
                <a:ea typeface="隶书" panose="02010509060101010101" pitchFamily="49" charset="-122"/>
                <a:sym typeface="+mn-ea"/>
              </a:rPr>
              <a:t>输入标题</a:t>
            </a:r>
            <a:endParaRPr lang="zh-CN" altLang="en-US" sz="1200" dirty="0">
              <a:solidFill>
                <a:schemeClr val="bg1"/>
              </a:solidFill>
              <a:latin typeface="隶书" panose="02010509060101010101" pitchFamily="49" charset="-122"/>
              <a:ea typeface="隶书" panose="02010509060101010101" pitchFamily="49" charset="-122"/>
            </a:endParaRPr>
          </a:p>
        </p:txBody>
      </p:sp>
      <p:sp>
        <p:nvSpPr>
          <p:cNvPr id="21" name="Content Placeholder 2"/>
          <p:cNvSpPr txBox="1"/>
          <p:nvPr/>
        </p:nvSpPr>
        <p:spPr>
          <a:xfrm>
            <a:off x="7075805" y="1835150"/>
            <a:ext cx="3342640" cy="664797"/>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lnSpc>
                <a:spcPct val="120000"/>
              </a:lnSpc>
            </a:pPr>
            <a:r>
              <a:rPr lang="zh-CN" altLang="en-US" sz="1200">
                <a:latin typeface="隶书" panose="02010509060101010101" pitchFamily="49" charset="-122"/>
                <a:ea typeface="隶书" panose="02010509060101010101" pitchFamily="49" charset="-122"/>
              </a:rPr>
              <a:t>点击添加文本信息点击添加文本信息点击添加文本信息点击添加文本信息点击添加文本信息点击添加文本信息点击添加文本信息</a:t>
            </a:r>
            <a:endParaRPr lang="en-US" altLang="zh-CN" sz="1200" dirty="0">
              <a:latin typeface="隶书" panose="02010509060101010101" pitchFamily="49" charset="-122"/>
              <a:ea typeface="隶书" panose="02010509060101010101" pitchFamily="49" charset="-122"/>
            </a:endParaRPr>
          </a:p>
        </p:txBody>
      </p:sp>
      <p:sp>
        <p:nvSpPr>
          <p:cNvPr id="7" name="Content Placeholder 2"/>
          <p:cNvSpPr txBox="1"/>
          <p:nvPr/>
        </p:nvSpPr>
        <p:spPr>
          <a:xfrm>
            <a:off x="8010525" y="3671570"/>
            <a:ext cx="3205480" cy="635367"/>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lnSpc>
                <a:spcPct val="120000"/>
              </a:lnSpc>
            </a:pPr>
            <a:r>
              <a:rPr lang="zh-CN" altLang="en-US" sz="1200">
                <a:latin typeface="隶书" panose="02010509060101010101" pitchFamily="49" charset="-122"/>
                <a:ea typeface="隶书" panose="02010509060101010101" pitchFamily="49" charset="-122"/>
              </a:rPr>
              <a:t>点击添加文本信息点击添加文本信息点击添加文本信息点击添加文本信息点击添加文本信</a:t>
            </a:r>
            <a:r>
              <a:rPr lang="zh-CN" altLang="en-US" sz="1200" smtClean="0">
                <a:latin typeface="隶书" panose="02010509060101010101" pitchFamily="49" charset="-122"/>
                <a:ea typeface="隶书" panose="02010509060101010101" pitchFamily="49" charset="-122"/>
              </a:rPr>
              <a:t>息</a:t>
            </a:r>
            <a:r>
              <a:rPr lang="zh-CN" altLang="en-US" sz="1200">
                <a:latin typeface="隶书" panose="02010509060101010101" pitchFamily="49" charset="-122"/>
                <a:ea typeface="隶书" panose="02010509060101010101" pitchFamily="49" charset="-122"/>
              </a:rPr>
              <a:t>点击添加文本信息点击添加文本信</a:t>
            </a:r>
            <a:r>
              <a:rPr lang="zh-CN" altLang="en-US" sz="1200" smtClean="0">
                <a:latin typeface="隶书" panose="02010509060101010101" pitchFamily="49" charset="-122"/>
                <a:ea typeface="隶书" panose="02010509060101010101" pitchFamily="49" charset="-122"/>
              </a:rPr>
              <a:t>息</a:t>
            </a:r>
            <a:endParaRPr lang="en-US" altLang="zh-CN" sz="1200" dirty="0">
              <a:latin typeface="隶书" panose="02010509060101010101" pitchFamily="49" charset="-122"/>
              <a:ea typeface="隶书" panose="02010509060101010101" pitchFamily="49" charset="-122"/>
            </a:endParaRPr>
          </a:p>
        </p:txBody>
      </p:sp>
      <p:sp>
        <p:nvSpPr>
          <p:cNvPr id="18" name="Content Placeholder 2"/>
          <p:cNvSpPr txBox="1"/>
          <p:nvPr/>
        </p:nvSpPr>
        <p:spPr>
          <a:xfrm>
            <a:off x="1829435" y="4664710"/>
            <a:ext cx="3250565" cy="609398"/>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nSpc>
                <a:spcPct val="120000"/>
              </a:lnSpc>
            </a:pPr>
            <a:r>
              <a:rPr lang="zh-CN" altLang="en-US" sz="1100">
                <a:latin typeface="隶书" panose="02010509060101010101" pitchFamily="49" charset="-122"/>
                <a:ea typeface="隶书" panose="02010509060101010101" pitchFamily="49" charset="-122"/>
              </a:rPr>
              <a:t>点击添加文本信息点击添加文本信息点击添加文本信息点击添加文本信息点击添加文本信息点击添加文本信息点击添加文本信息</a:t>
            </a:r>
            <a:endParaRPr lang="en-US" altLang="zh-CN" sz="1100" dirty="0">
              <a:latin typeface="隶书" panose="02010509060101010101" pitchFamily="49" charset="-122"/>
              <a:ea typeface="隶书" panose="02010509060101010101" pitchFamily="49" charset="-122"/>
            </a:endParaRPr>
          </a:p>
        </p:txBody>
      </p:sp>
      <p:sp>
        <p:nvSpPr>
          <p:cNvPr id="20" name="Content Placeholder 2"/>
          <p:cNvSpPr txBox="1"/>
          <p:nvPr/>
        </p:nvSpPr>
        <p:spPr>
          <a:xfrm>
            <a:off x="972185" y="2400300"/>
            <a:ext cx="3296920" cy="609398"/>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nSpc>
                <a:spcPct val="120000"/>
              </a:lnSpc>
            </a:pPr>
            <a:r>
              <a:rPr lang="zh-CN" altLang="en-US" sz="1100">
                <a:latin typeface="隶书" panose="02010509060101010101" pitchFamily="49" charset="-122"/>
                <a:ea typeface="隶书" panose="02010509060101010101" pitchFamily="49" charset="-122"/>
              </a:rPr>
              <a:t>点击添加文本信息点击添加文本信息点击添加文本信息点击添加文本信息点击添加文本信息点击添加文本信息点击添加文本信息</a:t>
            </a:r>
            <a:endParaRPr lang="en-US" altLang="zh-CN" sz="1100" dirty="0">
              <a:latin typeface="隶书" panose="02010509060101010101" pitchFamily="49" charset="-122"/>
              <a:ea typeface="隶书" panose="020105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style.rotation</p:attrName>
                                        </p:attrNameLst>
                                      </p:cBhvr>
                                      <p:tavLst>
                                        <p:tav tm="0">
                                          <p:val>
                                            <p:fltVal val="720"/>
                                          </p:val>
                                        </p:tav>
                                        <p:tav tm="100000">
                                          <p:val>
                                            <p:fltVal val="0"/>
                                          </p:val>
                                        </p:tav>
                                      </p:tavLst>
                                    </p:anim>
                                    <p:anim calcmode="lin" valueType="num">
                                      <p:cBhvr>
                                        <p:cTn id="9" dur="500" fill="hold"/>
                                        <p:tgtEl>
                                          <p:spTgt spid="3"/>
                                        </p:tgtEl>
                                        <p:attrNameLst>
                                          <p:attrName>ppt_h</p:attrName>
                                        </p:attrNameLst>
                                      </p:cBhvr>
                                      <p:tavLst>
                                        <p:tav tm="0">
                                          <p:val>
                                            <p:fltVal val="0"/>
                                          </p:val>
                                        </p:tav>
                                        <p:tav tm="100000">
                                          <p:val>
                                            <p:strVal val="#ppt_h"/>
                                          </p:val>
                                        </p:tav>
                                      </p:tavLst>
                                    </p:anim>
                                    <p:anim calcmode="lin" valueType="num">
                                      <p:cBhvr>
                                        <p:cTn id="10" dur="500" fill="hold"/>
                                        <p:tgtEl>
                                          <p:spTgt spid="3"/>
                                        </p:tgtEl>
                                        <p:attrNameLst>
                                          <p:attrName>ppt_w</p:attrName>
                                        </p:attrNameLst>
                                      </p:cBhvr>
                                      <p:tavLst>
                                        <p:tav tm="0">
                                          <p:val>
                                            <p:fltVal val="0"/>
                                          </p:val>
                                        </p:tav>
                                        <p:tav tm="100000">
                                          <p:val>
                                            <p:strVal val="#ppt_w"/>
                                          </p:val>
                                        </p:tav>
                                      </p:tavLst>
                                    </p:anim>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anim calcmode="lin" valueType="num">
                                      <p:cBhvr>
                                        <p:cTn id="21" dur="500" fill="hold"/>
                                        <p:tgtEl>
                                          <p:spTgt spid="21"/>
                                        </p:tgtEl>
                                        <p:attrNameLst>
                                          <p:attrName>ppt_x</p:attrName>
                                        </p:attrNameLst>
                                      </p:cBhvr>
                                      <p:tavLst>
                                        <p:tav tm="0">
                                          <p:val>
                                            <p:strVal val="#ppt_x"/>
                                          </p:val>
                                        </p:tav>
                                        <p:tav tm="100000">
                                          <p:val>
                                            <p:strVal val="#ppt_x"/>
                                          </p:val>
                                        </p:tav>
                                      </p:tavLst>
                                    </p:anim>
                                    <p:anim calcmode="lin" valueType="num">
                                      <p:cBhvr>
                                        <p:cTn id="22" dur="500" fill="hold"/>
                                        <p:tgtEl>
                                          <p:spTgt spid="21"/>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35"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anim calcmode="lin" valueType="num">
                                      <p:cBhvr>
                                        <p:cTn id="27" dur="500" fill="hold"/>
                                        <p:tgtEl>
                                          <p:spTgt spid="10"/>
                                        </p:tgtEl>
                                        <p:attrNameLst>
                                          <p:attrName>style.rotation</p:attrName>
                                        </p:attrNameLst>
                                      </p:cBhvr>
                                      <p:tavLst>
                                        <p:tav tm="0">
                                          <p:val>
                                            <p:fltVal val="720"/>
                                          </p:val>
                                        </p:tav>
                                        <p:tav tm="100000">
                                          <p:val>
                                            <p:fltVal val="0"/>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 calcmode="lin" valueType="num">
                                      <p:cBhvr>
                                        <p:cTn id="29" dur="500" fill="hold"/>
                                        <p:tgtEl>
                                          <p:spTgt spid="10"/>
                                        </p:tgtEl>
                                        <p:attrNameLst>
                                          <p:attrName>ppt_w</p:attrName>
                                        </p:attrNameLst>
                                      </p:cBhvr>
                                      <p:tavLst>
                                        <p:tav tm="0">
                                          <p:val>
                                            <p:fltVal val="0"/>
                                          </p:val>
                                        </p:tav>
                                        <p:tav tm="100000">
                                          <p:val>
                                            <p:strVal val="#ppt_w"/>
                                          </p:val>
                                        </p:tav>
                                      </p:tavLst>
                                    </p:anim>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childTnLst>
                          </p:cTn>
                        </p:par>
                        <p:par>
                          <p:cTn id="36" fill="hold">
                            <p:stCondLst>
                              <p:cond delay="2500"/>
                            </p:stCondLst>
                            <p:childTnLst>
                              <p:par>
                                <p:cTn id="37" presetID="42" presetClass="entr" presetSubtype="0"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anim calcmode="lin" valueType="num">
                                      <p:cBhvr>
                                        <p:cTn id="40" dur="500" fill="hold"/>
                                        <p:tgtEl>
                                          <p:spTgt spid="7"/>
                                        </p:tgtEl>
                                        <p:attrNameLst>
                                          <p:attrName>ppt_x</p:attrName>
                                        </p:attrNameLst>
                                      </p:cBhvr>
                                      <p:tavLst>
                                        <p:tav tm="0">
                                          <p:val>
                                            <p:strVal val="#ppt_x"/>
                                          </p:val>
                                        </p:tav>
                                        <p:tav tm="100000">
                                          <p:val>
                                            <p:strVal val="#ppt_x"/>
                                          </p:val>
                                        </p:tav>
                                      </p:tavLst>
                                    </p:anim>
                                    <p:anim calcmode="lin" valueType="num">
                                      <p:cBhvr>
                                        <p:cTn id="41" dur="500" fill="hold"/>
                                        <p:tgtEl>
                                          <p:spTgt spid="7"/>
                                        </p:tgtEl>
                                        <p:attrNameLst>
                                          <p:attrName>ppt_y</p:attrName>
                                        </p:attrNameLst>
                                      </p:cBhvr>
                                      <p:tavLst>
                                        <p:tav tm="0">
                                          <p:val>
                                            <p:strVal val="#ppt_y+.1"/>
                                          </p:val>
                                        </p:tav>
                                        <p:tav tm="100000">
                                          <p:val>
                                            <p:strVal val="#ppt_y"/>
                                          </p:val>
                                        </p:tav>
                                      </p:tavLst>
                                    </p:anim>
                                  </p:childTnLst>
                                </p:cTn>
                              </p:par>
                            </p:childTnLst>
                          </p:cTn>
                        </p:par>
                        <p:par>
                          <p:cTn id="42" fill="hold">
                            <p:stCondLst>
                              <p:cond delay="3000"/>
                            </p:stCondLst>
                            <p:childTnLst>
                              <p:par>
                                <p:cTn id="43" presetID="35" presetClass="entr" presetSubtype="0" fill="hold" grpId="0" nodeType="after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fade">
                                      <p:cBhvr>
                                        <p:cTn id="45" dur="500"/>
                                        <p:tgtEl>
                                          <p:spTgt spid="2"/>
                                        </p:tgtEl>
                                      </p:cBhvr>
                                    </p:animEffect>
                                    <p:anim calcmode="lin" valueType="num">
                                      <p:cBhvr>
                                        <p:cTn id="46" dur="500" fill="hold"/>
                                        <p:tgtEl>
                                          <p:spTgt spid="2"/>
                                        </p:tgtEl>
                                        <p:attrNameLst>
                                          <p:attrName>style.rotation</p:attrName>
                                        </p:attrNameLst>
                                      </p:cBhvr>
                                      <p:tavLst>
                                        <p:tav tm="0">
                                          <p:val>
                                            <p:fltVal val="720"/>
                                          </p:val>
                                        </p:tav>
                                        <p:tav tm="100000">
                                          <p:val>
                                            <p:fltVal val="0"/>
                                          </p:val>
                                        </p:tav>
                                      </p:tavLst>
                                    </p:anim>
                                    <p:anim calcmode="lin" valueType="num">
                                      <p:cBhvr>
                                        <p:cTn id="47" dur="500" fill="hold"/>
                                        <p:tgtEl>
                                          <p:spTgt spid="2"/>
                                        </p:tgtEl>
                                        <p:attrNameLst>
                                          <p:attrName>ppt_h</p:attrName>
                                        </p:attrNameLst>
                                      </p:cBhvr>
                                      <p:tavLst>
                                        <p:tav tm="0">
                                          <p:val>
                                            <p:fltVal val="0"/>
                                          </p:val>
                                        </p:tav>
                                        <p:tav tm="100000">
                                          <p:val>
                                            <p:strVal val="#ppt_h"/>
                                          </p:val>
                                        </p:tav>
                                      </p:tavLst>
                                    </p:anim>
                                    <p:anim calcmode="lin" valueType="num">
                                      <p:cBhvr>
                                        <p:cTn id="48" dur="500" fill="hold"/>
                                        <p:tgtEl>
                                          <p:spTgt spid="2"/>
                                        </p:tgtEl>
                                        <p:attrNameLst>
                                          <p:attrName>ppt_w</p:attrName>
                                        </p:attrNameLst>
                                      </p:cBhvr>
                                      <p:tavLst>
                                        <p:tav tm="0">
                                          <p:val>
                                            <p:fltVal val="0"/>
                                          </p:val>
                                        </p:tav>
                                        <p:tav tm="100000">
                                          <p:val>
                                            <p:strVal val="#ppt_w"/>
                                          </p:val>
                                        </p:tav>
                                      </p:tavLst>
                                    </p:anim>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p:cTn id="52" dur="500" fill="hold"/>
                                        <p:tgtEl>
                                          <p:spTgt spid="19"/>
                                        </p:tgtEl>
                                        <p:attrNameLst>
                                          <p:attrName>ppt_w</p:attrName>
                                        </p:attrNameLst>
                                      </p:cBhvr>
                                      <p:tavLst>
                                        <p:tav tm="0">
                                          <p:val>
                                            <p:fltVal val="0"/>
                                          </p:val>
                                        </p:tav>
                                        <p:tav tm="100000">
                                          <p:val>
                                            <p:strVal val="#ppt_w"/>
                                          </p:val>
                                        </p:tav>
                                      </p:tavLst>
                                    </p:anim>
                                    <p:anim calcmode="lin" valueType="num">
                                      <p:cBhvr>
                                        <p:cTn id="53" dur="500" fill="hold"/>
                                        <p:tgtEl>
                                          <p:spTgt spid="19"/>
                                        </p:tgtEl>
                                        <p:attrNameLst>
                                          <p:attrName>ppt_h</p:attrName>
                                        </p:attrNameLst>
                                      </p:cBhvr>
                                      <p:tavLst>
                                        <p:tav tm="0">
                                          <p:val>
                                            <p:fltVal val="0"/>
                                          </p:val>
                                        </p:tav>
                                        <p:tav tm="100000">
                                          <p:val>
                                            <p:strVal val="#ppt_h"/>
                                          </p:val>
                                        </p:tav>
                                      </p:tavLst>
                                    </p:anim>
                                    <p:animEffect transition="in" filter="fade">
                                      <p:cBhvr>
                                        <p:cTn id="54" dur="500"/>
                                        <p:tgtEl>
                                          <p:spTgt spid="19"/>
                                        </p:tgtEl>
                                      </p:cBhvr>
                                    </p:animEffect>
                                  </p:childTnLst>
                                </p:cTn>
                              </p:par>
                            </p:childTnLst>
                          </p:cTn>
                        </p:par>
                        <p:par>
                          <p:cTn id="55" fill="hold">
                            <p:stCondLst>
                              <p:cond delay="4000"/>
                            </p:stCondLst>
                            <p:childTnLst>
                              <p:par>
                                <p:cTn id="56" presetID="42" presetClass="entr" presetSubtype="0"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500"/>
                                        <p:tgtEl>
                                          <p:spTgt spid="18"/>
                                        </p:tgtEl>
                                      </p:cBhvr>
                                    </p:animEffect>
                                    <p:anim calcmode="lin" valueType="num">
                                      <p:cBhvr>
                                        <p:cTn id="59" dur="500" fill="hold"/>
                                        <p:tgtEl>
                                          <p:spTgt spid="18"/>
                                        </p:tgtEl>
                                        <p:attrNameLst>
                                          <p:attrName>ppt_x</p:attrName>
                                        </p:attrNameLst>
                                      </p:cBhvr>
                                      <p:tavLst>
                                        <p:tav tm="0">
                                          <p:val>
                                            <p:strVal val="#ppt_x"/>
                                          </p:val>
                                        </p:tav>
                                        <p:tav tm="100000">
                                          <p:val>
                                            <p:strVal val="#ppt_x"/>
                                          </p:val>
                                        </p:tav>
                                      </p:tavLst>
                                    </p:anim>
                                    <p:anim calcmode="lin" valueType="num">
                                      <p:cBhvr>
                                        <p:cTn id="60" dur="500" fill="hold"/>
                                        <p:tgtEl>
                                          <p:spTgt spid="18"/>
                                        </p:tgtEl>
                                        <p:attrNameLst>
                                          <p:attrName>ppt_y</p:attrName>
                                        </p:attrNameLst>
                                      </p:cBhvr>
                                      <p:tavLst>
                                        <p:tav tm="0">
                                          <p:val>
                                            <p:strVal val="#ppt_y+.1"/>
                                          </p:val>
                                        </p:tav>
                                        <p:tav tm="100000">
                                          <p:val>
                                            <p:strVal val="#ppt_y"/>
                                          </p:val>
                                        </p:tav>
                                      </p:tavLst>
                                    </p:anim>
                                  </p:childTnLst>
                                </p:cTn>
                              </p:par>
                            </p:childTnLst>
                          </p:cTn>
                        </p:par>
                        <p:par>
                          <p:cTn id="61" fill="hold">
                            <p:stCondLst>
                              <p:cond delay="4500"/>
                            </p:stCondLst>
                            <p:childTnLst>
                              <p:par>
                                <p:cTn id="62" presetID="35" presetClass="entr" presetSubtype="0" fill="hold" grpId="0" nodeType="afterEffect">
                                  <p:stCondLst>
                                    <p:cond delay="0"/>
                                  </p:stCondLst>
                                  <p:childTnLst>
                                    <p:set>
                                      <p:cBhvr>
                                        <p:cTn id="63" dur="1" fill="hold">
                                          <p:stCondLst>
                                            <p:cond delay="0"/>
                                          </p:stCondLst>
                                        </p:cTn>
                                        <p:tgtEl>
                                          <p:spTgt spid="4"/>
                                        </p:tgtEl>
                                        <p:attrNameLst>
                                          <p:attrName>style.visibility</p:attrName>
                                        </p:attrNameLst>
                                      </p:cBhvr>
                                      <p:to>
                                        <p:strVal val="visible"/>
                                      </p:to>
                                    </p:set>
                                    <p:animEffect transition="in" filter="fade">
                                      <p:cBhvr>
                                        <p:cTn id="64" dur="500"/>
                                        <p:tgtEl>
                                          <p:spTgt spid="4"/>
                                        </p:tgtEl>
                                      </p:cBhvr>
                                    </p:animEffect>
                                    <p:anim calcmode="lin" valueType="num">
                                      <p:cBhvr>
                                        <p:cTn id="65" dur="500" fill="hold"/>
                                        <p:tgtEl>
                                          <p:spTgt spid="4"/>
                                        </p:tgtEl>
                                        <p:attrNameLst>
                                          <p:attrName>style.rotation</p:attrName>
                                        </p:attrNameLst>
                                      </p:cBhvr>
                                      <p:tavLst>
                                        <p:tav tm="0">
                                          <p:val>
                                            <p:fltVal val="720"/>
                                          </p:val>
                                        </p:tav>
                                        <p:tav tm="100000">
                                          <p:val>
                                            <p:fltVal val="0"/>
                                          </p:val>
                                        </p:tav>
                                      </p:tavLst>
                                    </p:anim>
                                    <p:anim calcmode="lin" valueType="num">
                                      <p:cBhvr>
                                        <p:cTn id="66" dur="500" fill="hold"/>
                                        <p:tgtEl>
                                          <p:spTgt spid="4"/>
                                        </p:tgtEl>
                                        <p:attrNameLst>
                                          <p:attrName>ppt_h</p:attrName>
                                        </p:attrNameLst>
                                      </p:cBhvr>
                                      <p:tavLst>
                                        <p:tav tm="0">
                                          <p:val>
                                            <p:fltVal val="0"/>
                                          </p:val>
                                        </p:tav>
                                        <p:tav tm="100000">
                                          <p:val>
                                            <p:strVal val="#ppt_h"/>
                                          </p:val>
                                        </p:tav>
                                      </p:tavLst>
                                    </p:anim>
                                    <p:anim calcmode="lin" valueType="num">
                                      <p:cBhvr>
                                        <p:cTn id="67" dur="500" fill="hold"/>
                                        <p:tgtEl>
                                          <p:spTgt spid="4"/>
                                        </p:tgtEl>
                                        <p:attrNameLst>
                                          <p:attrName>ppt_w</p:attrName>
                                        </p:attrNameLst>
                                      </p:cBhvr>
                                      <p:tavLst>
                                        <p:tav tm="0">
                                          <p:val>
                                            <p:fltVal val="0"/>
                                          </p:val>
                                        </p:tav>
                                        <p:tav tm="100000">
                                          <p:val>
                                            <p:strVal val="#ppt_w"/>
                                          </p:val>
                                        </p:tav>
                                      </p:tavLst>
                                    </p:anim>
                                  </p:childTnLst>
                                </p:cTn>
                              </p:par>
                            </p:childTnLst>
                          </p:cTn>
                        </p:par>
                        <p:par>
                          <p:cTn id="68" fill="hold">
                            <p:stCondLst>
                              <p:cond delay="5000"/>
                            </p:stCondLst>
                            <p:childTnLst>
                              <p:par>
                                <p:cTn id="69" presetID="53" presetClass="entr" presetSubtype="16" fill="hold" grpId="0" nodeType="afterEffect">
                                  <p:stCondLst>
                                    <p:cond delay="0"/>
                                  </p:stCondLst>
                                  <p:childTnLst>
                                    <p:set>
                                      <p:cBhvr>
                                        <p:cTn id="70" dur="1" fill="hold">
                                          <p:stCondLst>
                                            <p:cond delay="0"/>
                                          </p:stCondLst>
                                        </p:cTn>
                                        <p:tgtEl>
                                          <p:spTgt spid="5"/>
                                        </p:tgtEl>
                                        <p:attrNameLst>
                                          <p:attrName>style.visibility</p:attrName>
                                        </p:attrNameLst>
                                      </p:cBhvr>
                                      <p:to>
                                        <p:strVal val="visible"/>
                                      </p:to>
                                    </p:set>
                                    <p:anim calcmode="lin" valueType="num">
                                      <p:cBhvr>
                                        <p:cTn id="71" dur="500" fill="hold"/>
                                        <p:tgtEl>
                                          <p:spTgt spid="5"/>
                                        </p:tgtEl>
                                        <p:attrNameLst>
                                          <p:attrName>ppt_w</p:attrName>
                                        </p:attrNameLst>
                                      </p:cBhvr>
                                      <p:tavLst>
                                        <p:tav tm="0">
                                          <p:val>
                                            <p:fltVal val="0"/>
                                          </p:val>
                                        </p:tav>
                                        <p:tav tm="100000">
                                          <p:val>
                                            <p:strVal val="#ppt_w"/>
                                          </p:val>
                                        </p:tav>
                                      </p:tavLst>
                                    </p:anim>
                                    <p:anim calcmode="lin" valueType="num">
                                      <p:cBhvr>
                                        <p:cTn id="72" dur="500" fill="hold"/>
                                        <p:tgtEl>
                                          <p:spTgt spid="5"/>
                                        </p:tgtEl>
                                        <p:attrNameLst>
                                          <p:attrName>ppt_h</p:attrName>
                                        </p:attrNameLst>
                                      </p:cBhvr>
                                      <p:tavLst>
                                        <p:tav tm="0">
                                          <p:val>
                                            <p:fltVal val="0"/>
                                          </p:val>
                                        </p:tav>
                                        <p:tav tm="100000">
                                          <p:val>
                                            <p:strVal val="#ppt_h"/>
                                          </p:val>
                                        </p:tav>
                                      </p:tavLst>
                                    </p:anim>
                                    <p:animEffect transition="in" filter="fade">
                                      <p:cBhvr>
                                        <p:cTn id="73" dur="500"/>
                                        <p:tgtEl>
                                          <p:spTgt spid="5"/>
                                        </p:tgtEl>
                                      </p:cBhvr>
                                    </p:animEffect>
                                  </p:childTnLst>
                                </p:cTn>
                              </p:par>
                            </p:childTnLst>
                          </p:cTn>
                        </p:par>
                        <p:par>
                          <p:cTn id="74" fill="hold">
                            <p:stCondLst>
                              <p:cond delay="5500"/>
                            </p:stCondLst>
                            <p:childTnLst>
                              <p:par>
                                <p:cTn id="75" presetID="42" presetClass="entr" presetSubtype="0"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fade">
                                      <p:cBhvr>
                                        <p:cTn id="77" dur="500"/>
                                        <p:tgtEl>
                                          <p:spTgt spid="20"/>
                                        </p:tgtEl>
                                      </p:cBhvr>
                                    </p:animEffect>
                                    <p:anim calcmode="lin" valueType="num">
                                      <p:cBhvr>
                                        <p:cTn id="78" dur="500" fill="hold"/>
                                        <p:tgtEl>
                                          <p:spTgt spid="20"/>
                                        </p:tgtEl>
                                        <p:attrNameLst>
                                          <p:attrName>ppt_x</p:attrName>
                                        </p:attrNameLst>
                                      </p:cBhvr>
                                      <p:tavLst>
                                        <p:tav tm="0">
                                          <p:val>
                                            <p:strVal val="#ppt_x"/>
                                          </p:val>
                                        </p:tav>
                                        <p:tav tm="100000">
                                          <p:val>
                                            <p:strVal val="#ppt_x"/>
                                          </p:val>
                                        </p:tav>
                                      </p:tavLst>
                                    </p:anim>
                                    <p:anim calcmode="lin" valueType="num">
                                      <p:cBhvr>
                                        <p:cTn id="79"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0" grpId="0" bldLvl="0" animBg="1"/>
      <p:bldP spid="4" grpId="0" bldLvl="0" animBg="1"/>
      <p:bldP spid="2" grpId="0" bldLvl="0" animBg="1"/>
      <p:bldP spid="5" grpId="0"/>
      <p:bldP spid="6" grpId="0"/>
      <p:bldP spid="17" grpId="0"/>
      <p:bldP spid="19" grpId="0"/>
      <p:bldP spid="21" grpId="0"/>
      <p:bldP spid="7" grpId="0"/>
      <p:bldP spid="18" grpId="0"/>
      <p:bldP spid="20" grpId="0"/>
    </p:bldLst>
  </p:timing>
</p:sld>
</file>

<file path=ppt/tags/tag1.xml><?xml version="1.0" encoding="utf-8"?>
<p:tagLst xmlns:p="http://schemas.openxmlformats.org/presentationml/2006/main">
  <p:tag name="PA" val="v4.0.0"/>
</p:tagLst>
</file>

<file path=ppt/tags/tag2.xml><?xml version="1.0" encoding="utf-8"?>
<p:tagLst xmlns:p="http://schemas.openxmlformats.org/presentationml/2006/main">
  <p:tag name="PA" val="v4.0.0"/>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PA" val="v4.0.0"/>
</p:tagLst>
</file>

<file path=ppt/tags/tag5.xml><?xml version="1.0" encoding="utf-8"?>
<p:tagLst xmlns:p="http://schemas.openxmlformats.org/presentationml/2006/main">
  <p:tag name="PA" val="v4.0.0"/>
</p:tagLst>
</file>

<file path=ppt/tags/tag6.xml><?xml version="1.0" encoding="utf-8"?>
<p:tagLst xmlns:p="http://schemas.openxmlformats.org/presentationml/2006/main">
  <p:tag name="PA" val="v4.0.0"/>
</p:tagLst>
</file>

<file path=ppt/tags/tag7.xml><?xml version="1.0" encoding="utf-8"?>
<p:tagLst xmlns:p="http://schemas.openxmlformats.org/presentationml/2006/main">
  <p:tag name="PA" val="v4.0.0"/>
</p:tagLst>
</file>

<file path=ppt/tags/tag8.xml><?xml version="1.0" encoding="utf-8"?>
<p:tagLst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1561</Words>
  <Application>WPS 演示</Application>
  <PresentationFormat>宽屏</PresentationFormat>
  <Paragraphs>174</Paragraphs>
  <Slides>16</Slides>
  <Notes>3</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16</vt:i4>
      </vt:variant>
    </vt:vector>
  </HeadingPairs>
  <TitlesOfParts>
    <vt:vector size="32" baseType="lpstr">
      <vt:lpstr>Arial</vt:lpstr>
      <vt:lpstr>宋体</vt:lpstr>
      <vt:lpstr>Wingdings</vt:lpstr>
      <vt:lpstr>隶书</vt:lpstr>
      <vt:lpstr>微软雅黑</vt:lpstr>
      <vt:lpstr>Calibri</vt:lpstr>
      <vt:lpstr>Calibri Light</vt:lpstr>
      <vt:lpstr>方正宋刻本秀楷简体</vt:lpstr>
      <vt:lpstr>Segoe UI</vt:lpstr>
      <vt:lpstr>等线</vt:lpstr>
      <vt:lpstr>Arial</vt:lpstr>
      <vt:lpstr>Calibri</vt:lpstr>
      <vt:lpstr>Impact</vt:lpstr>
      <vt:lpstr>Arial Unicode MS</vt:lpstr>
      <vt:lpstr>Open Sans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李慧民</cp:lastModifiedBy>
  <cp:revision>24</cp:revision>
  <dcterms:created xsi:type="dcterms:W3CDTF">2018-05-30T06:34:00Z</dcterms:created>
  <dcterms:modified xsi:type="dcterms:W3CDTF">2018-07-11T06:06:31Z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