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tags/tag27.xml" ContentType="application/vnd.openxmlformats-officedocument.presentationml.tag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tags/tag29.xml" ContentType="application/vnd.openxmlformats-officedocument.presentationml.tags+xml"/>
  <Override PartName="/ppt/notesSlides/notesSlide32.xml" ContentType="application/vnd.openxmlformats-officedocument.presentationml.notesSlide+xml"/>
  <Override PartName="/ppt/tags/tag30.xml" ContentType="application/vnd.openxmlformats-officedocument.presentationml.tags+xml"/>
  <Override PartName="/ppt/notesSlides/notesSlide3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8" r:id="rId3"/>
    <p:sldId id="259" r:id="rId4"/>
    <p:sldId id="260" r:id="rId5"/>
    <p:sldId id="268" r:id="rId6"/>
    <p:sldId id="264" r:id="rId7"/>
    <p:sldId id="265" r:id="rId8"/>
    <p:sldId id="272" r:id="rId9"/>
    <p:sldId id="273" r:id="rId10"/>
    <p:sldId id="274" r:id="rId11"/>
    <p:sldId id="270" r:id="rId12"/>
    <p:sldId id="292" r:id="rId13"/>
    <p:sldId id="271" r:id="rId14"/>
    <p:sldId id="266" r:id="rId15"/>
    <p:sldId id="267" r:id="rId16"/>
    <p:sldId id="269" r:id="rId17"/>
    <p:sldId id="286" r:id="rId18"/>
    <p:sldId id="287" r:id="rId19"/>
    <p:sldId id="288" r:id="rId20"/>
    <p:sldId id="293" r:id="rId21"/>
    <p:sldId id="289" r:id="rId22"/>
    <p:sldId id="290" r:id="rId23"/>
    <p:sldId id="275" r:id="rId24"/>
    <p:sldId id="279" r:id="rId25"/>
    <p:sldId id="277" r:id="rId26"/>
    <p:sldId id="278" r:id="rId27"/>
    <p:sldId id="282" r:id="rId28"/>
    <p:sldId id="294" r:id="rId29"/>
    <p:sldId id="281" r:id="rId30"/>
    <p:sldId id="280" r:id="rId31"/>
    <p:sldId id="283" r:id="rId32"/>
    <p:sldId id="284" r:id="rId33"/>
    <p:sldId id="285" r:id="rId34"/>
    <p:sldId id="291"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401A"/>
    <a:srgbClr val="7DC146"/>
    <a:srgbClr val="49A0D4"/>
    <a:srgbClr val="2D3A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54" autoAdjust="0"/>
    <p:restoredTop sz="94660"/>
  </p:normalViewPr>
  <p:slideViewPr>
    <p:cSldViewPr snapToGrid="0">
      <p:cViewPr varScale="1">
        <p:scale>
          <a:sx n="71" d="100"/>
          <a:sy n="71" d="100"/>
        </p:scale>
        <p:origin x="54" y="66"/>
      </p:cViewPr>
      <p:guideLst/>
    </p:cSldViewPr>
  </p:slideViewPr>
  <p:notesTextViewPr>
    <p:cViewPr>
      <p:scale>
        <a:sx n="1" d="1"/>
        <a:sy n="1" d="1"/>
      </p:scale>
      <p:origin x="0" y="0"/>
    </p:cViewPr>
  </p:notesTextViewPr>
  <p:sorterViewPr>
    <p:cViewPr>
      <p:scale>
        <a:sx n="47" d="100"/>
        <a:sy n="47"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57B820-4FE5-4283-BEC3-1A7DCFF4CD39}" type="datetimeFigureOut">
              <a:rPr lang="zh-CN" altLang="en-US" smtClean="0"/>
              <a:t>2017-07-10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0CAA12-49CE-494C-8331-56EAE3A7C5DD}" type="slidenum">
              <a:rPr lang="zh-CN" altLang="en-US" smtClean="0"/>
              <a:t>‹#›</a:t>
            </a:fld>
            <a:endParaRPr lang="zh-CN" altLang="en-US"/>
          </a:p>
        </p:txBody>
      </p:sp>
    </p:spTree>
    <p:extLst>
      <p:ext uri="{BB962C8B-B14F-4D97-AF65-F5344CB8AC3E}">
        <p14:creationId xmlns:p14="http://schemas.microsoft.com/office/powerpoint/2010/main" val="2742287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0CAA12-49CE-494C-8331-56EAE3A7C5DD}" type="slidenum">
              <a:rPr lang="zh-CN" altLang="en-US" smtClean="0"/>
              <a:t>1</a:t>
            </a:fld>
            <a:endParaRPr lang="zh-CN" altLang="en-US"/>
          </a:p>
        </p:txBody>
      </p:sp>
    </p:spTree>
    <p:extLst>
      <p:ext uri="{BB962C8B-B14F-4D97-AF65-F5344CB8AC3E}">
        <p14:creationId xmlns:p14="http://schemas.microsoft.com/office/powerpoint/2010/main" val="2754848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10</a:t>
            </a:fld>
            <a:endParaRPr lang="zh-CN" altLang="en-US"/>
          </a:p>
        </p:txBody>
      </p:sp>
    </p:spTree>
    <p:extLst>
      <p:ext uri="{BB962C8B-B14F-4D97-AF65-F5344CB8AC3E}">
        <p14:creationId xmlns:p14="http://schemas.microsoft.com/office/powerpoint/2010/main" val="3764105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11</a:t>
            </a:fld>
            <a:endParaRPr lang="zh-CN" altLang="en-US"/>
          </a:p>
        </p:txBody>
      </p:sp>
    </p:spTree>
    <p:extLst>
      <p:ext uri="{BB962C8B-B14F-4D97-AF65-F5344CB8AC3E}">
        <p14:creationId xmlns:p14="http://schemas.microsoft.com/office/powerpoint/2010/main" val="454280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0CAA12-49CE-494C-8331-56EAE3A7C5DD}" type="slidenum">
              <a:rPr lang="zh-CN" altLang="en-US" smtClean="0"/>
              <a:t>12</a:t>
            </a:fld>
            <a:endParaRPr lang="zh-CN" altLang="en-US"/>
          </a:p>
        </p:txBody>
      </p:sp>
    </p:spTree>
    <p:extLst>
      <p:ext uri="{BB962C8B-B14F-4D97-AF65-F5344CB8AC3E}">
        <p14:creationId xmlns:p14="http://schemas.microsoft.com/office/powerpoint/2010/main" val="2266773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13</a:t>
            </a:fld>
            <a:endParaRPr lang="zh-CN" altLang="en-US"/>
          </a:p>
        </p:txBody>
      </p:sp>
    </p:spTree>
    <p:extLst>
      <p:ext uri="{BB962C8B-B14F-4D97-AF65-F5344CB8AC3E}">
        <p14:creationId xmlns:p14="http://schemas.microsoft.com/office/powerpoint/2010/main" val="1063294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14</a:t>
            </a:fld>
            <a:endParaRPr lang="zh-CN" altLang="en-US"/>
          </a:p>
        </p:txBody>
      </p:sp>
    </p:spTree>
    <p:extLst>
      <p:ext uri="{BB962C8B-B14F-4D97-AF65-F5344CB8AC3E}">
        <p14:creationId xmlns:p14="http://schemas.microsoft.com/office/powerpoint/2010/main" val="36772681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15</a:t>
            </a:fld>
            <a:endParaRPr lang="zh-CN" altLang="en-US"/>
          </a:p>
        </p:txBody>
      </p:sp>
    </p:spTree>
    <p:extLst>
      <p:ext uri="{BB962C8B-B14F-4D97-AF65-F5344CB8AC3E}">
        <p14:creationId xmlns:p14="http://schemas.microsoft.com/office/powerpoint/2010/main" val="3995470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16</a:t>
            </a:fld>
            <a:endParaRPr lang="zh-CN" altLang="en-US"/>
          </a:p>
        </p:txBody>
      </p:sp>
    </p:spTree>
    <p:extLst>
      <p:ext uri="{BB962C8B-B14F-4D97-AF65-F5344CB8AC3E}">
        <p14:creationId xmlns:p14="http://schemas.microsoft.com/office/powerpoint/2010/main" val="12387889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17</a:t>
            </a:fld>
            <a:endParaRPr lang="zh-CN" altLang="en-US"/>
          </a:p>
        </p:txBody>
      </p:sp>
    </p:spTree>
    <p:extLst>
      <p:ext uri="{BB962C8B-B14F-4D97-AF65-F5344CB8AC3E}">
        <p14:creationId xmlns:p14="http://schemas.microsoft.com/office/powerpoint/2010/main" val="524764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18</a:t>
            </a:fld>
            <a:endParaRPr lang="zh-CN" altLang="en-US"/>
          </a:p>
        </p:txBody>
      </p:sp>
    </p:spTree>
    <p:extLst>
      <p:ext uri="{BB962C8B-B14F-4D97-AF65-F5344CB8AC3E}">
        <p14:creationId xmlns:p14="http://schemas.microsoft.com/office/powerpoint/2010/main" val="38883946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19</a:t>
            </a:fld>
            <a:endParaRPr lang="zh-CN" altLang="en-US"/>
          </a:p>
        </p:txBody>
      </p:sp>
    </p:spTree>
    <p:extLst>
      <p:ext uri="{BB962C8B-B14F-4D97-AF65-F5344CB8AC3E}">
        <p14:creationId xmlns:p14="http://schemas.microsoft.com/office/powerpoint/2010/main" val="1011918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0CAA12-49CE-494C-8331-56EAE3A7C5DD}" type="slidenum">
              <a:rPr lang="zh-CN" altLang="en-US" smtClean="0"/>
              <a:t>2</a:t>
            </a:fld>
            <a:endParaRPr lang="zh-CN" altLang="en-US"/>
          </a:p>
        </p:txBody>
      </p:sp>
    </p:spTree>
    <p:extLst>
      <p:ext uri="{BB962C8B-B14F-4D97-AF65-F5344CB8AC3E}">
        <p14:creationId xmlns:p14="http://schemas.microsoft.com/office/powerpoint/2010/main" val="38140410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0CAA12-49CE-494C-8331-56EAE3A7C5DD}" type="slidenum">
              <a:rPr lang="zh-CN" altLang="en-US" smtClean="0"/>
              <a:t>20</a:t>
            </a:fld>
            <a:endParaRPr lang="zh-CN" altLang="en-US"/>
          </a:p>
        </p:txBody>
      </p:sp>
    </p:spTree>
    <p:extLst>
      <p:ext uri="{BB962C8B-B14F-4D97-AF65-F5344CB8AC3E}">
        <p14:creationId xmlns:p14="http://schemas.microsoft.com/office/powerpoint/2010/main" val="9426019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21</a:t>
            </a:fld>
            <a:endParaRPr lang="zh-CN" altLang="en-US"/>
          </a:p>
        </p:txBody>
      </p:sp>
    </p:spTree>
    <p:extLst>
      <p:ext uri="{BB962C8B-B14F-4D97-AF65-F5344CB8AC3E}">
        <p14:creationId xmlns:p14="http://schemas.microsoft.com/office/powerpoint/2010/main" val="2903345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22</a:t>
            </a:fld>
            <a:endParaRPr lang="zh-CN" altLang="en-US"/>
          </a:p>
        </p:txBody>
      </p:sp>
    </p:spTree>
    <p:extLst>
      <p:ext uri="{BB962C8B-B14F-4D97-AF65-F5344CB8AC3E}">
        <p14:creationId xmlns:p14="http://schemas.microsoft.com/office/powerpoint/2010/main" val="26032289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23</a:t>
            </a:fld>
            <a:endParaRPr lang="zh-CN" altLang="en-US"/>
          </a:p>
        </p:txBody>
      </p:sp>
    </p:spTree>
    <p:extLst>
      <p:ext uri="{BB962C8B-B14F-4D97-AF65-F5344CB8AC3E}">
        <p14:creationId xmlns:p14="http://schemas.microsoft.com/office/powerpoint/2010/main" val="3628144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24</a:t>
            </a:fld>
            <a:endParaRPr lang="zh-CN" altLang="en-US"/>
          </a:p>
        </p:txBody>
      </p:sp>
    </p:spTree>
    <p:extLst>
      <p:ext uri="{BB962C8B-B14F-4D97-AF65-F5344CB8AC3E}">
        <p14:creationId xmlns:p14="http://schemas.microsoft.com/office/powerpoint/2010/main" val="2598220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25</a:t>
            </a:fld>
            <a:endParaRPr lang="zh-CN" altLang="en-US"/>
          </a:p>
        </p:txBody>
      </p:sp>
    </p:spTree>
    <p:extLst>
      <p:ext uri="{BB962C8B-B14F-4D97-AF65-F5344CB8AC3E}">
        <p14:creationId xmlns:p14="http://schemas.microsoft.com/office/powerpoint/2010/main" val="1407493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26</a:t>
            </a:fld>
            <a:endParaRPr lang="zh-CN" altLang="en-US"/>
          </a:p>
        </p:txBody>
      </p:sp>
    </p:spTree>
    <p:extLst>
      <p:ext uri="{BB962C8B-B14F-4D97-AF65-F5344CB8AC3E}">
        <p14:creationId xmlns:p14="http://schemas.microsoft.com/office/powerpoint/2010/main" val="21915273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27</a:t>
            </a:fld>
            <a:endParaRPr lang="zh-CN" altLang="en-US"/>
          </a:p>
        </p:txBody>
      </p:sp>
    </p:spTree>
    <p:extLst>
      <p:ext uri="{BB962C8B-B14F-4D97-AF65-F5344CB8AC3E}">
        <p14:creationId xmlns:p14="http://schemas.microsoft.com/office/powerpoint/2010/main" val="1567066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0CAA12-49CE-494C-8331-56EAE3A7C5DD}" type="slidenum">
              <a:rPr lang="zh-CN" altLang="en-US" smtClean="0"/>
              <a:t>28</a:t>
            </a:fld>
            <a:endParaRPr lang="zh-CN" altLang="en-US"/>
          </a:p>
        </p:txBody>
      </p:sp>
    </p:spTree>
    <p:extLst>
      <p:ext uri="{BB962C8B-B14F-4D97-AF65-F5344CB8AC3E}">
        <p14:creationId xmlns:p14="http://schemas.microsoft.com/office/powerpoint/2010/main" val="10625521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29</a:t>
            </a:fld>
            <a:endParaRPr lang="zh-CN" altLang="en-US"/>
          </a:p>
        </p:txBody>
      </p:sp>
    </p:spTree>
    <p:extLst>
      <p:ext uri="{BB962C8B-B14F-4D97-AF65-F5344CB8AC3E}">
        <p14:creationId xmlns:p14="http://schemas.microsoft.com/office/powerpoint/2010/main" val="2465078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0CAA12-49CE-494C-8331-56EAE3A7C5DD}" type="slidenum">
              <a:rPr lang="zh-CN" altLang="en-US" smtClean="0"/>
              <a:t>3</a:t>
            </a:fld>
            <a:endParaRPr lang="zh-CN" altLang="en-US"/>
          </a:p>
        </p:txBody>
      </p:sp>
    </p:spTree>
    <p:extLst>
      <p:ext uri="{BB962C8B-B14F-4D97-AF65-F5344CB8AC3E}">
        <p14:creationId xmlns:p14="http://schemas.microsoft.com/office/powerpoint/2010/main" val="6002876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30</a:t>
            </a:fld>
            <a:endParaRPr lang="zh-CN" altLang="en-US"/>
          </a:p>
        </p:txBody>
      </p:sp>
    </p:spTree>
    <p:extLst>
      <p:ext uri="{BB962C8B-B14F-4D97-AF65-F5344CB8AC3E}">
        <p14:creationId xmlns:p14="http://schemas.microsoft.com/office/powerpoint/2010/main" val="9653418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31</a:t>
            </a:fld>
            <a:endParaRPr lang="zh-CN" altLang="en-US"/>
          </a:p>
        </p:txBody>
      </p:sp>
    </p:spTree>
    <p:extLst>
      <p:ext uri="{BB962C8B-B14F-4D97-AF65-F5344CB8AC3E}">
        <p14:creationId xmlns:p14="http://schemas.microsoft.com/office/powerpoint/2010/main" val="35183563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32</a:t>
            </a:fld>
            <a:endParaRPr lang="zh-CN" altLang="en-US"/>
          </a:p>
        </p:txBody>
      </p:sp>
    </p:spTree>
    <p:extLst>
      <p:ext uri="{BB962C8B-B14F-4D97-AF65-F5344CB8AC3E}">
        <p14:creationId xmlns:p14="http://schemas.microsoft.com/office/powerpoint/2010/main" val="21500100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33</a:t>
            </a:fld>
            <a:endParaRPr lang="zh-CN" altLang="en-US"/>
          </a:p>
        </p:txBody>
      </p:sp>
    </p:spTree>
    <p:extLst>
      <p:ext uri="{BB962C8B-B14F-4D97-AF65-F5344CB8AC3E}">
        <p14:creationId xmlns:p14="http://schemas.microsoft.com/office/powerpoint/2010/main" val="16511985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0CAA12-49CE-494C-8331-56EAE3A7C5DD}" type="slidenum">
              <a:rPr lang="zh-CN" altLang="en-US" smtClean="0"/>
              <a:t>34</a:t>
            </a:fld>
            <a:endParaRPr lang="zh-CN" altLang="en-US"/>
          </a:p>
        </p:txBody>
      </p:sp>
    </p:spTree>
    <p:extLst>
      <p:ext uri="{BB962C8B-B14F-4D97-AF65-F5344CB8AC3E}">
        <p14:creationId xmlns:p14="http://schemas.microsoft.com/office/powerpoint/2010/main" val="1185609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0CAA12-49CE-494C-8331-56EAE3A7C5DD}" type="slidenum">
              <a:rPr lang="zh-CN" altLang="en-US" smtClean="0"/>
              <a:t>4</a:t>
            </a:fld>
            <a:endParaRPr lang="zh-CN" altLang="en-US"/>
          </a:p>
        </p:txBody>
      </p:sp>
    </p:spTree>
    <p:extLst>
      <p:ext uri="{BB962C8B-B14F-4D97-AF65-F5344CB8AC3E}">
        <p14:creationId xmlns:p14="http://schemas.microsoft.com/office/powerpoint/2010/main" val="2923749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5</a:t>
            </a:fld>
            <a:endParaRPr lang="zh-CN" altLang="en-US"/>
          </a:p>
        </p:txBody>
      </p:sp>
    </p:spTree>
    <p:extLst>
      <p:ext uri="{BB962C8B-B14F-4D97-AF65-F5344CB8AC3E}">
        <p14:creationId xmlns:p14="http://schemas.microsoft.com/office/powerpoint/2010/main" val="3349455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a:t>
            </a:fld>
            <a:endParaRPr lang="zh-CN" altLang="en-US"/>
          </a:p>
        </p:txBody>
      </p:sp>
    </p:spTree>
    <p:extLst>
      <p:ext uri="{BB962C8B-B14F-4D97-AF65-F5344CB8AC3E}">
        <p14:creationId xmlns:p14="http://schemas.microsoft.com/office/powerpoint/2010/main" val="2732863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a:t>
            </a:fld>
            <a:endParaRPr lang="zh-CN" altLang="en-US"/>
          </a:p>
        </p:txBody>
      </p:sp>
    </p:spTree>
    <p:extLst>
      <p:ext uri="{BB962C8B-B14F-4D97-AF65-F5344CB8AC3E}">
        <p14:creationId xmlns:p14="http://schemas.microsoft.com/office/powerpoint/2010/main" val="1185210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8</a:t>
            </a:fld>
            <a:endParaRPr lang="zh-CN" altLang="en-US"/>
          </a:p>
        </p:txBody>
      </p:sp>
    </p:spTree>
    <p:extLst>
      <p:ext uri="{BB962C8B-B14F-4D97-AF65-F5344CB8AC3E}">
        <p14:creationId xmlns:p14="http://schemas.microsoft.com/office/powerpoint/2010/main" val="370274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9</a:t>
            </a:fld>
            <a:endParaRPr lang="zh-CN" altLang="en-US"/>
          </a:p>
        </p:txBody>
      </p:sp>
    </p:spTree>
    <p:extLst>
      <p:ext uri="{BB962C8B-B14F-4D97-AF65-F5344CB8AC3E}">
        <p14:creationId xmlns:p14="http://schemas.microsoft.com/office/powerpoint/2010/main" val="3545584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a:ext>
            </a:extLst>
          </a:blip>
          <a:srcRect t="25398"/>
          <a:stretch/>
        </p:blipFill>
        <p:spPr>
          <a:xfrm>
            <a:off x="0" y="0"/>
            <a:ext cx="12192000" cy="6858000"/>
          </a:xfrm>
          <a:prstGeom prst="rect">
            <a:avLst/>
          </a:prstGeom>
        </p:spPr>
      </p:pic>
    </p:spTree>
    <p:extLst>
      <p:ext uri="{BB962C8B-B14F-4D97-AF65-F5344CB8AC3E}">
        <p14:creationId xmlns:p14="http://schemas.microsoft.com/office/powerpoint/2010/main" val="8701202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926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369655" y="300977"/>
            <a:ext cx="10515600" cy="473075"/>
          </a:xfrm>
        </p:spPr>
        <p:txBody>
          <a:bodyPr>
            <a:noAutofit/>
          </a:bodyPr>
          <a:lstStyle>
            <a:lvl1pPr marL="0" indent="0">
              <a:buFont typeface="Wingdings" panose="05000000000000000000" pitchFamily="2" charset="2"/>
              <a:buNone/>
              <a:defRPr sz="2800">
                <a:solidFill>
                  <a:schemeClr val="tx2"/>
                </a:solidFill>
              </a:defRPr>
            </a:lvl1pPr>
          </a:lstStyle>
          <a:p>
            <a:r>
              <a:rPr lang="zh-CN" altLang="en-US"/>
              <a:t>单击此处编辑母版标题样式</a:t>
            </a:r>
          </a:p>
        </p:txBody>
      </p:sp>
      <p:pic>
        <p:nvPicPr>
          <p:cNvPr id="5" name="图片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1562"/>
            <a:ext cx="1371600" cy="1038987"/>
          </a:xfrm>
          <a:prstGeom prst="rect">
            <a:avLst/>
          </a:prstGeom>
        </p:spPr>
      </p:pic>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2017-07-10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85000"/>
              </a:schemeClr>
            </a:gs>
          </a:gsLst>
          <a:lin ang="540000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2017-07-10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1.mp3"/><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5" Type="http://schemas.openxmlformats.org/officeDocument/2006/relationships/tags" Target="../tags/tag4.xml"/><Relationship Id="rId10" Type="http://schemas.openxmlformats.org/officeDocument/2006/relationships/image" Target="../media/image5.png"/><Relationship Id="rId4" Type="http://schemas.openxmlformats.org/officeDocument/2006/relationships/audio" Target="../media/media1.mp3"/><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jpe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4.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1.mp3"/><Relationship Id="rId7" Type="http://schemas.openxmlformats.org/officeDocument/2006/relationships/notesSlide" Target="../notesSlides/notesSlide34.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7.xml"/><Relationship Id="rId5" Type="http://schemas.openxmlformats.org/officeDocument/2006/relationships/tags" Target="../tags/tag33.xml"/><Relationship Id="rId10" Type="http://schemas.openxmlformats.org/officeDocument/2006/relationships/image" Target="../media/image5.png"/><Relationship Id="rId4" Type="http://schemas.openxmlformats.org/officeDocument/2006/relationships/audio" Target="../media/media1.mp3"/><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7184" y="827701"/>
            <a:ext cx="6894816" cy="9752826"/>
          </a:xfrm>
          <a:prstGeom prst="rect">
            <a:avLst/>
          </a:prstGeom>
        </p:spPr>
      </p:pic>
      <p:sp>
        <p:nvSpPr>
          <p:cNvPr id="4" name="PA_文本框 2"/>
          <p:cNvSpPr txBox="1">
            <a:spLocks noChangeArrowheads="1"/>
          </p:cNvSpPr>
          <p:nvPr>
            <p:custDataLst>
              <p:tags r:id="rId1"/>
            </p:custDataLst>
          </p:nvPr>
        </p:nvSpPr>
        <p:spPr bwMode="auto">
          <a:xfrm>
            <a:off x="4240977" y="1878672"/>
            <a:ext cx="7838816" cy="974562"/>
          </a:xfrm>
          <a:prstGeom prst="rect">
            <a:avLst/>
          </a:prstGeom>
          <a:noFill/>
          <a:ln w="9525">
            <a:noFill/>
            <a:miter lim="800000"/>
            <a:headEnd/>
            <a:tailEnd/>
          </a:ln>
        </p:spPr>
        <p:txBody>
          <a:bodyPr wrap="square">
            <a:spAutoFit/>
          </a:bodyPr>
          <a:lstStyle/>
          <a:p>
            <a:pPr algn="ctr"/>
            <a:r>
              <a:rPr lang="zh-CN" altLang="en-US" sz="5733" b="1" dirty="0">
                <a:solidFill>
                  <a:srgbClr val="D6401A"/>
                </a:solidFill>
                <a:latin typeface="微软雅黑" pitchFamily="34" charset="-122"/>
                <a:ea typeface="微软雅黑" pitchFamily="34" charset="-122"/>
              </a:rPr>
              <a:t>音乐艺术培训模板</a:t>
            </a:r>
            <a:endParaRPr lang="en-US" altLang="zh-CN" sz="5733" b="1" dirty="0">
              <a:solidFill>
                <a:srgbClr val="D6401A"/>
              </a:solidFill>
              <a:latin typeface="微软雅黑" pitchFamily="34" charset="-122"/>
              <a:ea typeface="微软雅黑" pitchFamily="34" charset="-122"/>
            </a:endParaRPr>
          </a:p>
        </p:txBody>
      </p:sp>
      <p:sp>
        <p:nvSpPr>
          <p:cNvPr id="5" name="PA_文本框 2"/>
          <p:cNvSpPr txBox="1">
            <a:spLocks noChangeArrowheads="1"/>
          </p:cNvSpPr>
          <p:nvPr>
            <p:custDataLst>
              <p:tags r:id="rId2"/>
            </p:custDataLst>
          </p:nvPr>
        </p:nvSpPr>
        <p:spPr bwMode="auto">
          <a:xfrm>
            <a:off x="5312991" y="2803143"/>
            <a:ext cx="5694789" cy="359009"/>
          </a:xfrm>
          <a:prstGeom prst="rect">
            <a:avLst/>
          </a:prstGeom>
          <a:noFill/>
          <a:ln w="9525">
            <a:noFill/>
            <a:miter lim="800000"/>
            <a:headEnd/>
            <a:tailEnd/>
          </a:ln>
        </p:spPr>
        <p:txBody>
          <a:bodyPr wrap="square">
            <a:spAutoFit/>
          </a:bodyPr>
          <a:lstStyle/>
          <a:p>
            <a:pPr algn="ctr"/>
            <a:r>
              <a:rPr lang="zh-CN" altLang="en-US" sz="1733" dirty="0">
                <a:solidFill>
                  <a:schemeClr val="tx1">
                    <a:lumMod val="65000"/>
                    <a:lumOff val="35000"/>
                  </a:schemeClr>
                </a:solidFill>
                <a:latin typeface="微软雅黑" pitchFamily="34" charset="-122"/>
                <a:ea typeface="微软雅黑" pitchFamily="34" charset="-122"/>
              </a:rPr>
              <a:t>适用于年终总结</a:t>
            </a:r>
            <a:r>
              <a:rPr lang="en-US" altLang="zh-CN" sz="1733" dirty="0">
                <a:solidFill>
                  <a:schemeClr val="tx1">
                    <a:lumMod val="65000"/>
                    <a:lumOff val="35000"/>
                  </a:schemeClr>
                </a:solidFill>
                <a:latin typeface="微软雅黑" pitchFamily="34" charset="-122"/>
                <a:ea typeface="微软雅黑" pitchFamily="34" charset="-122"/>
              </a:rPr>
              <a:t>/</a:t>
            </a:r>
            <a:r>
              <a:rPr lang="zh-CN" altLang="en-US" sz="1733" dirty="0">
                <a:solidFill>
                  <a:schemeClr val="tx1">
                    <a:lumMod val="65000"/>
                    <a:lumOff val="35000"/>
                  </a:schemeClr>
                </a:solidFill>
                <a:latin typeface="微软雅黑" pitchFamily="34" charset="-122"/>
                <a:ea typeface="微软雅黑" pitchFamily="34" charset="-122"/>
              </a:rPr>
              <a:t>工作计划</a:t>
            </a:r>
            <a:r>
              <a:rPr lang="en-US" altLang="zh-CN" sz="1733" dirty="0">
                <a:solidFill>
                  <a:schemeClr val="tx1">
                    <a:lumMod val="65000"/>
                    <a:lumOff val="35000"/>
                  </a:schemeClr>
                </a:solidFill>
                <a:latin typeface="微软雅黑" pitchFamily="34" charset="-122"/>
                <a:ea typeface="微软雅黑" pitchFamily="34" charset="-122"/>
              </a:rPr>
              <a:t>/</a:t>
            </a:r>
            <a:r>
              <a:rPr lang="zh-CN" altLang="en-US" sz="1733" dirty="0">
                <a:solidFill>
                  <a:schemeClr val="tx1">
                    <a:lumMod val="65000"/>
                    <a:lumOff val="35000"/>
                  </a:schemeClr>
                </a:solidFill>
                <a:latin typeface="微软雅黑" pitchFamily="34" charset="-122"/>
                <a:ea typeface="微软雅黑" pitchFamily="34" charset="-122"/>
              </a:rPr>
              <a:t>述职报告</a:t>
            </a:r>
            <a:r>
              <a:rPr lang="en-US" altLang="zh-CN" sz="1733" dirty="0">
                <a:solidFill>
                  <a:schemeClr val="tx1">
                    <a:lumMod val="65000"/>
                    <a:lumOff val="35000"/>
                  </a:schemeClr>
                </a:solidFill>
                <a:latin typeface="微软雅黑" pitchFamily="34" charset="-122"/>
                <a:ea typeface="微软雅黑" pitchFamily="34" charset="-122"/>
              </a:rPr>
              <a:t>/</a:t>
            </a:r>
            <a:r>
              <a:rPr lang="zh-CN" altLang="en-US" sz="1733" dirty="0">
                <a:solidFill>
                  <a:schemeClr val="tx1">
                    <a:lumMod val="65000"/>
                    <a:lumOff val="35000"/>
                  </a:schemeClr>
                </a:solidFill>
                <a:latin typeface="微软雅黑" pitchFamily="34" charset="-122"/>
                <a:ea typeface="微软雅黑" pitchFamily="34" charset="-122"/>
              </a:rPr>
              <a:t>策划方案等</a:t>
            </a:r>
            <a:endParaRPr lang="nl-NL" altLang="zh-CN" sz="1733" dirty="0">
              <a:solidFill>
                <a:schemeClr val="tx1">
                  <a:lumMod val="65000"/>
                  <a:lumOff val="35000"/>
                </a:schemeClr>
              </a:solidFill>
              <a:latin typeface="微软雅黑" pitchFamily="34" charset="-122"/>
              <a:ea typeface="微软雅黑" pitchFamily="34" charset="-122"/>
            </a:endParaRPr>
          </a:p>
        </p:txBody>
      </p:sp>
      <p:pic>
        <p:nvPicPr>
          <p:cNvPr id="9" name="PA_La Partida - 小提琴吉他和长笛合奏.mp3">
            <a:hlinkClick r:id="" action="ppaction://media"/>
          </p:cNvPr>
          <p:cNvPicPr>
            <a:picLocks noChangeAspect="1"/>
          </p:cNvPicPr>
          <p:nvPr>
            <a:audioFile r:link="rId4"/>
            <p:custDataLst>
              <p:tags r:id="rId5"/>
            </p:custDataLst>
            <p:extLst>
              <p:ext uri="{DAA4B4D4-6D71-4841-9C94-3DE7FCFB9230}">
                <p14:media xmlns:p14="http://schemas.microsoft.com/office/powerpoint/2010/main" r:embed="rId3"/>
              </p:ext>
            </p:extLst>
          </p:nvPr>
        </p:nvPicPr>
        <p:blipFill>
          <a:blip r:embed="rId9"/>
          <a:stretch>
            <a:fillRect/>
          </a:stretch>
        </p:blipFill>
        <p:spPr>
          <a:xfrm>
            <a:off x="14032143" y="-1420865"/>
            <a:ext cx="452669" cy="452669"/>
          </a:xfrm>
          <a:prstGeom prst="rect">
            <a:avLst/>
          </a:prstGeom>
        </p:spPr>
      </p:pic>
      <p:pic>
        <p:nvPicPr>
          <p:cNvPr id="2" name="图片 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0" y="1153886"/>
            <a:ext cx="6006904" cy="4550228"/>
          </a:xfrm>
          <a:prstGeom prst="rect">
            <a:avLst/>
          </a:prstGeom>
        </p:spPr>
      </p:pic>
    </p:spTree>
    <p:extLst>
      <p:ext uri="{BB962C8B-B14F-4D97-AF65-F5344CB8AC3E}">
        <p14:creationId xmlns:p14="http://schemas.microsoft.com/office/powerpoint/2010/main" val="1862034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1500"/>
                                        <p:tgtEl>
                                          <p:spTgt spid="3"/>
                                        </p:tgtEl>
                                      </p:cBhvr>
                                    </p:animEffect>
                                  </p:childTnLst>
                                </p:cTn>
                              </p:par>
                            </p:childTnLst>
                          </p:cTn>
                        </p:par>
                        <p:par>
                          <p:cTn id="17" fill="hold">
                            <p:stCondLst>
                              <p:cond delay="2500"/>
                            </p:stCondLst>
                            <p:childTnLst>
                              <p:par>
                                <p:cTn id="18" presetID="2" presetClass="entr" presetSubtype="2" fill="hold" grpId="0" nodeType="afterEffect">
                                  <p:stCondLst>
                                    <p:cond delay="0"/>
                                  </p:stCondLst>
                                  <p:iterate type="lt">
                                    <p:tmPct val="12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342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9"/>
                </p:tgtEl>
              </p:cMediaNode>
            </p:audio>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接连接符 51"/>
          <p:cNvCxnSpPr>
            <a:stCxn id="61" idx="6"/>
          </p:cNvCxnSpPr>
          <p:nvPr/>
        </p:nvCxnSpPr>
        <p:spPr>
          <a:xfrm>
            <a:off x="2817559" y="3551927"/>
            <a:ext cx="939265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541186" y="3799576"/>
            <a:ext cx="0" cy="1244600"/>
          </a:xfrm>
          <a:prstGeom prst="line">
            <a:avLst/>
          </a:prstGeom>
          <a:solidFill>
            <a:schemeClr val="bg1">
              <a:lumMod val="65000"/>
            </a:schemeClr>
          </a:solidFill>
          <a:ln w="12700">
            <a:solidFill>
              <a:schemeClr val="accent4"/>
            </a:solidFill>
            <a:prstDash val="sysDot"/>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6896602" y="2060749"/>
            <a:ext cx="0" cy="1244600"/>
          </a:xfrm>
          <a:prstGeom prst="line">
            <a:avLst/>
          </a:prstGeom>
          <a:solidFill>
            <a:schemeClr val="bg1">
              <a:lumMod val="65000"/>
            </a:schemeClr>
          </a:solidFill>
          <a:ln w="12700">
            <a:solidFill>
              <a:schemeClr val="accent3"/>
            </a:solidFill>
            <a:prstDash val="sysDot"/>
            <a:headEnd w="sm" len="sm"/>
            <a:tailEnd type="oval" w="sm" len="sm"/>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9327840" y="3799576"/>
            <a:ext cx="0" cy="1244600"/>
          </a:xfrm>
          <a:prstGeom prst="line">
            <a:avLst/>
          </a:prstGeom>
          <a:solidFill>
            <a:schemeClr val="bg1">
              <a:lumMod val="65000"/>
            </a:schemeClr>
          </a:solidFill>
          <a:ln w="12700">
            <a:solidFill>
              <a:schemeClr val="accent2"/>
            </a:solidFill>
            <a:prstDash val="sysDot"/>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4543320" y="4148125"/>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sp>
        <p:nvSpPr>
          <p:cNvPr id="57" name="矩形 56"/>
          <p:cNvSpPr/>
          <p:nvPr/>
        </p:nvSpPr>
        <p:spPr>
          <a:xfrm>
            <a:off x="6900869" y="2041680"/>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sp>
        <p:nvSpPr>
          <p:cNvPr id="58" name="矩形 57"/>
          <p:cNvSpPr/>
          <p:nvPr/>
        </p:nvSpPr>
        <p:spPr>
          <a:xfrm>
            <a:off x="9336270" y="4148125"/>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sp>
        <p:nvSpPr>
          <p:cNvPr id="59" name="矩形 58"/>
          <p:cNvSpPr/>
          <p:nvPr/>
        </p:nvSpPr>
        <p:spPr>
          <a:xfrm>
            <a:off x="1988819" y="1492845"/>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grpSp>
        <p:nvGrpSpPr>
          <p:cNvPr id="60" name="组合 59"/>
          <p:cNvGrpSpPr/>
          <p:nvPr/>
        </p:nvGrpSpPr>
        <p:grpSpPr>
          <a:xfrm>
            <a:off x="1154078" y="2720077"/>
            <a:ext cx="1663483" cy="1663700"/>
            <a:chOff x="7162799" y="2047874"/>
            <a:chExt cx="1247775" cy="1247775"/>
          </a:xfrm>
        </p:grpSpPr>
        <p:sp>
          <p:nvSpPr>
            <p:cNvPr id="61" name="椭圆 60"/>
            <p:cNvSpPr/>
            <p:nvPr/>
          </p:nvSpPr>
          <p:spPr>
            <a:xfrm>
              <a:off x="7162799" y="2047874"/>
              <a:ext cx="1247775" cy="1247775"/>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7563466" y="2448960"/>
              <a:ext cx="446440" cy="445602"/>
              <a:chOff x="2578100" y="3027363"/>
              <a:chExt cx="1701800" cy="1698625"/>
            </a:xfrm>
          </p:grpSpPr>
          <p:sp>
            <p:nvSpPr>
              <p:cNvPr id="63" name="Freeform 11"/>
              <p:cNvSpPr>
                <a:spLocks/>
              </p:cNvSpPr>
              <p:nvPr/>
            </p:nvSpPr>
            <p:spPr bwMode="auto">
              <a:xfrm>
                <a:off x="2578100" y="3027363"/>
                <a:ext cx="1701800" cy="1698625"/>
              </a:xfrm>
              <a:custGeom>
                <a:avLst/>
                <a:gdLst>
                  <a:gd name="T0" fmla="*/ 1056 w 1072"/>
                  <a:gd name="T1" fmla="*/ 160 h 1070"/>
                  <a:gd name="T2" fmla="*/ 910 w 1072"/>
                  <a:gd name="T3" fmla="*/ 14 h 1070"/>
                  <a:gd name="T4" fmla="*/ 910 w 1072"/>
                  <a:gd name="T5" fmla="*/ 14 h 1070"/>
                  <a:gd name="T6" fmla="*/ 902 w 1072"/>
                  <a:gd name="T7" fmla="*/ 6 h 1070"/>
                  <a:gd name="T8" fmla="*/ 892 w 1072"/>
                  <a:gd name="T9" fmla="*/ 2 h 1070"/>
                  <a:gd name="T10" fmla="*/ 882 w 1072"/>
                  <a:gd name="T11" fmla="*/ 0 h 1070"/>
                  <a:gd name="T12" fmla="*/ 872 w 1072"/>
                  <a:gd name="T13" fmla="*/ 0 h 1070"/>
                  <a:gd name="T14" fmla="*/ 862 w 1072"/>
                  <a:gd name="T15" fmla="*/ 0 h 1070"/>
                  <a:gd name="T16" fmla="*/ 852 w 1072"/>
                  <a:gd name="T17" fmla="*/ 4 h 1070"/>
                  <a:gd name="T18" fmla="*/ 842 w 1072"/>
                  <a:gd name="T19" fmla="*/ 10 h 1070"/>
                  <a:gd name="T20" fmla="*/ 832 w 1072"/>
                  <a:gd name="T21" fmla="*/ 16 h 1070"/>
                  <a:gd name="T22" fmla="*/ 732 w 1072"/>
                  <a:gd name="T23" fmla="*/ 118 h 1070"/>
                  <a:gd name="T24" fmla="*/ 86 w 1072"/>
                  <a:gd name="T25" fmla="*/ 764 h 1070"/>
                  <a:gd name="T26" fmla="*/ 0 w 1072"/>
                  <a:gd name="T27" fmla="*/ 1070 h 1070"/>
                  <a:gd name="T28" fmla="*/ 306 w 1072"/>
                  <a:gd name="T29" fmla="*/ 986 h 1070"/>
                  <a:gd name="T30" fmla="*/ 954 w 1072"/>
                  <a:gd name="T31" fmla="*/ 338 h 1070"/>
                  <a:gd name="T32" fmla="*/ 1054 w 1072"/>
                  <a:gd name="T33" fmla="*/ 238 h 1070"/>
                  <a:gd name="T34" fmla="*/ 1054 w 1072"/>
                  <a:gd name="T35" fmla="*/ 238 h 1070"/>
                  <a:gd name="T36" fmla="*/ 1060 w 1072"/>
                  <a:gd name="T37" fmla="*/ 230 h 1070"/>
                  <a:gd name="T38" fmla="*/ 1066 w 1072"/>
                  <a:gd name="T39" fmla="*/ 220 h 1070"/>
                  <a:gd name="T40" fmla="*/ 1070 w 1072"/>
                  <a:gd name="T41" fmla="*/ 210 h 1070"/>
                  <a:gd name="T42" fmla="*/ 1072 w 1072"/>
                  <a:gd name="T43" fmla="*/ 198 h 1070"/>
                  <a:gd name="T44" fmla="*/ 1070 w 1072"/>
                  <a:gd name="T45" fmla="*/ 188 h 1070"/>
                  <a:gd name="T46" fmla="*/ 1068 w 1072"/>
                  <a:gd name="T47" fmla="*/ 178 h 1070"/>
                  <a:gd name="T48" fmla="*/ 1064 w 1072"/>
                  <a:gd name="T49" fmla="*/ 170 h 1070"/>
                  <a:gd name="T50" fmla="*/ 1056 w 1072"/>
                  <a:gd name="T51" fmla="*/ 160 h 1070"/>
                  <a:gd name="T52" fmla="*/ 1056 w 1072"/>
                  <a:gd name="T53" fmla="*/ 16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2" h="1070">
                    <a:moveTo>
                      <a:pt x="1056" y="160"/>
                    </a:moveTo>
                    <a:lnTo>
                      <a:pt x="910" y="14"/>
                    </a:lnTo>
                    <a:lnTo>
                      <a:pt x="910" y="14"/>
                    </a:lnTo>
                    <a:lnTo>
                      <a:pt x="902" y="6"/>
                    </a:lnTo>
                    <a:lnTo>
                      <a:pt x="892" y="2"/>
                    </a:lnTo>
                    <a:lnTo>
                      <a:pt x="882" y="0"/>
                    </a:lnTo>
                    <a:lnTo>
                      <a:pt x="872" y="0"/>
                    </a:lnTo>
                    <a:lnTo>
                      <a:pt x="862" y="0"/>
                    </a:lnTo>
                    <a:lnTo>
                      <a:pt x="852" y="4"/>
                    </a:lnTo>
                    <a:lnTo>
                      <a:pt x="842" y="10"/>
                    </a:lnTo>
                    <a:lnTo>
                      <a:pt x="832" y="16"/>
                    </a:lnTo>
                    <a:lnTo>
                      <a:pt x="732" y="118"/>
                    </a:lnTo>
                    <a:lnTo>
                      <a:pt x="86" y="764"/>
                    </a:lnTo>
                    <a:lnTo>
                      <a:pt x="0" y="1070"/>
                    </a:lnTo>
                    <a:lnTo>
                      <a:pt x="306" y="986"/>
                    </a:lnTo>
                    <a:lnTo>
                      <a:pt x="954" y="338"/>
                    </a:lnTo>
                    <a:lnTo>
                      <a:pt x="1054" y="238"/>
                    </a:lnTo>
                    <a:lnTo>
                      <a:pt x="1054" y="238"/>
                    </a:lnTo>
                    <a:lnTo>
                      <a:pt x="1060" y="230"/>
                    </a:lnTo>
                    <a:lnTo>
                      <a:pt x="1066" y="220"/>
                    </a:lnTo>
                    <a:lnTo>
                      <a:pt x="1070" y="210"/>
                    </a:lnTo>
                    <a:lnTo>
                      <a:pt x="1072" y="198"/>
                    </a:lnTo>
                    <a:lnTo>
                      <a:pt x="1070" y="188"/>
                    </a:lnTo>
                    <a:lnTo>
                      <a:pt x="1068" y="178"/>
                    </a:lnTo>
                    <a:lnTo>
                      <a:pt x="1064" y="170"/>
                    </a:lnTo>
                    <a:lnTo>
                      <a:pt x="1056" y="160"/>
                    </a:lnTo>
                    <a:lnTo>
                      <a:pt x="1056" y="16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Line 12"/>
              <p:cNvSpPr>
                <a:spLocks noChangeShapeType="1"/>
              </p:cNvSpPr>
              <p:nvPr/>
            </p:nvSpPr>
            <p:spPr bwMode="auto">
              <a:xfrm>
                <a:off x="3740150" y="3214688"/>
                <a:ext cx="352425" cy="3492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Line 13"/>
              <p:cNvSpPr>
                <a:spLocks noChangeShapeType="1"/>
              </p:cNvSpPr>
              <p:nvPr/>
            </p:nvSpPr>
            <p:spPr bwMode="auto">
              <a:xfrm flipH="1">
                <a:off x="2870200" y="3300413"/>
                <a:ext cx="955675" cy="9588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Line 14"/>
              <p:cNvSpPr>
                <a:spLocks noChangeShapeType="1"/>
              </p:cNvSpPr>
              <p:nvPr/>
            </p:nvSpPr>
            <p:spPr bwMode="auto">
              <a:xfrm flipH="1">
                <a:off x="3044825" y="3478213"/>
                <a:ext cx="958850" cy="9556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
              <p:cNvSpPr>
                <a:spLocks/>
              </p:cNvSpPr>
              <p:nvPr/>
            </p:nvSpPr>
            <p:spPr bwMode="auto">
              <a:xfrm>
                <a:off x="2714625" y="4240213"/>
                <a:ext cx="349250" cy="352425"/>
              </a:xfrm>
              <a:custGeom>
                <a:avLst/>
                <a:gdLst>
                  <a:gd name="T0" fmla="*/ 0 w 220"/>
                  <a:gd name="T1" fmla="*/ 0 h 222"/>
                  <a:gd name="T2" fmla="*/ 98 w 220"/>
                  <a:gd name="T3" fmla="*/ 12 h 222"/>
                  <a:gd name="T4" fmla="*/ 110 w 220"/>
                  <a:gd name="T5" fmla="*/ 110 h 222"/>
                  <a:gd name="T6" fmla="*/ 208 w 220"/>
                  <a:gd name="T7" fmla="*/ 122 h 222"/>
                  <a:gd name="T8" fmla="*/ 220 w 220"/>
                  <a:gd name="T9" fmla="*/ 222 h 222"/>
                </a:gdLst>
                <a:ahLst/>
                <a:cxnLst>
                  <a:cxn ang="0">
                    <a:pos x="T0" y="T1"/>
                  </a:cxn>
                  <a:cxn ang="0">
                    <a:pos x="T2" y="T3"/>
                  </a:cxn>
                  <a:cxn ang="0">
                    <a:pos x="T4" y="T5"/>
                  </a:cxn>
                  <a:cxn ang="0">
                    <a:pos x="T6" y="T7"/>
                  </a:cxn>
                  <a:cxn ang="0">
                    <a:pos x="T8" y="T9"/>
                  </a:cxn>
                </a:cxnLst>
                <a:rect l="0" t="0" r="r" b="b"/>
                <a:pathLst>
                  <a:path w="220" h="222">
                    <a:moveTo>
                      <a:pt x="0" y="0"/>
                    </a:moveTo>
                    <a:lnTo>
                      <a:pt x="98" y="12"/>
                    </a:lnTo>
                    <a:lnTo>
                      <a:pt x="110" y="110"/>
                    </a:lnTo>
                    <a:lnTo>
                      <a:pt x="208" y="122"/>
                    </a:lnTo>
                    <a:lnTo>
                      <a:pt x="220" y="2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Line 16"/>
              <p:cNvSpPr>
                <a:spLocks noChangeShapeType="1"/>
              </p:cNvSpPr>
              <p:nvPr/>
            </p:nvSpPr>
            <p:spPr bwMode="auto">
              <a:xfrm flipV="1">
                <a:off x="2749550" y="3294063"/>
                <a:ext cx="234950" cy="238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Line 17"/>
              <p:cNvSpPr>
                <a:spLocks noChangeShapeType="1"/>
              </p:cNvSpPr>
              <p:nvPr/>
            </p:nvSpPr>
            <p:spPr bwMode="auto">
              <a:xfrm flipV="1">
                <a:off x="2879725" y="3497263"/>
                <a:ext cx="165100" cy="165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Line 18"/>
              <p:cNvSpPr>
                <a:spLocks noChangeShapeType="1"/>
              </p:cNvSpPr>
              <p:nvPr/>
            </p:nvSpPr>
            <p:spPr bwMode="auto">
              <a:xfrm flipV="1">
                <a:off x="3771900" y="4319588"/>
                <a:ext cx="238125" cy="238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Line 19"/>
              <p:cNvSpPr>
                <a:spLocks noChangeShapeType="1"/>
              </p:cNvSpPr>
              <p:nvPr/>
            </p:nvSpPr>
            <p:spPr bwMode="auto">
              <a:xfrm flipV="1">
                <a:off x="3641725" y="4259263"/>
                <a:ext cx="165100" cy="165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0"/>
              <p:cNvSpPr>
                <a:spLocks/>
              </p:cNvSpPr>
              <p:nvPr/>
            </p:nvSpPr>
            <p:spPr bwMode="auto">
              <a:xfrm>
                <a:off x="2619375" y="3071813"/>
                <a:ext cx="736600" cy="736600"/>
              </a:xfrm>
              <a:custGeom>
                <a:avLst/>
                <a:gdLst>
                  <a:gd name="T0" fmla="*/ 464 w 464"/>
                  <a:gd name="T1" fmla="*/ 256 h 464"/>
                  <a:gd name="T2" fmla="*/ 222 w 464"/>
                  <a:gd name="T3" fmla="*/ 14 h 464"/>
                  <a:gd name="T4" fmla="*/ 222 w 464"/>
                  <a:gd name="T5" fmla="*/ 14 h 464"/>
                  <a:gd name="T6" fmla="*/ 214 w 464"/>
                  <a:gd name="T7" fmla="*/ 8 h 464"/>
                  <a:gd name="T8" fmla="*/ 206 w 464"/>
                  <a:gd name="T9" fmla="*/ 4 h 464"/>
                  <a:gd name="T10" fmla="*/ 196 w 464"/>
                  <a:gd name="T11" fmla="*/ 0 h 464"/>
                  <a:gd name="T12" fmla="*/ 188 w 464"/>
                  <a:gd name="T13" fmla="*/ 0 h 464"/>
                  <a:gd name="T14" fmla="*/ 178 w 464"/>
                  <a:gd name="T15" fmla="*/ 0 h 464"/>
                  <a:gd name="T16" fmla="*/ 168 w 464"/>
                  <a:gd name="T17" fmla="*/ 4 h 464"/>
                  <a:gd name="T18" fmla="*/ 160 w 464"/>
                  <a:gd name="T19" fmla="*/ 8 h 464"/>
                  <a:gd name="T20" fmla="*/ 152 w 464"/>
                  <a:gd name="T21" fmla="*/ 14 h 464"/>
                  <a:gd name="T22" fmla="*/ 14 w 464"/>
                  <a:gd name="T23" fmla="*/ 154 h 464"/>
                  <a:gd name="T24" fmla="*/ 14 w 464"/>
                  <a:gd name="T25" fmla="*/ 154 h 464"/>
                  <a:gd name="T26" fmla="*/ 8 w 464"/>
                  <a:gd name="T27" fmla="*/ 160 h 464"/>
                  <a:gd name="T28" fmla="*/ 4 w 464"/>
                  <a:gd name="T29" fmla="*/ 170 h 464"/>
                  <a:gd name="T30" fmla="*/ 0 w 464"/>
                  <a:gd name="T31" fmla="*/ 178 h 464"/>
                  <a:gd name="T32" fmla="*/ 0 w 464"/>
                  <a:gd name="T33" fmla="*/ 188 h 464"/>
                  <a:gd name="T34" fmla="*/ 0 w 464"/>
                  <a:gd name="T35" fmla="*/ 198 h 464"/>
                  <a:gd name="T36" fmla="*/ 4 w 464"/>
                  <a:gd name="T37" fmla="*/ 206 h 464"/>
                  <a:gd name="T38" fmla="*/ 8 w 464"/>
                  <a:gd name="T39" fmla="*/ 214 h 464"/>
                  <a:gd name="T40" fmla="*/ 14 w 464"/>
                  <a:gd name="T41" fmla="*/ 222 h 464"/>
                  <a:gd name="T42" fmla="*/ 256 w 464"/>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64" y="256"/>
                    </a:moveTo>
                    <a:lnTo>
                      <a:pt x="222" y="14"/>
                    </a:lnTo>
                    <a:lnTo>
                      <a:pt x="222" y="14"/>
                    </a:lnTo>
                    <a:lnTo>
                      <a:pt x="214" y="8"/>
                    </a:lnTo>
                    <a:lnTo>
                      <a:pt x="206" y="4"/>
                    </a:lnTo>
                    <a:lnTo>
                      <a:pt x="196" y="0"/>
                    </a:lnTo>
                    <a:lnTo>
                      <a:pt x="188" y="0"/>
                    </a:lnTo>
                    <a:lnTo>
                      <a:pt x="178" y="0"/>
                    </a:lnTo>
                    <a:lnTo>
                      <a:pt x="168" y="4"/>
                    </a:lnTo>
                    <a:lnTo>
                      <a:pt x="160" y="8"/>
                    </a:lnTo>
                    <a:lnTo>
                      <a:pt x="152" y="14"/>
                    </a:lnTo>
                    <a:lnTo>
                      <a:pt x="14" y="154"/>
                    </a:lnTo>
                    <a:lnTo>
                      <a:pt x="14" y="154"/>
                    </a:lnTo>
                    <a:lnTo>
                      <a:pt x="8" y="160"/>
                    </a:lnTo>
                    <a:lnTo>
                      <a:pt x="4" y="170"/>
                    </a:lnTo>
                    <a:lnTo>
                      <a:pt x="0" y="178"/>
                    </a:lnTo>
                    <a:lnTo>
                      <a:pt x="0" y="188"/>
                    </a:lnTo>
                    <a:lnTo>
                      <a:pt x="0" y="198"/>
                    </a:lnTo>
                    <a:lnTo>
                      <a:pt x="4" y="206"/>
                    </a:lnTo>
                    <a:lnTo>
                      <a:pt x="8" y="214"/>
                    </a:lnTo>
                    <a:lnTo>
                      <a:pt x="14" y="222"/>
                    </a:lnTo>
                    <a:lnTo>
                      <a:pt x="256" y="464"/>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1"/>
              <p:cNvSpPr>
                <a:spLocks/>
              </p:cNvSpPr>
              <p:nvPr/>
            </p:nvSpPr>
            <p:spPr bwMode="auto">
              <a:xfrm>
                <a:off x="3495675" y="3948113"/>
                <a:ext cx="736600" cy="736600"/>
              </a:xfrm>
              <a:custGeom>
                <a:avLst/>
                <a:gdLst>
                  <a:gd name="T0" fmla="*/ 0 w 464"/>
                  <a:gd name="T1" fmla="*/ 210 h 464"/>
                  <a:gd name="T2" fmla="*/ 242 w 464"/>
                  <a:gd name="T3" fmla="*/ 450 h 464"/>
                  <a:gd name="T4" fmla="*/ 242 w 464"/>
                  <a:gd name="T5" fmla="*/ 450 h 464"/>
                  <a:gd name="T6" fmla="*/ 250 w 464"/>
                  <a:gd name="T7" fmla="*/ 456 h 464"/>
                  <a:gd name="T8" fmla="*/ 258 w 464"/>
                  <a:gd name="T9" fmla="*/ 462 h 464"/>
                  <a:gd name="T10" fmla="*/ 268 w 464"/>
                  <a:gd name="T11" fmla="*/ 464 h 464"/>
                  <a:gd name="T12" fmla="*/ 276 w 464"/>
                  <a:gd name="T13" fmla="*/ 464 h 464"/>
                  <a:gd name="T14" fmla="*/ 286 w 464"/>
                  <a:gd name="T15" fmla="*/ 464 h 464"/>
                  <a:gd name="T16" fmla="*/ 296 w 464"/>
                  <a:gd name="T17" fmla="*/ 462 h 464"/>
                  <a:gd name="T18" fmla="*/ 304 w 464"/>
                  <a:gd name="T19" fmla="*/ 456 h 464"/>
                  <a:gd name="T20" fmla="*/ 312 w 464"/>
                  <a:gd name="T21" fmla="*/ 450 h 464"/>
                  <a:gd name="T22" fmla="*/ 450 w 464"/>
                  <a:gd name="T23" fmla="*/ 312 h 464"/>
                  <a:gd name="T24" fmla="*/ 450 w 464"/>
                  <a:gd name="T25" fmla="*/ 312 h 464"/>
                  <a:gd name="T26" fmla="*/ 456 w 464"/>
                  <a:gd name="T27" fmla="*/ 304 h 464"/>
                  <a:gd name="T28" fmla="*/ 460 w 464"/>
                  <a:gd name="T29" fmla="*/ 296 h 464"/>
                  <a:gd name="T30" fmla="*/ 464 w 464"/>
                  <a:gd name="T31" fmla="*/ 286 h 464"/>
                  <a:gd name="T32" fmla="*/ 464 w 464"/>
                  <a:gd name="T33" fmla="*/ 278 h 464"/>
                  <a:gd name="T34" fmla="*/ 464 w 464"/>
                  <a:gd name="T35" fmla="*/ 268 h 464"/>
                  <a:gd name="T36" fmla="*/ 460 w 464"/>
                  <a:gd name="T37" fmla="*/ 258 h 464"/>
                  <a:gd name="T38" fmla="*/ 456 w 464"/>
                  <a:gd name="T39" fmla="*/ 250 h 464"/>
                  <a:gd name="T40" fmla="*/ 450 w 464"/>
                  <a:gd name="T41" fmla="*/ 242 h 464"/>
                  <a:gd name="T42" fmla="*/ 208 w 464"/>
                  <a:gd name="T4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0" y="210"/>
                    </a:moveTo>
                    <a:lnTo>
                      <a:pt x="242" y="450"/>
                    </a:lnTo>
                    <a:lnTo>
                      <a:pt x="242" y="450"/>
                    </a:lnTo>
                    <a:lnTo>
                      <a:pt x="250" y="456"/>
                    </a:lnTo>
                    <a:lnTo>
                      <a:pt x="258" y="462"/>
                    </a:lnTo>
                    <a:lnTo>
                      <a:pt x="268" y="464"/>
                    </a:lnTo>
                    <a:lnTo>
                      <a:pt x="276" y="464"/>
                    </a:lnTo>
                    <a:lnTo>
                      <a:pt x="286" y="464"/>
                    </a:lnTo>
                    <a:lnTo>
                      <a:pt x="296" y="462"/>
                    </a:lnTo>
                    <a:lnTo>
                      <a:pt x="304" y="456"/>
                    </a:lnTo>
                    <a:lnTo>
                      <a:pt x="312" y="450"/>
                    </a:lnTo>
                    <a:lnTo>
                      <a:pt x="450" y="312"/>
                    </a:lnTo>
                    <a:lnTo>
                      <a:pt x="450" y="312"/>
                    </a:lnTo>
                    <a:lnTo>
                      <a:pt x="456" y="304"/>
                    </a:lnTo>
                    <a:lnTo>
                      <a:pt x="460" y="296"/>
                    </a:lnTo>
                    <a:lnTo>
                      <a:pt x="464" y="286"/>
                    </a:lnTo>
                    <a:lnTo>
                      <a:pt x="464" y="278"/>
                    </a:lnTo>
                    <a:lnTo>
                      <a:pt x="464" y="268"/>
                    </a:lnTo>
                    <a:lnTo>
                      <a:pt x="460" y="258"/>
                    </a:lnTo>
                    <a:lnTo>
                      <a:pt x="456" y="250"/>
                    </a:lnTo>
                    <a:lnTo>
                      <a:pt x="450" y="242"/>
                    </a:lnTo>
                    <a:lnTo>
                      <a:pt x="208"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2" name="组合 121"/>
          <p:cNvGrpSpPr/>
          <p:nvPr/>
        </p:nvGrpSpPr>
        <p:grpSpPr>
          <a:xfrm>
            <a:off x="9097832" y="3304276"/>
            <a:ext cx="495237" cy="495301"/>
            <a:chOff x="4400550" y="2486023"/>
            <a:chExt cx="371476" cy="371476"/>
          </a:xfrm>
        </p:grpSpPr>
        <p:sp>
          <p:nvSpPr>
            <p:cNvPr id="123" name="椭圆 122"/>
            <p:cNvSpPr/>
            <p:nvPr/>
          </p:nvSpPr>
          <p:spPr>
            <a:xfrm>
              <a:off x="4400550" y="2486023"/>
              <a:ext cx="371476" cy="371476"/>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4" name="组合 123"/>
            <p:cNvGrpSpPr/>
            <p:nvPr/>
          </p:nvGrpSpPr>
          <p:grpSpPr>
            <a:xfrm>
              <a:off x="4522787" y="2579942"/>
              <a:ext cx="127002" cy="183638"/>
              <a:chOff x="17059275" y="2890838"/>
              <a:chExt cx="1174750" cy="1698625"/>
            </a:xfrm>
          </p:grpSpPr>
          <p:sp>
            <p:nvSpPr>
              <p:cNvPr id="125" name="Freeform 5"/>
              <p:cNvSpPr>
                <a:spLocks/>
              </p:cNvSpPr>
              <p:nvPr/>
            </p:nvSpPr>
            <p:spPr bwMode="auto">
              <a:xfrm>
                <a:off x="17059275" y="2890838"/>
                <a:ext cx="1174750" cy="1409700"/>
              </a:xfrm>
              <a:custGeom>
                <a:avLst/>
                <a:gdLst>
                  <a:gd name="T0" fmla="*/ 202 w 740"/>
                  <a:gd name="T1" fmla="*/ 818 h 888"/>
                  <a:gd name="T2" fmla="*/ 202 w 740"/>
                  <a:gd name="T3" fmla="*/ 700 h 888"/>
                  <a:gd name="T4" fmla="*/ 160 w 740"/>
                  <a:gd name="T5" fmla="*/ 674 h 888"/>
                  <a:gd name="T6" fmla="*/ 120 w 740"/>
                  <a:gd name="T7" fmla="*/ 642 h 888"/>
                  <a:gd name="T8" fmla="*/ 86 w 740"/>
                  <a:gd name="T9" fmla="*/ 606 h 888"/>
                  <a:gd name="T10" fmla="*/ 56 w 740"/>
                  <a:gd name="T11" fmla="*/ 566 h 888"/>
                  <a:gd name="T12" fmla="*/ 32 w 740"/>
                  <a:gd name="T13" fmla="*/ 522 h 888"/>
                  <a:gd name="T14" fmla="*/ 14 w 740"/>
                  <a:gd name="T15" fmla="*/ 474 h 888"/>
                  <a:gd name="T16" fmla="*/ 4 w 740"/>
                  <a:gd name="T17" fmla="*/ 424 h 888"/>
                  <a:gd name="T18" fmla="*/ 0 w 740"/>
                  <a:gd name="T19" fmla="*/ 370 h 888"/>
                  <a:gd name="T20" fmla="*/ 2 w 740"/>
                  <a:gd name="T21" fmla="*/ 332 h 888"/>
                  <a:gd name="T22" fmla="*/ 16 w 740"/>
                  <a:gd name="T23" fmla="*/ 260 h 888"/>
                  <a:gd name="T24" fmla="*/ 44 w 740"/>
                  <a:gd name="T25" fmla="*/ 194 h 888"/>
                  <a:gd name="T26" fmla="*/ 84 w 740"/>
                  <a:gd name="T27" fmla="*/ 134 h 888"/>
                  <a:gd name="T28" fmla="*/ 134 w 740"/>
                  <a:gd name="T29" fmla="*/ 84 h 888"/>
                  <a:gd name="T30" fmla="*/ 194 w 740"/>
                  <a:gd name="T31" fmla="*/ 44 h 888"/>
                  <a:gd name="T32" fmla="*/ 260 w 740"/>
                  <a:gd name="T33" fmla="*/ 16 h 888"/>
                  <a:gd name="T34" fmla="*/ 332 w 740"/>
                  <a:gd name="T35" fmla="*/ 2 h 888"/>
                  <a:gd name="T36" fmla="*/ 370 w 740"/>
                  <a:gd name="T37" fmla="*/ 0 h 888"/>
                  <a:gd name="T38" fmla="*/ 446 w 740"/>
                  <a:gd name="T39" fmla="*/ 8 h 888"/>
                  <a:gd name="T40" fmla="*/ 514 w 740"/>
                  <a:gd name="T41" fmla="*/ 28 h 888"/>
                  <a:gd name="T42" fmla="*/ 578 w 740"/>
                  <a:gd name="T43" fmla="*/ 64 h 888"/>
                  <a:gd name="T44" fmla="*/ 632 w 740"/>
                  <a:gd name="T45" fmla="*/ 108 h 888"/>
                  <a:gd name="T46" fmla="*/ 678 w 740"/>
                  <a:gd name="T47" fmla="*/ 164 h 888"/>
                  <a:gd name="T48" fmla="*/ 712 w 740"/>
                  <a:gd name="T49" fmla="*/ 226 h 888"/>
                  <a:gd name="T50" fmla="*/ 734 w 740"/>
                  <a:gd name="T51" fmla="*/ 296 h 888"/>
                  <a:gd name="T52" fmla="*/ 740 w 740"/>
                  <a:gd name="T53" fmla="*/ 370 h 888"/>
                  <a:gd name="T54" fmla="*/ 740 w 740"/>
                  <a:gd name="T55" fmla="*/ 398 h 888"/>
                  <a:gd name="T56" fmla="*/ 732 w 740"/>
                  <a:gd name="T57" fmla="*/ 450 h 888"/>
                  <a:gd name="T58" fmla="*/ 718 w 740"/>
                  <a:gd name="T59" fmla="*/ 498 h 888"/>
                  <a:gd name="T60" fmla="*/ 696 w 740"/>
                  <a:gd name="T61" fmla="*/ 546 h 888"/>
                  <a:gd name="T62" fmla="*/ 670 w 740"/>
                  <a:gd name="T63" fmla="*/ 588 h 888"/>
                  <a:gd name="T64" fmla="*/ 638 w 740"/>
                  <a:gd name="T65" fmla="*/ 626 h 888"/>
                  <a:gd name="T66" fmla="*/ 600 w 740"/>
                  <a:gd name="T67" fmla="*/ 660 h 888"/>
                  <a:gd name="T68" fmla="*/ 558 w 740"/>
                  <a:gd name="T69" fmla="*/ 690 h 888"/>
                  <a:gd name="T70" fmla="*/ 536 w 740"/>
                  <a:gd name="T71" fmla="*/ 78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0" h="888">
                    <a:moveTo>
                      <a:pt x="518" y="888"/>
                    </a:moveTo>
                    <a:lnTo>
                      <a:pt x="202" y="818"/>
                    </a:lnTo>
                    <a:lnTo>
                      <a:pt x="202" y="700"/>
                    </a:lnTo>
                    <a:lnTo>
                      <a:pt x="202" y="700"/>
                    </a:lnTo>
                    <a:lnTo>
                      <a:pt x="180" y="688"/>
                    </a:lnTo>
                    <a:lnTo>
                      <a:pt x="160" y="674"/>
                    </a:lnTo>
                    <a:lnTo>
                      <a:pt x="140" y="660"/>
                    </a:lnTo>
                    <a:lnTo>
                      <a:pt x="120" y="642"/>
                    </a:lnTo>
                    <a:lnTo>
                      <a:pt x="102" y="626"/>
                    </a:lnTo>
                    <a:lnTo>
                      <a:pt x="86" y="606"/>
                    </a:lnTo>
                    <a:lnTo>
                      <a:pt x="70" y="586"/>
                    </a:lnTo>
                    <a:lnTo>
                      <a:pt x="56" y="566"/>
                    </a:lnTo>
                    <a:lnTo>
                      <a:pt x="44" y="544"/>
                    </a:lnTo>
                    <a:lnTo>
                      <a:pt x="32" y="522"/>
                    </a:lnTo>
                    <a:lnTo>
                      <a:pt x="22" y="498"/>
                    </a:lnTo>
                    <a:lnTo>
                      <a:pt x="14" y="474"/>
                    </a:lnTo>
                    <a:lnTo>
                      <a:pt x="8" y="448"/>
                    </a:lnTo>
                    <a:lnTo>
                      <a:pt x="4" y="424"/>
                    </a:lnTo>
                    <a:lnTo>
                      <a:pt x="2" y="396"/>
                    </a:lnTo>
                    <a:lnTo>
                      <a:pt x="0" y="370"/>
                    </a:lnTo>
                    <a:lnTo>
                      <a:pt x="0" y="370"/>
                    </a:lnTo>
                    <a:lnTo>
                      <a:pt x="2" y="332"/>
                    </a:lnTo>
                    <a:lnTo>
                      <a:pt x="8" y="296"/>
                    </a:lnTo>
                    <a:lnTo>
                      <a:pt x="16" y="260"/>
                    </a:lnTo>
                    <a:lnTo>
                      <a:pt x="30" y="226"/>
                    </a:lnTo>
                    <a:lnTo>
                      <a:pt x="44" y="194"/>
                    </a:lnTo>
                    <a:lnTo>
                      <a:pt x="64" y="164"/>
                    </a:lnTo>
                    <a:lnTo>
                      <a:pt x="84" y="134"/>
                    </a:lnTo>
                    <a:lnTo>
                      <a:pt x="108" y="108"/>
                    </a:lnTo>
                    <a:lnTo>
                      <a:pt x="134" y="84"/>
                    </a:lnTo>
                    <a:lnTo>
                      <a:pt x="164" y="64"/>
                    </a:lnTo>
                    <a:lnTo>
                      <a:pt x="194" y="44"/>
                    </a:lnTo>
                    <a:lnTo>
                      <a:pt x="226" y="28"/>
                    </a:lnTo>
                    <a:lnTo>
                      <a:pt x="260" y="16"/>
                    </a:lnTo>
                    <a:lnTo>
                      <a:pt x="296" y="8"/>
                    </a:lnTo>
                    <a:lnTo>
                      <a:pt x="332" y="2"/>
                    </a:lnTo>
                    <a:lnTo>
                      <a:pt x="370" y="0"/>
                    </a:lnTo>
                    <a:lnTo>
                      <a:pt x="370" y="0"/>
                    </a:lnTo>
                    <a:lnTo>
                      <a:pt x="408" y="2"/>
                    </a:lnTo>
                    <a:lnTo>
                      <a:pt x="446" y="8"/>
                    </a:lnTo>
                    <a:lnTo>
                      <a:pt x="480" y="16"/>
                    </a:lnTo>
                    <a:lnTo>
                      <a:pt x="514" y="28"/>
                    </a:lnTo>
                    <a:lnTo>
                      <a:pt x="546" y="44"/>
                    </a:lnTo>
                    <a:lnTo>
                      <a:pt x="578" y="64"/>
                    </a:lnTo>
                    <a:lnTo>
                      <a:pt x="606" y="84"/>
                    </a:lnTo>
                    <a:lnTo>
                      <a:pt x="632" y="108"/>
                    </a:lnTo>
                    <a:lnTo>
                      <a:pt x="656" y="134"/>
                    </a:lnTo>
                    <a:lnTo>
                      <a:pt x="678" y="164"/>
                    </a:lnTo>
                    <a:lnTo>
                      <a:pt x="696" y="194"/>
                    </a:lnTo>
                    <a:lnTo>
                      <a:pt x="712" y="226"/>
                    </a:lnTo>
                    <a:lnTo>
                      <a:pt x="724" y="260"/>
                    </a:lnTo>
                    <a:lnTo>
                      <a:pt x="734" y="296"/>
                    </a:lnTo>
                    <a:lnTo>
                      <a:pt x="738" y="332"/>
                    </a:lnTo>
                    <a:lnTo>
                      <a:pt x="740" y="370"/>
                    </a:lnTo>
                    <a:lnTo>
                      <a:pt x="740" y="370"/>
                    </a:lnTo>
                    <a:lnTo>
                      <a:pt x="740" y="398"/>
                    </a:lnTo>
                    <a:lnTo>
                      <a:pt x="736" y="424"/>
                    </a:lnTo>
                    <a:lnTo>
                      <a:pt x="732" y="450"/>
                    </a:lnTo>
                    <a:lnTo>
                      <a:pt x="726" y="474"/>
                    </a:lnTo>
                    <a:lnTo>
                      <a:pt x="718" y="498"/>
                    </a:lnTo>
                    <a:lnTo>
                      <a:pt x="708" y="522"/>
                    </a:lnTo>
                    <a:lnTo>
                      <a:pt x="696" y="546"/>
                    </a:lnTo>
                    <a:lnTo>
                      <a:pt x="684" y="568"/>
                    </a:lnTo>
                    <a:lnTo>
                      <a:pt x="670" y="588"/>
                    </a:lnTo>
                    <a:lnTo>
                      <a:pt x="654" y="608"/>
                    </a:lnTo>
                    <a:lnTo>
                      <a:pt x="638" y="626"/>
                    </a:lnTo>
                    <a:lnTo>
                      <a:pt x="620" y="644"/>
                    </a:lnTo>
                    <a:lnTo>
                      <a:pt x="600" y="660"/>
                    </a:lnTo>
                    <a:lnTo>
                      <a:pt x="580" y="676"/>
                    </a:lnTo>
                    <a:lnTo>
                      <a:pt x="558" y="690"/>
                    </a:lnTo>
                    <a:lnTo>
                      <a:pt x="536" y="702"/>
                    </a:lnTo>
                    <a:lnTo>
                      <a:pt x="536" y="786"/>
                    </a:lnTo>
                    <a:lnTo>
                      <a:pt x="350" y="74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Line 6"/>
              <p:cNvSpPr>
                <a:spLocks noChangeShapeType="1"/>
              </p:cNvSpPr>
              <p:nvPr/>
            </p:nvSpPr>
            <p:spPr bwMode="auto">
              <a:xfrm flipH="1" flipV="1">
                <a:off x="17379950" y="4338638"/>
                <a:ext cx="501650" cy="111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7"/>
              <p:cNvSpPr>
                <a:spLocks noChangeShapeType="1"/>
              </p:cNvSpPr>
              <p:nvPr/>
            </p:nvSpPr>
            <p:spPr bwMode="auto">
              <a:xfrm flipH="1" flipV="1">
                <a:off x="17421225" y="4497388"/>
                <a:ext cx="419100" cy="920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8" name="组合 127"/>
          <p:cNvGrpSpPr/>
          <p:nvPr/>
        </p:nvGrpSpPr>
        <p:grpSpPr>
          <a:xfrm>
            <a:off x="4293568" y="3304276"/>
            <a:ext cx="495237" cy="495301"/>
            <a:chOff x="1228725" y="2486023"/>
            <a:chExt cx="371476" cy="371476"/>
          </a:xfrm>
        </p:grpSpPr>
        <p:sp>
          <p:nvSpPr>
            <p:cNvPr id="129" name="椭圆 128"/>
            <p:cNvSpPr/>
            <p:nvPr/>
          </p:nvSpPr>
          <p:spPr>
            <a:xfrm>
              <a:off x="1228725" y="2486023"/>
              <a:ext cx="371476" cy="371476"/>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组合 129"/>
            <p:cNvGrpSpPr/>
            <p:nvPr/>
          </p:nvGrpSpPr>
          <p:grpSpPr>
            <a:xfrm>
              <a:off x="1326935" y="2579942"/>
              <a:ext cx="175057" cy="183638"/>
              <a:chOff x="9394825" y="5503863"/>
              <a:chExt cx="1619250" cy="1698625"/>
            </a:xfrm>
          </p:grpSpPr>
          <p:sp>
            <p:nvSpPr>
              <p:cNvPr id="131" name="Freeform 8"/>
              <p:cNvSpPr>
                <a:spLocks/>
              </p:cNvSpPr>
              <p:nvPr/>
            </p:nvSpPr>
            <p:spPr bwMode="auto">
              <a:xfrm>
                <a:off x="9394825" y="5503863"/>
                <a:ext cx="1619250" cy="927100"/>
              </a:xfrm>
              <a:custGeom>
                <a:avLst/>
                <a:gdLst>
                  <a:gd name="T0" fmla="*/ 488 w 1020"/>
                  <a:gd name="T1" fmla="*/ 4 h 584"/>
                  <a:gd name="T2" fmla="*/ 20 w 1020"/>
                  <a:gd name="T3" fmla="*/ 258 h 584"/>
                  <a:gd name="T4" fmla="*/ 20 w 1020"/>
                  <a:gd name="T5" fmla="*/ 258 h 584"/>
                  <a:gd name="T6" fmla="*/ 12 w 1020"/>
                  <a:gd name="T7" fmla="*/ 264 h 584"/>
                  <a:gd name="T8" fmla="*/ 4 w 1020"/>
                  <a:gd name="T9" fmla="*/ 272 h 584"/>
                  <a:gd name="T10" fmla="*/ 0 w 1020"/>
                  <a:gd name="T11" fmla="*/ 282 h 584"/>
                  <a:gd name="T12" fmla="*/ 0 w 1020"/>
                  <a:gd name="T13" fmla="*/ 292 h 584"/>
                  <a:gd name="T14" fmla="*/ 0 w 1020"/>
                  <a:gd name="T15" fmla="*/ 302 h 584"/>
                  <a:gd name="T16" fmla="*/ 4 w 1020"/>
                  <a:gd name="T17" fmla="*/ 310 h 584"/>
                  <a:gd name="T18" fmla="*/ 12 w 1020"/>
                  <a:gd name="T19" fmla="*/ 318 h 584"/>
                  <a:gd name="T20" fmla="*/ 20 w 1020"/>
                  <a:gd name="T21" fmla="*/ 326 h 584"/>
                  <a:gd name="T22" fmla="*/ 488 w 1020"/>
                  <a:gd name="T23" fmla="*/ 578 h 584"/>
                  <a:gd name="T24" fmla="*/ 488 w 1020"/>
                  <a:gd name="T25" fmla="*/ 578 h 584"/>
                  <a:gd name="T26" fmla="*/ 498 w 1020"/>
                  <a:gd name="T27" fmla="*/ 582 h 584"/>
                  <a:gd name="T28" fmla="*/ 510 w 1020"/>
                  <a:gd name="T29" fmla="*/ 584 h 584"/>
                  <a:gd name="T30" fmla="*/ 520 w 1020"/>
                  <a:gd name="T31" fmla="*/ 582 h 584"/>
                  <a:gd name="T32" fmla="*/ 532 w 1020"/>
                  <a:gd name="T33" fmla="*/ 578 h 584"/>
                  <a:gd name="T34" fmla="*/ 998 w 1020"/>
                  <a:gd name="T35" fmla="*/ 326 h 584"/>
                  <a:gd name="T36" fmla="*/ 998 w 1020"/>
                  <a:gd name="T37" fmla="*/ 326 h 584"/>
                  <a:gd name="T38" fmla="*/ 1008 w 1020"/>
                  <a:gd name="T39" fmla="*/ 318 h 584"/>
                  <a:gd name="T40" fmla="*/ 1014 w 1020"/>
                  <a:gd name="T41" fmla="*/ 310 h 584"/>
                  <a:gd name="T42" fmla="*/ 1018 w 1020"/>
                  <a:gd name="T43" fmla="*/ 302 h 584"/>
                  <a:gd name="T44" fmla="*/ 1020 w 1020"/>
                  <a:gd name="T45" fmla="*/ 292 h 584"/>
                  <a:gd name="T46" fmla="*/ 1018 w 1020"/>
                  <a:gd name="T47" fmla="*/ 282 h 584"/>
                  <a:gd name="T48" fmla="*/ 1014 w 1020"/>
                  <a:gd name="T49" fmla="*/ 272 h 584"/>
                  <a:gd name="T50" fmla="*/ 1008 w 1020"/>
                  <a:gd name="T51" fmla="*/ 264 h 584"/>
                  <a:gd name="T52" fmla="*/ 998 w 1020"/>
                  <a:gd name="T53" fmla="*/ 258 h 584"/>
                  <a:gd name="T54" fmla="*/ 532 w 1020"/>
                  <a:gd name="T55" fmla="*/ 4 h 584"/>
                  <a:gd name="T56" fmla="*/ 532 w 1020"/>
                  <a:gd name="T57" fmla="*/ 4 h 584"/>
                  <a:gd name="T58" fmla="*/ 520 w 1020"/>
                  <a:gd name="T59" fmla="*/ 0 h 584"/>
                  <a:gd name="T60" fmla="*/ 510 w 1020"/>
                  <a:gd name="T61" fmla="*/ 0 h 584"/>
                  <a:gd name="T62" fmla="*/ 498 w 1020"/>
                  <a:gd name="T63" fmla="*/ 0 h 584"/>
                  <a:gd name="T64" fmla="*/ 488 w 1020"/>
                  <a:gd name="T65" fmla="*/ 4 h 584"/>
                  <a:gd name="T66" fmla="*/ 488 w 1020"/>
                  <a:gd name="T67"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0" h="584">
                    <a:moveTo>
                      <a:pt x="488" y="4"/>
                    </a:moveTo>
                    <a:lnTo>
                      <a:pt x="20" y="258"/>
                    </a:lnTo>
                    <a:lnTo>
                      <a:pt x="20" y="258"/>
                    </a:lnTo>
                    <a:lnTo>
                      <a:pt x="12" y="264"/>
                    </a:lnTo>
                    <a:lnTo>
                      <a:pt x="4" y="272"/>
                    </a:lnTo>
                    <a:lnTo>
                      <a:pt x="0" y="282"/>
                    </a:lnTo>
                    <a:lnTo>
                      <a:pt x="0" y="292"/>
                    </a:lnTo>
                    <a:lnTo>
                      <a:pt x="0" y="302"/>
                    </a:lnTo>
                    <a:lnTo>
                      <a:pt x="4" y="310"/>
                    </a:lnTo>
                    <a:lnTo>
                      <a:pt x="12" y="318"/>
                    </a:lnTo>
                    <a:lnTo>
                      <a:pt x="20" y="326"/>
                    </a:lnTo>
                    <a:lnTo>
                      <a:pt x="488" y="578"/>
                    </a:lnTo>
                    <a:lnTo>
                      <a:pt x="488" y="578"/>
                    </a:lnTo>
                    <a:lnTo>
                      <a:pt x="498" y="582"/>
                    </a:lnTo>
                    <a:lnTo>
                      <a:pt x="510" y="584"/>
                    </a:lnTo>
                    <a:lnTo>
                      <a:pt x="520" y="582"/>
                    </a:lnTo>
                    <a:lnTo>
                      <a:pt x="532" y="578"/>
                    </a:lnTo>
                    <a:lnTo>
                      <a:pt x="998" y="326"/>
                    </a:lnTo>
                    <a:lnTo>
                      <a:pt x="998" y="326"/>
                    </a:lnTo>
                    <a:lnTo>
                      <a:pt x="1008" y="318"/>
                    </a:lnTo>
                    <a:lnTo>
                      <a:pt x="1014" y="310"/>
                    </a:lnTo>
                    <a:lnTo>
                      <a:pt x="1018" y="302"/>
                    </a:lnTo>
                    <a:lnTo>
                      <a:pt x="1020" y="292"/>
                    </a:lnTo>
                    <a:lnTo>
                      <a:pt x="1018" y="282"/>
                    </a:lnTo>
                    <a:lnTo>
                      <a:pt x="1014" y="272"/>
                    </a:lnTo>
                    <a:lnTo>
                      <a:pt x="1008" y="264"/>
                    </a:lnTo>
                    <a:lnTo>
                      <a:pt x="998" y="258"/>
                    </a:lnTo>
                    <a:lnTo>
                      <a:pt x="532" y="4"/>
                    </a:lnTo>
                    <a:lnTo>
                      <a:pt x="532" y="4"/>
                    </a:lnTo>
                    <a:lnTo>
                      <a:pt x="520" y="0"/>
                    </a:lnTo>
                    <a:lnTo>
                      <a:pt x="510" y="0"/>
                    </a:lnTo>
                    <a:lnTo>
                      <a:pt x="498" y="0"/>
                    </a:lnTo>
                    <a:lnTo>
                      <a:pt x="488" y="4"/>
                    </a:lnTo>
                    <a:lnTo>
                      <a:pt x="488" y="4"/>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9"/>
              <p:cNvSpPr>
                <a:spLocks/>
              </p:cNvSpPr>
              <p:nvPr/>
            </p:nvSpPr>
            <p:spPr bwMode="auto">
              <a:xfrm>
                <a:off x="9394825" y="6243638"/>
                <a:ext cx="1619250" cy="587375"/>
              </a:xfrm>
              <a:custGeom>
                <a:avLst/>
                <a:gdLst>
                  <a:gd name="T0" fmla="*/ 102 w 1020"/>
                  <a:gd name="T1" fmla="*/ 0 h 370"/>
                  <a:gd name="T2" fmla="*/ 20 w 1020"/>
                  <a:gd name="T3" fmla="*/ 44 h 370"/>
                  <a:gd name="T4" fmla="*/ 20 w 1020"/>
                  <a:gd name="T5" fmla="*/ 44 h 370"/>
                  <a:gd name="T6" fmla="*/ 12 w 1020"/>
                  <a:gd name="T7" fmla="*/ 50 h 370"/>
                  <a:gd name="T8" fmla="*/ 4 w 1020"/>
                  <a:gd name="T9" fmla="*/ 60 h 370"/>
                  <a:gd name="T10" fmla="*/ 0 w 1020"/>
                  <a:gd name="T11" fmla="*/ 68 h 370"/>
                  <a:gd name="T12" fmla="*/ 0 w 1020"/>
                  <a:gd name="T13" fmla="*/ 78 h 370"/>
                  <a:gd name="T14" fmla="*/ 0 w 1020"/>
                  <a:gd name="T15" fmla="*/ 88 h 370"/>
                  <a:gd name="T16" fmla="*/ 4 w 1020"/>
                  <a:gd name="T17" fmla="*/ 98 h 370"/>
                  <a:gd name="T18" fmla="*/ 12 w 1020"/>
                  <a:gd name="T19" fmla="*/ 106 h 370"/>
                  <a:gd name="T20" fmla="*/ 20 w 1020"/>
                  <a:gd name="T21" fmla="*/ 112 h 370"/>
                  <a:gd name="T22" fmla="*/ 488 w 1020"/>
                  <a:gd name="T23" fmla="*/ 364 h 370"/>
                  <a:gd name="T24" fmla="*/ 488 w 1020"/>
                  <a:gd name="T25" fmla="*/ 364 h 370"/>
                  <a:gd name="T26" fmla="*/ 498 w 1020"/>
                  <a:gd name="T27" fmla="*/ 368 h 370"/>
                  <a:gd name="T28" fmla="*/ 510 w 1020"/>
                  <a:gd name="T29" fmla="*/ 370 h 370"/>
                  <a:gd name="T30" fmla="*/ 520 w 1020"/>
                  <a:gd name="T31" fmla="*/ 368 h 370"/>
                  <a:gd name="T32" fmla="*/ 532 w 1020"/>
                  <a:gd name="T33" fmla="*/ 364 h 370"/>
                  <a:gd name="T34" fmla="*/ 998 w 1020"/>
                  <a:gd name="T35" fmla="*/ 112 h 370"/>
                  <a:gd name="T36" fmla="*/ 998 w 1020"/>
                  <a:gd name="T37" fmla="*/ 112 h 370"/>
                  <a:gd name="T38" fmla="*/ 1008 w 1020"/>
                  <a:gd name="T39" fmla="*/ 106 h 370"/>
                  <a:gd name="T40" fmla="*/ 1014 w 1020"/>
                  <a:gd name="T41" fmla="*/ 98 h 370"/>
                  <a:gd name="T42" fmla="*/ 1018 w 1020"/>
                  <a:gd name="T43" fmla="*/ 88 h 370"/>
                  <a:gd name="T44" fmla="*/ 1020 w 1020"/>
                  <a:gd name="T45" fmla="*/ 78 h 370"/>
                  <a:gd name="T46" fmla="*/ 1018 w 1020"/>
                  <a:gd name="T47" fmla="*/ 68 h 370"/>
                  <a:gd name="T48" fmla="*/ 1014 w 1020"/>
                  <a:gd name="T49" fmla="*/ 60 h 370"/>
                  <a:gd name="T50" fmla="*/ 1008 w 1020"/>
                  <a:gd name="T51" fmla="*/ 50 h 370"/>
                  <a:gd name="T52" fmla="*/ 998 w 1020"/>
                  <a:gd name="T53" fmla="*/ 44 h 370"/>
                  <a:gd name="T54" fmla="*/ 916 w 1020"/>
                  <a:gd name="T55"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20" h="370">
                    <a:moveTo>
                      <a:pt x="102" y="0"/>
                    </a:moveTo>
                    <a:lnTo>
                      <a:pt x="20" y="44"/>
                    </a:lnTo>
                    <a:lnTo>
                      <a:pt x="20" y="44"/>
                    </a:lnTo>
                    <a:lnTo>
                      <a:pt x="12" y="50"/>
                    </a:lnTo>
                    <a:lnTo>
                      <a:pt x="4" y="60"/>
                    </a:lnTo>
                    <a:lnTo>
                      <a:pt x="0" y="68"/>
                    </a:lnTo>
                    <a:lnTo>
                      <a:pt x="0" y="78"/>
                    </a:lnTo>
                    <a:lnTo>
                      <a:pt x="0" y="88"/>
                    </a:lnTo>
                    <a:lnTo>
                      <a:pt x="4" y="98"/>
                    </a:lnTo>
                    <a:lnTo>
                      <a:pt x="12" y="106"/>
                    </a:lnTo>
                    <a:lnTo>
                      <a:pt x="20" y="112"/>
                    </a:lnTo>
                    <a:lnTo>
                      <a:pt x="488" y="364"/>
                    </a:lnTo>
                    <a:lnTo>
                      <a:pt x="488" y="364"/>
                    </a:lnTo>
                    <a:lnTo>
                      <a:pt x="498" y="368"/>
                    </a:lnTo>
                    <a:lnTo>
                      <a:pt x="510" y="370"/>
                    </a:lnTo>
                    <a:lnTo>
                      <a:pt x="520" y="368"/>
                    </a:lnTo>
                    <a:lnTo>
                      <a:pt x="532" y="364"/>
                    </a:lnTo>
                    <a:lnTo>
                      <a:pt x="998" y="112"/>
                    </a:lnTo>
                    <a:lnTo>
                      <a:pt x="998" y="112"/>
                    </a:lnTo>
                    <a:lnTo>
                      <a:pt x="1008" y="106"/>
                    </a:lnTo>
                    <a:lnTo>
                      <a:pt x="1014" y="98"/>
                    </a:lnTo>
                    <a:lnTo>
                      <a:pt x="1018" y="88"/>
                    </a:lnTo>
                    <a:lnTo>
                      <a:pt x="1020" y="78"/>
                    </a:lnTo>
                    <a:lnTo>
                      <a:pt x="1018" y="68"/>
                    </a:lnTo>
                    <a:lnTo>
                      <a:pt x="1014" y="60"/>
                    </a:lnTo>
                    <a:lnTo>
                      <a:pt x="1008" y="50"/>
                    </a:lnTo>
                    <a:lnTo>
                      <a:pt x="998" y="44"/>
                    </a:lnTo>
                    <a:lnTo>
                      <a:pt x="916"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
              <p:cNvSpPr>
                <a:spLocks/>
              </p:cNvSpPr>
              <p:nvPr/>
            </p:nvSpPr>
            <p:spPr bwMode="auto">
              <a:xfrm>
                <a:off x="9394825" y="6615113"/>
                <a:ext cx="1619250" cy="587375"/>
              </a:xfrm>
              <a:custGeom>
                <a:avLst/>
                <a:gdLst>
                  <a:gd name="T0" fmla="*/ 102 w 1020"/>
                  <a:gd name="T1" fmla="*/ 0 h 370"/>
                  <a:gd name="T2" fmla="*/ 20 w 1020"/>
                  <a:gd name="T3" fmla="*/ 44 h 370"/>
                  <a:gd name="T4" fmla="*/ 20 w 1020"/>
                  <a:gd name="T5" fmla="*/ 44 h 370"/>
                  <a:gd name="T6" fmla="*/ 12 w 1020"/>
                  <a:gd name="T7" fmla="*/ 50 h 370"/>
                  <a:gd name="T8" fmla="*/ 4 w 1020"/>
                  <a:gd name="T9" fmla="*/ 58 h 370"/>
                  <a:gd name="T10" fmla="*/ 0 w 1020"/>
                  <a:gd name="T11" fmla="*/ 68 h 370"/>
                  <a:gd name="T12" fmla="*/ 0 w 1020"/>
                  <a:gd name="T13" fmla="*/ 78 h 370"/>
                  <a:gd name="T14" fmla="*/ 0 w 1020"/>
                  <a:gd name="T15" fmla="*/ 88 h 370"/>
                  <a:gd name="T16" fmla="*/ 4 w 1020"/>
                  <a:gd name="T17" fmla="*/ 96 h 370"/>
                  <a:gd name="T18" fmla="*/ 12 w 1020"/>
                  <a:gd name="T19" fmla="*/ 104 h 370"/>
                  <a:gd name="T20" fmla="*/ 20 w 1020"/>
                  <a:gd name="T21" fmla="*/ 112 h 370"/>
                  <a:gd name="T22" fmla="*/ 488 w 1020"/>
                  <a:gd name="T23" fmla="*/ 364 h 370"/>
                  <a:gd name="T24" fmla="*/ 488 w 1020"/>
                  <a:gd name="T25" fmla="*/ 364 h 370"/>
                  <a:gd name="T26" fmla="*/ 498 w 1020"/>
                  <a:gd name="T27" fmla="*/ 368 h 370"/>
                  <a:gd name="T28" fmla="*/ 510 w 1020"/>
                  <a:gd name="T29" fmla="*/ 370 h 370"/>
                  <a:gd name="T30" fmla="*/ 520 w 1020"/>
                  <a:gd name="T31" fmla="*/ 368 h 370"/>
                  <a:gd name="T32" fmla="*/ 532 w 1020"/>
                  <a:gd name="T33" fmla="*/ 364 h 370"/>
                  <a:gd name="T34" fmla="*/ 998 w 1020"/>
                  <a:gd name="T35" fmla="*/ 112 h 370"/>
                  <a:gd name="T36" fmla="*/ 998 w 1020"/>
                  <a:gd name="T37" fmla="*/ 112 h 370"/>
                  <a:gd name="T38" fmla="*/ 1008 w 1020"/>
                  <a:gd name="T39" fmla="*/ 104 h 370"/>
                  <a:gd name="T40" fmla="*/ 1014 w 1020"/>
                  <a:gd name="T41" fmla="*/ 96 h 370"/>
                  <a:gd name="T42" fmla="*/ 1018 w 1020"/>
                  <a:gd name="T43" fmla="*/ 88 h 370"/>
                  <a:gd name="T44" fmla="*/ 1020 w 1020"/>
                  <a:gd name="T45" fmla="*/ 78 h 370"/>
                  <a:gd name="T46" fmla="*/ 1018 w 1020"/>
                  <a:gd name="T47" fmla="*/ 68 h 370"/>
                  <a:gd name="T48" fmla="*/ 1014 w 1020"/>
                  <a:gd name="T49" fmla="*/ 58 h 370"/>
                  <a:gd name="T50" fmla="*/ 1008 w 1020"/>
                  <a:gd name="T51" fmla="*/ 50 h 370"/>
                  <a:gd name="T52" fmla="*/ 998 w 1020"/>
                  <a:gd name="T53" fmla="*/ 44 h 370"/>
                  <a:gd name="T54" fmla="*/ 916 w 1020"/>
                  <a:gd name="T55"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20" h="370">
                    <a:moveTo>
                      <a:pt x="102" y="0"/>
                    </a:moveTo>
                    <a:lnTo>
                      <a:pt x="20" y="44"/>
                    </a:lnTo>
                    <a:lnTo>
                      <a:pt x="20" y="44"/>
                    </a:lnTo>
                    <a:lnTo>
                      <a:pt x="12" y="50"/>
                    </a:lnTo>
                    <a:lnTo>
                      <a:pt x="4" y="58"/>
                    </a:lnTo>
                    <a:lnTo>
                      <a:pt x="0" y="68"/>
                    </a:lnTo>
                    <a:lnTo>
                      <a:pt x="0" y="78"/>
                    </a:lnTo>
                    <a:lnTo>
                      <a:pt x="0" y="88"/>
                    </a:lnTo>
                    <a:lnTo>
                      <a:pt x="4" y="96"/>
                    </a:lnTo>
                    <a:lnTo>
                      <a:pt x="12" y="104"/>
                    </a:lnTo>
                    <a:lnTo>
                      <a:pt x="20" y="112"/>
                    </a:lnTo>
                    <a:lnTo>
                      <a:pt x="488" y="364"/>
                    </a:lnTo>
                    <a:lnTo>
                      <a:pt x="488" y="364"/>
                    </a:lnTo>
                    <a:lnTo>
                      <a:pt x="498" y="368"/>
                    </a:lnTo>
                    <a:lnTo>
                      <a:pt x="510" y="370"/>
                    </a:lnTo>
                    <a:lnTo>
                      <a:pt x="520" y="368"/>
                    </a:lnTo>
                    <a:lnTo>
                      <a:pt x="532" y="364"/>
                    </a:lnTo>
                    <a:lnTo>
                      <a:pt x="998" y="112"/>
                    </a:lnTo>
                    <a:lnTo>
                      <a:pt x="998" y="112"/>
                    </a:lnTo>
                    <a:lnTo>
                      <a:pt x="1008" y="104"/>
                    </a:lnTo>
                    <a:lnTo>
                      <a:pt x="1014" y="96"/>
                    </a:lnTo>
                    <a:lnTo>
                      <a:pt x="1018" y="88"/>
                    </a:lnTo>
                    <a:lnTo>
                      <a:pt x="1020" y="78"/>
                    </a:lnTo>
                    <a:lnTo>
                      <a:pt x="1018" y="68"/>
                    </a:lnTo>
                    <a:lnTo>
                      <a:pt x="1014" y="58"/>
                    </a:lnTo>
                    <a:lnTo>
                      <a:pt x="1008" y="50"/>
                    </a:lnTo>
                    <a:lnTo>
                      <a:pt x="998" y="44"/>
                    </a:lnTo>
                    <a:lnTo>
                      <a:pt x="916"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4" name="组合 133"/>
          <p:cNvGrpSpPr/>
          <p:nvPr/>
        </p:nvGrpSpPr>
        <p:grpSpPr>
          <a:xfrm>
            <a:off x="6660580" y="3304276"/>
            <a:ext cx="495237" cy="495301"/>
            <a:chOff x="2752725" y="2486023"/>
            <a:chExt cx="371476" cy="371476"/>
          </a:xfrm>
        </p:grpSpPr>
        <p:sp>
          <p:nvSpPr>
            <p:cNvPr id="135" name="椭圆 134"/>
            <p:cNvSpPr/>
            <p:nvPr/>
          </p:nvSpPr>
          <p:spPr>
            <a:xfrm>
              <a:off x="2752725" y="2486023"/>
              <a:ext cx="371476" cy="371476"/>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6" name="组合 135"/>
            <p:cNvGrpSpPr/>
            <p:nvPr/>
          </p:nvGrpSpPr>
          <p:grpSpPr>
            <a:xfrm>
              <a:off x="2880111" y="2579942"/>
              <a:ext cx="116704" cy="183638"/>
              <a:chOff x="17068800" y="5503863"/>
              <a:chExt cx="1079500" cy="1698625"/>
            </a:xfrm>
          </p:grpSpPr>
          <p:sp>
            <p:nvSpPr>
              <p:cNvPr id="137" name="Freeform 33"/>
              <p:cNvSpPr>
                <a:spLocks/>
              </p:cNvSpPr>
              <p:nvPr/>
            </p:nvSpPr>
            <p:spPr bwMode="auto">
              <a:xfrm>
                <a:off x="17125950" y="5608638"/>
                <a:ext cx="962025" cy="1482725"/>
              </a:xfrm>
              <a:custGeom>
                <a:avLst/>
                <a:gdLst>
                  <a:gd name="T0" fmla="*/ 606 w 606"/>
                  <a:gd name="T1" fmla="*/ 0 h 934"/>
                  <a:gd name="T2" fmla="*/ 0 w 606"/>
                  <a:gd name="T3" fmla="*/ 172 h 934"/>
                  <a:gd name="T4" fmla="*/ 2 w 606"/>
                  <a:gd name="T5" fmla="*/ 196 h 934"/>
                  <a:gd name="T6" fmla="*/ 8 w 606"/>
                  <a:gd name="T7" fmla="*/ 240 h 934"/>
                  <a:gd name="T8" fmla="*/ 22 w 606"/>
                  <a:gd name="T9" fmla="*/ 284 h 934"/>
                  <a:gd name="T10" fmla="*/ 42 w 606"/>
                  <a:gd name="T11" fmla="*/ 324 h 934"/>
                  <a:gd name="T12" fmla="*/ 68 w 606"/>
                  <a:gd name="T13" fmla="*/ 360 h 934"/>
                  <a:gd name="T14" fmla="*/ 98 w 606"/>
                  <a:gd name="T15" fmla="*/ 394 h 934"/>
                  <a:gd name="T16" fmla="*/ 132 w 606"/>
                  <a:gd name="T17" fmla="*/ 420 h 934"/>
                  <a:gd name="T18" fmla="*/ 170 w 606"/>
                  <a:gd name="T19" fmla="*/ 444 h 934"/>
                  <a:gd name="T20" fmla="*/ 190 w 606"/>
                  <a:gd name="T21" fmla="*/ 452 h 934"/>
                  <a:gd name="T22" fmla="*/ 150 w 606"/>
                  <a:gd name="T23" fmla="*/ 472 h 934"/>
                  <a:gd name="T24" fmla="*/ 114 w 606"/>
                  <a:gd name="T25" fmla="*/ 498 h 934"/>
                  <a:gd name="T26" fmla="*/ 82 w 606"/>
                  <a:gd name="T27" fmla="*/ 528 h 934"/>
                  <a:gd name="T28" fmla="*/ 54 w 606"/>
                  <a:gd name="T29" fmla="*/ 562 h 934"/>
                  <a:gd name="T30" fmla="*/ 32 w 606"/>
                  <a:gd name="T31" fmla="*/ 600 h 934"/>
                  <a:gd name="T32" fmla="*/ 14 w 606"/>
                  <a:gd name="T33" fmla="*/ 642 h 934"/>
                  <a:gd name="T34" fmla="*/ 4 w 606"/>
                  <a:gd name="T35" fmla="*/ 686 h 934"/>
                  <a:gd name="T36" fmla="*/ 0 w 606"/>
                  <a:gd name="T37" fmla="*/ 734 h 934"/>
                  <a:gd name="T38" fmla="*/ 606 w 606"/>
                  <a:gd name="T39" fmla="*/ 934 h 934"/>
                  <a:gd name="T40" fmla="*/ 606 w 606"/>
                  <a:gd name="T41" fmla="*/ 734 h 934"/>
                  <a:gd name="T42" fmla="*/ 602 w 606"/>
                  <a:gd name="T43" fmla="*/ 686 h 934"/>
                  <a:gd name="T44" fmla="*/ 592 w 606"/>
                  <a:gd name="T45" fmla="*/ 642 h 934"/>
                  <a:gd name="T46" fmla="*/ 576 w 606"/>
                  <a:gd name="T47" fmla="*/ 600 h 934"/>
                  <a:gd name="T48" fmla="*/ 552 w 606"/>
                  <a:gd name="T49" fmla="*/ 562 h 934"/>
                  <a:gd name="T50" fmla="*/ 526 w 606"/>
                  <a:gd name="T51" fmla="*/ 528 h 934"/>
                  <a:gd name="T52" fmla="*/ 492 w 606"/>
                  <a:gd name="T53" fmla="*/ 498 h 934"/>
                  <a:gd name="T54" fmla="*/ 456 w 606"/>
                  <a:gd name="T55" fmla="*/ 472 h 934"/>
                  <a:gd name="T56" fmla="*/ 416 w 606"/>
                  <a:gd name="T57" fmla="*/ 452 h 934"/>
                  <a:gd name="T58" fmla="*/ 436 w 606"/>
                  <a:gd name="T59" fmla="*/ 444 h 934"/>
                  <a:gd name="T60" fmla="*/ 474 w 606"/>
                  <a:gd name="T61" fmla="*/ 420 h 934"/>
                  <a:gd name="T62" fmla="*/ 510 w 606"/>
                  <a:gd name="T63" fmla="*/ 394 h 934"/>
                  <a:gd name="T64" fmla="*/ 540 w 606"/>
                  <a:gd name="T65" fmla="*/ 360 h 934"/>
                  <a:gd name="T66" fmla="*/ 564 w 606"/>
                  <a:gd name="T67" fmla="*/ 324 h 934"/>
                  <a:gd name="T68" fmla="*/ 584 w 606"/>
                  <a:gd name="T69" fmla="*/ 284 h 934"/>
                  <a:gd name="T70" fmla="*/ 598 w 606"/>
                  <a:gd name="T71" fmla="*/ 240 h 934"/>
                  <a:gd name="T72" fmla="*/ 606 w 606"/>
                  <a:gd name="T73" fmla="*/ 196 h 934"/>
                  <a:gd name="T74" fmla="*/ 606 w 606"/>
                  <a:gd name="T75" fmla="*/ 172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6" h="934">
                    <a:moveTo>
                      <a:pt x="606" y="172"/>
                    </a:moveTo>
                    <a:lnTo>
                      <a:pt x="606" y="0"/>
                    </a:lnTo>
                    <a:lnTo>
                      <a:pt x="0" y="0"/>
                    </a:lnTo>
                    <a:lnTo>
                      <a:pt x="0" y="172"/>
                    </a:lnTo>
                    <a:lnTo>
                      <a:pt x="0" y="172"/>
                    </a:lnTo>
                    <a:lnTo>
                      <a:pt x="2" y="196"/>
                    </a:lnTo>
                    <a:lnTo>
                      <a:pt x="4" y="218"/>
                    </a:lnTo>
                    <a:lnTo>
                      <a:pt x="8" y="240"/>
                    </a:lnTo>
                    <a:lnTo>
                      <a:pt x="14" y="262"/>
                    </a:lnTo>
                    <a:lnTo>
                      <a:pt x="22" y="284"/>
                    </a:lnTo>
                    <a:lnTo>
                      <a:pt x="32" y="304"/>
                    </a:lnTo>
                    <a:lnTo>
                      <a:pt x="42" y="324"/>
                    </a:lnTo>
                    <a:lnTo>
                      <a:pt x="54" y="344"/>
                    </a:lnTo>
                    <a:lnTo>
                      <a:pt x="68" y="360"/>
                    </a:lnTo>
                    <a:lnTo>
                      <a:pt x="82" y="378"/>
                    </a:lnTo>
                    <a:lnTo>
                      <a:pt x="98" y="394"/>
                    </a:lnTo>
                    <a:lnTo>
                      <a:pt x="114" y="408"/>
                    </a:lnTo>
                    <a:lnTo>
                      <a:pt x="132" y="420"/>
                    </a:lnTo>
                    <a:lnTo>
                      <a:pt x="150" y="432"/>
                    </a:lnTo>
                    <a:lnTo>
                      <a:pt x="170" y="444"/>
                    </a:lnTo>
                    <a:lnTo>
                      <a:pt x="190" y="452"/>
                    </a:lnTo>
                    <a:lnTo>
                      <a:pt x="190" y="452"/>
                    </a:lnTo>
                    <a:lnTo>
                      <a:pt x="170" y="462"/>
                    </a:lnTo>
                    <a:lnTo>
                      <a:pt x="150" y="472"/>
                    </a:lnTo>
                    <a:lnTo>
                      <a:pt x="132" y="484"/>
                    </a:lnTo>
                    <a:lnTo>
                      <a:pt x="114" y="498"/>
                    </a:lnTo>
                    <a:lnTo>
                      <a:pt x="98" y="512"/>
                    </a:lnTo>
                    <a:lnTo>
                      <a:pt x="82" y="528"/>
                    </a:lnTo>
                    <a:lnTo>
                      <a:pt x="68" y="544"/>
                    </a:lnTo>
                    <a:lnTo>
                      <a:pt x="54" y="562"/>
                    </a:lnTo>
                    <a:lnTo>
                      <a:pt x="42" y="580"/>
                    </a:lnTo>
                    <a:lnTo>
                      <a:pt x="32" y="600"/>
                    </a:lnTo>
                    <a:lnTo>
                      <a:pt x="22" y="622"/>
                    </a:lnTo>
                    <a:lnTo>
                      <a:pt x="14" y="642"/>
                    </a:lnTo>
                    <a:lnTo>
                      <a:pt x="8" y="664"/>
                    </a:lnTo>
                    <a:lnTo>
                      <a:pt x="4" y="686"/>
                    </a:lnTo>
                    <a:lnTo>
                      <a:pt x="2" y="710"/>
                    </a:lnTo>
                    <a:lnTo>
                      <a:pt x="0" y="734"/>
                    </a:lnTo>
                    <a:lnTo>
                      <a:pt x="0" y="934"/>
                    </a:lnTo>
                    <a:lnTo>
                      <a:pt x="606" y="934"/>
                    </a:lnTo>
                    <a:lnTo>
                      <a:pt x="606" y="734"/>
                    </a:lnTo>
                    <a:lnTo>
                      <a:pt x="606" y="734"/>
                    </a:lnTo>
                    <a:lnTo>
                      <a:pt x="606" y="710"/>
                    </a:lnTo>
                    <a:lnTo>
                      <a:pt x="602" y="686"/>
                    </a:lnTo>
                    <a:lnTo>
                      <a:pt x="598" y="664"/>
                    </a:lnTo>
                    <a:lnTo>
                      <a:pt x="592" y="642"/>
                    </a:lnTo>
                    <a:lnTo>
                      <a:pt x="584" y="622"/>
                    </a:lnTo>
                    <a:lnTo>
                      <a:pt x="576" y="600"/>
                    </a:lnTo>
                    <a:lnTo>
                      <a:pt x="564" y="580"/>
                    </a:lnTo>
                    <a:lnTo>
                      <a:pt x="552" y="562"/>
                    </a:lnTo>
                    <a:lnTo>
                      <a:pt x="540" y="544"/>
                    </a:lnTo>
                    <a:lnTo>
                      <a:pt x="526" y="528"/>
                    </a:lnTo>
                    <a:lnTo>
                      <a:pt x="510" y="512"/>
                    </a:lnTo>
                    <a:lnTo>
                      <a:pt x="492" y="498"/>
                    </a:lnTo>
                    <a:lnTo>
                      <a:pt x="474" y="484"/>
                    </a:lnTo>
                    <a:lnTo>
                      <a:pt x="456" y="472"/>
                    </a:lnTo>
                    <a:lnTo>
                      <a:pt x="436" y="462"/>
                    </a:lnTo>
                    <a:lnTo>
                      <a:pt x="416" y="452"/>
                    </a:lnTo>
                    <a:lnTo>
                      <a:pt x="416" y="452"/>
                    </a:lnTo>
                    <a:lnTo>
                      <a:pt x="436" y="444"/>
                    </a:lnTo>
                    <a:lnTo>
                      <a:pt x="456" y="432"/>
                    </a:lnTo>
                    <a:lnTo>
                      <a:pt x="474" y="420"/>
                    </a:lnTo>
                    <a:lnTo>
                      <a:pt x="492" y="408"/>
                    </a:lnTo>
                    <a:lnTo>
                      <a:pt x="510" y="394"/>
                    </a:lnTo>
                    <a:lnTo>
                      <a:pt x="526" y="378"/>
                    </a:lnTo>
                    <a:lnTo>
                      <a:pt x="540" y="360"/>
                    </a:lnTo>
                    <a:lnTo>
                      <a:pt x="552" y="344"/>
                    </a:lnTo>
                    <a:lnTo>
                      <a:pt x="564" y="324"/>
                    </a:lnTo>
                    <a:lnTo>
                      <a:pt x="576" y="304"/>
                    </a:lnTo>
                    <a:lnTo>
                      <a:pt x="584" y="284"/>
                    </a:lnTo>
                    <a:lnTo>
                      <a:pt x="592" y="262"/>
                    </a:lnTo>
                    <a:lnTo>
                      <a:pt x="598" y="240"/>
                    </a:lnTo>
                    <a:lnTo>
                      <a:pt x="602" y="218"/>
                    </a:lnTo>
                    <a:lnTo>
                      <a:pt x="606" y="196"/>
                    </a:lnTo>
                    <a:lnTo>
                      <a:pt x="606" y="172"/>
                    </a:lnTo>
                    <a:lnTo>
                      <a:pt x="606" y="17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Line 34"/>
              <p:cNvSpPr>
                <a:spLocks noChangeShapeType="1"/>
              </p:cNvSpPr>
              <p:nvPr/>
            </p:nvSpPr>
            <p:spPr bwMode="auto">
              <a:xfrm>
                <a:off x="17068800" y="5503863"/>
                <a:ext cx="107950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Line 35"/>
              <p:cNvSpPr>
                <a:spLocks noChangeShapeType="1"/>
              </p:cNvSpPr>
              <p:nvPr/>
            </p:nvSpPr>
            <p:spPr bwMode="auto">
              <a:xfrm>
                <a:off x="17068800" y="7202488"/>
                <a:ext cx="107950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6"/>
              <p:cNvSpPr>
                <a:spLocks/>
              </p:cNvSpPr>
              <p:nvPr/>
            </p:nvSpPr>
            <p:spPr bwMode="auto">
              <a:xfrm>
                <a:off x="17278350" y="6761163"/>
                <a:ext cx="660400" cy="330200"/>
              </a:xfrm>
              <a:custGeom>
                <a:avLst/>
                <a:gdLst>
                  <a:gd name="T0" fmla="*/ 0 w 416"/>
                  <a:gd name="T1" fmla="*/ 208 h 208"/>
                  <a:gd name="T2" fmla="*/ 208 w 416"/>
                  <a:gd name="T3" fmla="*/ 0 h 208"/>
                  <a:gd name="T4" fmla="*/ 416 w 416"/>
                  <a:gd name="T5" fmla="*/ 208 h 208"/>
                  <a:gd name="T6" fmla="*/ 0 w 416"/>
                  <a:gd name="T7" fmla="*/ 208 h 208"/>
                </a:gdLst>
                <a:ahLst/>
                <a:cxnLst>
                  <a:cxn ang="0">
                    <a:pos x="T0" y="T1"/>
                  </a:cxn>
                  <a:cxn ang="0">
                    <a:pos x="T2" y="T3"/>
                  </a:cxn>
                  <a:cxn ang="0">
                    <a:pos x="T4" y="T5"/>
                  </a:cxn>
                  <a:cxn ang="0">
                    <a:pos x="T6" y="T7"/>
                  </a:cxn>
                </a:cxnLst>
                <a:rect l="0" t="0" r="r" b="b"/>
                <a:pathLst>
                  <a:path w="416" h="208">
                    <a:moveTo>
                      <a:pt x="0" y="208"/>
                    </a:moveTo>
                    <a:lnTo>
                      <a:pt x="208" y="0"/>
                    </a:lnTo>
                    <a:lnTo>
                      <a:pt x="416" y="208"/>
                    </a:lnTo>
                    <a:lnTo>
                      <a:pt x="0" y="20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7"/>
              <p:cNvSpPr>
                <a:spLocks/>
              </p:cNvSpPr>
              <p:nvPr/>
            </p:nvSpPr>
            <p:spPr bwMode="auto">
              <a:xfrm>
                <a:off x="17364075" y="6021388"/>
                <a:ext cx="488950" cy="244475"/>
              </a:xfrm>
              <a:custGeom>
                <a:avLst/>
                <a:gdLst>
                  <a:gd name="T0" fmla="*/ 308 w 308"/>
                  <a:gd name="T1" fmla="*/ 0 h 154"/>
                  <a:gd name="T2" fmla="*/ 154 w 308"/>
                  <a:gd name="T3" fmla="*/ 154 h 154"/>
                  <a:gd name="T4" fmla="*/ 0 w 308"/>
                  <a:gd name="T5" fmla="*/ 0 h 154"/>
                  <a:gd name="T6" fmla="*/ 308 w 308"/>
                  <a:gd name="T7" fmla="*/ 0 h 154"/>
                </a:gdLst>
                <a:ahLst/>
                <a:cxnLst>
                  <a:cxn ang="0">
                    <a:pos x="T0" y="T1"/>
                  </a:cxn>
                  <a:cxn ang="0">
                    <a:pos x="T2" y="T3"/>
                  </a:cxn>
                  <a:cxn ang="0">
                    <a:pos x="T4" y="T5"/>
                  </a:cxn>
                  <a:cxn ang="0">
                    <a:pos x="T6" y="T7"/>
                  </a:cxn>
                </a:cxnLst>
                <a:rect l="0" t="0" r="r" b="b"/>
                <a:pathLst>
                  <a:path w="308" h="154">
                    <a:moveTo>
                      <a:pt x="308" y="0"/>
                    </a:moveTo>
                    <a:lnTo>
                      <a:pt x="154" y="154"/>
                    </a:lnTo>
                    <a:lnTo>
                      <a:pt x="0" y="0"/>
                    </a:lnTo>
                    <a:lnTo>
                      <a:pt x="308"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Line 38"/>
              <p:cNvSpPr>
                <a:spLocks noChangeShapeType="1"/>
              </p:cNvSpPr>
              <p:nvPr/>
            </p:nvSpPr>
            <p:spPr bwMode="auto">
              <a:xfrm>
                <a:off x="17608550" y="6351588"/>
                <a:ext cx="0" cy="857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39"/>
              <p:cNvSpPr>
                <a:spLocks noChangeShapeType="1"/>
              </p:cNvSpPr>
              <p:nvPr/>
            </p:nvSpPr>
            <p:spPr bwMode="auto">
              <a:xfrm>
                <a:off x="17608550" y="6510338"/>
                <a:ext cx="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Line 40"/>
              <p:cNvSpPr>
                <a:spLocks noChangeShapeType="1"/>
              </p:cNvSpPr>
              <p:nvPr/>
            </p:nvSpPr>
            <p:spPr bwMode="auto">
              <a:xfrm>
                <a:off x="17608550" y="6665913"/>
                <a:ext cx="0" cy="857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45" name="直接连接符 144"/>
          <p:cNvCxnSpPr/>
          <p:nvPr/>
        </p:nvCxnSpPr>
        <p:spPr>
          <a:xfrm flipV="1">
            <a:off x="1985817" y="1471249"/>
            <a:ext cx="0" cy="1244600"/>
          </a:xfrm>
          <a:prstGeom prst="line">
            <a:avLst/>
          </a:prstGeom>
          <a:solidFill>
            <a:schemeClr val="bg1">
              <a:lumMod val="65000"/>
            </a:schemeClr>
          </a:solidFill>
          <a:ln w="12700">
            <a:solidFill>
              <a:schemeClr val="accent5"/>
            </a:solidFill>
            <a:prstDash val="sysDot"/>
            <a:headEnd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15670952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1000"/>
                                        <p:tgtEl>
                                          <p:spTgt spid="52"/>
                                        </p:tgtEl>
                                      </p:cBhvr>
                                    </p:animEffect>
                                  </p:childTnLst>
                                </p:cTn>
                              </p:par>
                              <p:par>
                                <p:cTn id="8" presetID="53" presetClass="entr" presetSubtype="16" fill="hold" nodeType="withEffect">
                                  <p:stCondLst>
                                    <p:cond delay="250"/>
                                  </p:stCondLst>
                                  <p:childTnLst>
                                    <p:set>
                                      <p:cBhvr>
                                        <p:cTn id="9" dur="1" fill="hold">
                                          <p:stCondLst>
                                            <p:cond delay="0"/>
                                          </p:stCondLst>
                                        </p:cTn>
                                        <p:tgtEl>
                                          <p:spTgt spid="122"/>
                                        </p:tgtEl>
                                        <p:attrNameLst>
                                          <p:attrName>style.visibility</p:attrName>
                                        </p:attrNameLst>
                                      </p:cBhvr>
                                      <p:to>
                                        <p:strVal val="visible"/>
                                      </p:to>
                                    </p:set>
                                    <p:anim calcmode="lin" valueType="num">
                                      <p:cBhvr>
                                        <p:cTn id="10" dur="500" fill="hold"/>
                                        <p:tgtEl>
                                          <p:spTgt spid="122"/>
                                        </p:tgtEl>
                                        <p:attrNameLst>
                                          <p:attrName>ppt_w</p:attrName>
                                        </p:attrNameLst>
                                      </p:cBhvr>
                                      <p:tavLst>
                                        <p:tav tm="0">
                                          <p:val>
                                            <p:fltVal val="0"/>
                                          </p:val>
                                        </p:tav>
                                        <p:tav tm="100000">
                                          <p:val>
                                            <p:strVal val="#ppt_w"/>
                                          </p:val>
                                        </p:tav>
                                      </p:tavLst>
                                    </p:anim>
                                    <p:anim calcmode="lin" valueType="num">
                                      <p:cBhvr>
                                        <p:cTn id="11" dur="500" fill="hold"/>
                                        <p:tgtEl>
                                          <p:spTgt spid="122"/>
                                        </p:tgtEl>
                                        <p:attrNameLst>
                                          <p:attrName>ppt_h</p:attrName>
                                        </p:attrNameLst>
                                      </p:cBhvr>
                                      <p:tavLst>
                                        <p:tav tm="0">
                                          <p:val>
                                            <p:fltVal val="0"/>
                                          </p:val>
                                        </p:tav>
                                        <p:tav tm="100000">
                                          <p:val>
                                            <p:strVal val="#ppt_h"/>
                                          </p:val>
                                        </p:tav>
                                      </p:tavLst>
                                    </p:anim>
                                    <p:animEffect transition="in" filter="fade">
                                      <p:cBhvr>
                                        <p:cTn id="12" dur="500"/>
                                        <p:tgtEl>
                                          <p:spTgt spid="122"/>
                                        </p:tgtEl>
                                      </p:cBhvr>
                                    </p:animEffect>
                                  </p:childTnLst>
                                </p:cTn>
                              </p:par>
                              <p:par>
                                <p:cTn id="13" presetID="53" presetClass="entr" presetSubtype="16" fill="hold" nodeType="withEffect">
                                  <p:stCondLst>
                                    <p:cond delay="500"/>
                                  </p:stCondLst>
                                  <p:childTnLst>
                                    <p:set>
                                      <p:cBhvr>
                                        <p:cTn id="14" dur="1" fill="hold">
                                          <p:stCondLst>
                                            <p:cond delay="0"/>
                                          </p:stCondLst>
                                        </p:cTn>
                                        <p:tgtEl>
                                          <p:spTgt spid="134"/>
                                        </p:tgtEl>
                                        <p:attrNameLst>
                                          <p:attrName>style.visibility</p:attrName>
                                        </p:attrNameLst>
                                      </p:cBhvr>
                                      <p:to>
                                        <p:strVal val="visible"/>
                                      </p:to>
                                    </p:set>
                                    <p:anim calcmode="lin" valueType="num">
                                      <p:cBhvr>
                                        <p:cTn id="15" dur="500" fill="hold"/>
                                        <p:tgtEl>
                                          <p:spTgt spid="134"/>
                                        </p:tgtEl>
                                        <p:attrNameLst>
                                          <p:attrName>ppt_w</p:attrName>
                                        </p:attrNameLst>
                                      </p:cBhvr>
                                      <p:tavLst>
                                        <p:tav tm="0">
                                          <p:val>
                                            <p:fltVal val="0"/>
                                          </p:val>
                                        </p:tav>
                                        <p:tav tm="100000">
                                          <p:val>
                                            <p:strVal val="#ppt_w"/>
                                          </p:val>
                                        </p:tav>
                                      </p:tavLst>
                                    </p:anim>
                                    <p:anim calcmode="lin" valueType="num">
                                      <p:cBhvr>
                                        <p:cTn id="16" dur="500" fill="hold"/>
                                        <p:tgtEl>
                                          <p:spTgt spid="134"/>
                                        </p:tgtEl>
                                        <p:attrNameLst>
                                          <p:attrName>ppt_h</p:attrName>
                                        </p:attrNameLst>
                                      </p:cBhvr>
                                      <p:tavLst>
                                        <p:tav tm="0">
                                          <p:val>
                                            <p:fltVal val="0"/>
                                          </p:val>
                                        </p:tav>
                                        <p:tav tm="100000">
                                          <p:val>
                                            <p:strVal val="#ppt_h"/>
                                          </p:val>
                                        </p:tav>
                                      </p:tavLst>
                                    </p:anim>
                                    <p:animEffect transition="in" filter="fade">
                                      <p:cBhvr>
                                        <p:cTn id="17" dur="500"/>
                                        <p:tgtEl>
                                          <p:spTgt spid="134"/>
                                        </p:tgtEl>
                                      </p:cBhvr>
                                    </p:animEffect>
                                  </p:childTnLst>
                                </p:cTn>
                              </p:par>
                              <p:par>
                                <p:cTn id="18" presetID="53" presetClass="entr" presetSubtype="16" fill="hold" nodeType="withEffect">
                                  <p:stCondLst>
                                    <p:cond delay="750"/>
                                  </p:stCondLst>
                                  <p:childTnLst>
                                    <p:set>
                                      <p:cBhvr>
                                        <p:cTn id="19" dur="1" fill="hold">
                                          <p:stCondLst>
                                            <p:cond delay="0"/>
                                          </p:stCondLst>
                                        </p:cTn>
                                        <p:tgtEl>
                                          <p:spTgt spid="128"/>
                                        </p:tgtEl>
                                        <p:attrNameLst>
                                          <p:attrName>style.visibility</p:attrName>
                                        </p:attrNameLst>
                                      </p:cBhvr>
                                      <p:to>
                                        <p:strVal val="visible"/>
                                      </p:to>
                                    </p:set>
                                    <p:anim calcmode="lin" valueType="num">
                                      <p:cBhvr>
                                        <p:cTn id="20" dur="500" fill="hold"/>
                                        <p:tgtEl>
                                          <p:spTgt spid="128"/>
                                        </p:tgtEl>
                                        <p:attrNameLst>
                                          <p:attrName>ppt_w</p:attrName>
                                        </p:attrNameLst>
                                      </p:cBhvr>
                                      <p:tavLst>
                                        <p:tav tm="0">
                                          <p:val>
                                            <p:fltVal val="0"/>
                                          </p:val>
                                        </p:tav>
                                        <p:tav tm="100000">
                                          <p:val>
                                            <p:strVal val="#ppt_w"/>
                                          </p:val>
                                        </p:tav>
                                      </p:tavLst>
                                    </p:anim>
                                    <p:anim calcmode="lin" valueType="num">
                                      <p:cBhvr>
                                        <p:cTn id="21" dur="500" fill="hold"/>
                                        <p:tgtEl>
                                          <p:spTgt spid="128"/>
                                        </p:tgtEl>
                                        <p:attrNameLst>
                                          <p:attrName>ppt_h</p:attrName>
                                        </p:attrNameLst>
                                      </p:cBhvr>
                                      <p:tavLst>
                                        <p:tav tm="0">
                                          <p:val>
                                            <p:fltVal val="0"/>
                                          </p:val>
                                        </p:tav>
                                        <p:tav tm="100000">
                                          <p:val>
                                            <p:strVal val="#ppt_h"/>
                                          </p:val>
                                        </p:tav>
                                      </p:tavLst>
                                    </p:anim>
                                    <p:animEffect transition="in" filter="fade">
                                      <p:cBhvr>
                                        <p:cTn id="22" dur="500"/>
                                        <p:tgtEl>
                                          <p:spTgt spid="128"/>
                                        </p:tgtEl>
                                      </p:cBhvr>
                                    </p:animEffect>
                                  </p:childTnLst>
                                </p:cTn>
                              </p:par>
                              <p:par>
                                <p:cTn id="23" presetID="53" presetClass="entr" presetSubtype="16" fill="hold" nodeType="withEffect">
                                  <p:stCondLst>
                                    <p:cond delay="100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ppt_w</p:attrName>
                                        </p:attrNameLst>
                                      </p:cBhvr>
                                      <p:tavLst>
                                        <p:tav tm="0">
                                          <p:val>
                                            <p:fltVal val="0"/>
                                          </p:val>
                                        </p:tav>
                                        <p:tav tm="100000">
                                          <p:val>
                                            <p:strVal val="#ppt_w"/>
                                          </p:val>
                                        </p:tav>
                                      </p:tavLst>
                                    </p:anim>
                                    <p:anim calcmode="lin" valueType="num">
                                      <p:cBhvr>
                                        <p:cTn id="26" dur="500" fill="hold"/>
                                        <p:tgtEl>
                                          <p:spTgt spid="60"/>
                                        </p:tgtEl>
                                        <p:attrNameLst>
                                          <p:attrName>ppt_h</p:attrName>
                                        </p:attrNameLst>
                                      </p:cBhvr>
                                      <p:tavLst>
                                        <p:tav tm="0">
                                          <p:val>
                                            <p:fltVal val="0"/>
                                          </p:val>
                                        </p:tav>
                                        <p:tav tm="100000">
                                          <p:val>
                                            <p:strVal val="#ppt_h"/>
                                          </p:val>
                                        </p:tav>
                                      </p:tavLst>
                                    </p:anim>
                                    <p:animEffect transition="in" filter="fade">
                                      <p:cBhvr>
                                        <p:cTn id="27" dur="500"/>
                                        <p:tgtEl>
                                          <p:spTgt spid="60"/>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up)">
                                      <p:cBhvr>
                                        <p:cTn id="31" dur="500"/>
                                        <p:tgtEl>
                                          <p:spTgt spid="55"/>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strVal val="#ppt_x"/>
                                          </p:val>
                                        </p:tav>
                                        <p:tav tm="100000">
                                          <p:val>
                                            <p:strVal val="#ppt_x"/>
                                          </p:val>
                                        </p:tav>
                                      </p:tavLst>
                                    </p:anim>
                                    <p:anim calcmode="lin" valueType="num">
                                      <p:cBhvr>
                                        <p:cTn id="37" dur="50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4" fill="hold" nodeType="after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wipe(down)">
                                      <p:cBhvr>
                                        <p:cTn id="41" dur="500"/>
                                        <p:tgtEl>
                                          <p:spTgt spid="54"/>
                                        </p:tgtEl>
                                      </p:cBhvr>
                                    </p:animEffect>
                                  </p:childTnLst>
                                </p:cTn>
                              </p:par>
                            </p:childTnLst>
                          </p:cTn>
                        </p:par>
                        <p:par>
                          <p:cTn id="42" fill="hold">
                            <p:stCondLst>
                              <p:cond delay="3000"/>
                            </p:stCondLst>
                            <p:childTnLst>
                              <p:par>
                                <p:cTn id="43" presetID="47" presetClass="entr" presetSubtype="0" fill="hold" grpId="0"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fade">
                                      <p:cBhvr>
                                        <p:cTn id="45" dur="500"/>
                                        <p:tgtEl>
                                          <p:spTgt spid="57"/>
                                        </p:tgtEl>
                                      </p:cBhvr>
                                    </p:animEffect>
                                    <p:anim calcmode="lin" valueType="num">
                                      <p:cBhvr>
                                        <p:cTn id="46" dur="500" fill="hold"/>
                                        <p:tgtEl>
                                          <p:spTgt spid="57"/>
                                        </p:tgtEl>
                                        <p:attrNameLst>
                                          <p:attrName>ppt_x</p:attrName>
                                        </p:attrNameLst>
                                      </p:cBhvr>
                                      <p:tavLst>
                                        <p:tav tm="0">
                                          <p:val>
                                            <p:strVal val="#ppt_x"/>
                                          </p:val>
                                        </p:tav>
                                        <p:tav tm="100000">
                                          <p:val>
                                            <p:strVal val="#ppt_x"/>
                                          </p:val>
                                        </p:tav>
                                      </p:tavLst>
                                    </p:anim>
                                    <p:anim calcmode="lin" valueType="num">
                                      <p:cBhvr>
                                        <p:cTn id="47" dur="500" fill="hold"/>
                                        <p:tgtEl>
                                          <p:spTgt spid="57"/>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2" presetClass="entr" presetSubtype="1" fill="hold"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wipe(up)">
                                      <p:cBhvr>
                                        <p:cTn id="51" dur="500"/>
                                        <p:tgtEl>
                                          <p:spTgt spid="53"/>
                                        </p:tgtEl>
                                      </p:cBhvr>
                                    </p:animEffect>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anim calcmode="lin" valueType="num">
                                      <p:cBhvr>
                                        <p:cTn id="56" dur="500" fill="hold"/>
                                        <p:tgtEl>
                                          <p:spTgt spid="56"/>
                                        </p:tgtEl>
                                        <p:attrNameLst>
                                          <p:attrName>ppt_x</p:attrName>
                                        </p:attrNameLst>
                                      </p:cBhvr>
                                      <p:tavLst>
                                        <p:tav tm="0">
                                          <p:val>
                                            <p:strVal val="#ppt_x"/>
                                          </p:val>
                                        </p:tav>
                                        <p:tav tm="100000">
                                          <p:val>
                                            <p:strVal val="#ppt_x"/>
                                          </p:val>
                                        </p:tav>
                                      </p:tavLst>
                                    </p:anim>
                                    <p:anim calcmode="lin" valueType="num">
                                      <p:cBhvr>
                                        <p:cTn id="57" dur="500" fill="hold"/>
                                        <p:tgtEl>
                                          <p:spTgt spid="56"/>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145"/>
                                        </p:tgtEl>
                                        <p:attrNameLst>
                                          <p:attrName>style.visibility</p:attrName>
                                        </p:attrNameLst>
                                      </p:cBhvr>
                                      <p:to>
                                        <p:strVal val="visible"/>
                                      </p:to>
                                    </p:set>
                                    <p:animEffect transition="in" filter="wipe(down)">
                                      <p:cBhvr>
                                        <p:cTn id="61" dur="500"/>
                                        <p:tgtEl>
                                          <p:spTgt spid="145"/>
                                        </p:tgtEl>
                                      </p:cBhvr>
                                    </p:animEffect>
                                  </p:childTnLst>
                                </p:cTn>
                              </p:par>
                            </p:childTnLst>
                          </p:cTn>
                        </p:par>
                        <p:par>
                          <p:cTn id="62" fill="hold">
                            <p:stCondLst>
                              <p:cond delay="5000"/>
                            </p:stCondLst>
                            <p:childTnLst>
                              <p:par>
                                <p:cTn id="63" presetID="47" presetClass="entr" presetSubtype="0"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anim calcmode="lin" valueType="num">
                                      <p:cBhvr>
                                        <p:cTn id="66" dur="500" fill="hold"/>
                                        <p:tgtEl>
                                          <p:spTgt spid="59"/>
                                        </p:tgtEl>
                                        <p:attrNameLst>
                                          <p:attrName>ppt_x</p:attrName>
                                        </p:attrNameLst>
                                      </p:cBhvr>
                                      <p:tavLst>
                                        <p:tav tm="0">
                                          <p:val>
                                            <p:strVal val="#ppt_x"/>
                                          </p:val>
                                        </p:tav>
                                        <p:tav tm="100000">
                                          <p:val>
                                            <p:strVal val="#ppt_x"/>
                                          </p:val>
                                        </p:tav>
                                      </p:tavLst>
                                    </p:anim>
                                    <p:anim calcmode="lin" valueType="num">
                                      <p:cBhvr>
                                        <p:cTn id="67"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48041" y="1335701"/>
            <a:ext cx="1919750" cy="1920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28575">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 name="矩形 5"/>
          <p:cNvSpPr/>
          <p:nvPr/>
        </p:nvSpPr>
        <p:spPr>
          <a:xfrm>
            <a:off x="590668" y="3260251"/>
            <a:ext cx="2434498" cy="2668924"/>
          </a:xfrm>
          <a:prstGeom prst="rect">
            <a:avLst/>
          </a:prstGeom>
          <a:ln>
            <a:noFill/>
          </a:ln>
        </p:spPr>
        <p:txBody>
          <a:bodyPr wrap="square" lIns="121908" tIns="60954" rIns="121908" bIns="60954">
            <a:spAutoFit/>
          </a:bodyPr>
          <a:lstStyle/>
          <a:p>
            <a:pPr algn="ctr">
              <a:lnSpc>
                <a:spcPct val="130000"/>
              </a:lnSpc>
            </a:pPr>
            <a:r>
              <a:rPr lang="en-US" altLang="zh-CN" sz="1600" b="1" dirty="0">
                <a:solidFill>
                  <a:schemeClr val="accent5"/>
                </a:solidFill>
                <a:latin typeface="微软雅黑" panose="020B0503020204020204" pitchFamily="34" charset="-122"/>
                <a:ea typeface="微软雅黑" panose="020B0503020204020204" pitchFamily="34" charset="-122"/>
              </a:rPr>
              <a:t>Alternative names</a:t>
            </a:r>
          </a:p>
          <a:p>
            <a:pPr algn="ctr">
              <a:lnSpc>
                <a:spcPct val="130000"/>
              </a:lnSpc>
              <a:spcAft>
                <a:spcPts val="800"/>
              </a:spcAft>
            </a:pPr>
            <a:r>
              <a:rPr lang="en-US" altLang="zh-CN" sz="1300" dirty="0">
                <a:solidFill>
                  <a:schemeClr val="accent5"/>
                </a:solidFill>
                <a:latin typeface="微软雅黑" panose="020B0503020204020204" pitchFamily="34" charset="-122"/>
                <a:ea typeface="微软雅黑" panose="020B0503020204020204" pitchFamily="34" charset="-122"/>
              </a:rPr>
              <a:t>General manager</a:t>
            </a:r>
            <a:endParaRPr lang="en-US" altLang="zh-CN" sz="1200" dirty="0">
              <a:solidFill>
                <a:schemeClr val="accent5"/>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在此输入此人的简介，在此输入此人的简介，在此输入此人的简介，在此输入此人的简介，在此输入此人的简介，在此输入此人的简介，在此输入此人的简介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a:t>
            </a:r>
          </a:p>
        </p:txBody>
      </p:sp>
      <p:sp>
        <p:nvSpPr>
          <p:cNvPr id="7" name="矩形 6"/>
          <p:cNvSpPr/>
          <p:nvPr/>
        </p:nvSpPr>
        <p:spPr>
          <a:xfrm>
            <a:off x="3706764" y="1335701"/>
            <a:ext cx="1919750" cy="1920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28575">
            <a:solidFill>
              <a:schemeClr val="accent4">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矩形 7"/>
          <p:cNvSpPr/>
          <p:nvPr/>
        </p:nvSpPr>
        <p:spPr>
          <a:xfrm>
            <a:off x="3449391" y="3260251"/>
            <a:ext cx="2434498" cy="2668924"/>
          </a:xfrm>
          <a:prstGeom prst="rect">
            <a:avLst/>
          </a:prstGeom>
          <a:ln>
            <a:noFill/>
          </a:ln>
        </p:spPr>
        <p:txBody>
          <a:bodyPr wrap="square" lIns="121908" tIns="60954" rIns="121908" bIns="60954">
            <a:spAutoFit/>
          </a:bodyPr>
          <a:lstStyle/>
          <a:p>
            <a:pPr algn="ctr">
              <a:lnSpc>
                <a:spcPct val="130000"/>
              </a:lnSpc>
            </a:pPr>
            <a:r>
              <a:rPr lang="en-US" altLang="zh-CN" sz="1600" b="1" dirty="0">
                <a:solidFill>
                  <a:schemeClr val="accent4"/>
                </a:solidFill>
                <a:latin typeface="微软雅黑" panose="020B0503020204020204" pitchFamily="34" charset="-122"/>
                <a:ea typeface="微软雅黑" panose="020B0503020204020204" pitchFamily="34" charset="-122"/>
              </a:rPr>
              <a:t>Alternative names</a:t>
            </a:r>
          </a:p>
          <a:p>
            <a:pPr algn="ctr">
              <a:lnSpc>
                <a:spcPct val="130000"/>
              </a:lnSpc>
              <a:spcAft>
                <a:spcPts val="800"/>
              </a:spcAft>
            </a:pPr>
            <a:r>
              <a:rPr lang="en-US" altLang="zh-CN" sz="1300" dirty="0">
                <a:solidFill>
                  <a:schemeClr val="accent4"/>
                </a:solidFill>
                <a:latin typeface="微软雅黑" panose="020B0503020204020204" pitchFamily="34" charset="-122"/>
                <a:ea typeface="微软雅黑" panose="020B0503020204020204" pitchFamily="34" charset="-122"/>
              </a:rPr>
              <a:t>General manager</a:t>
            </a:r>
            <a:endParaRPr lang="en-US" altLang="zh-CN" sz="1200" dirty="0">
              <a:solidFill>
                <a:schemeClr val="accent4"/>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在此输入此人的简介，在此输入此人的简介，在此输入此人的简介，在此输入此人的简介，在此输入此人的简介，在此输入此人的简介，在此输入此人的简介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a:t>
            </a:r>
          </a:p>
        </p:txBody>
      </p:sp>
      <p:sp>
        <p:nvSpPr>
          <p:cNvPr id="9" name="矩形 8"/>
          <p:cNvSpPr/>
          <p:nvPr/>
        </p:nvSpPr>
        <p:spPr>
          <a:xfrm>
            <a:off x="6565486" y="1335701"/>
            <a:ext cx="1919750" cy="1920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28575">
            <a:solidFill>
              <a:schemeClr val="accent3">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 name="矩形 9"/>
          <p:cNvSpPr/>
          <p:nvPr/>
        </p:nvSpPr>
        <p:spPr>
          <a:xfrm>
            <a:off x="6308113" y="3260251"/>
            <a:ext cx="2434498" cy="2668924"/>
          </a:xfrm>
          <a:prstGeom prst="rect">
            <a:avLst/>
          </a:prstGeom>
          <a:ln>
            <a:noFill/>
          </a:ln>
        </p:spPr>
        <p:txBody>
          <a:bodyPr wrap="square" lIns="121908" tIns="60954" rIns="121908" bIns="60954">
            <a:spAutoFit/>
          </a:bodyPr>
          <a:lstStyle/>
          <a:p>
            <a:pPr algn="ctr">
              <a:lnSpc>
                <a:spcPct val="130000"/>
              </a:lnSpc>
            </a:pPr>
            <a:r>
              <a:rPr lang="en-US" altLang="zh-CN" sz="1600" b="1" dirty="0">
                <a:solidFill>
                  <a:schemeClr val="accent3"/>
                </a:solidFill>
                <a:latin typeface="微软雅黑" panose="020B0503020204020204" pitchFamily="34" charset="-122"/>
                <a:ea typeface="微软雅黑" panose="020B0503020204020204" pitchFamily="34" charset="-122"/>
              </a:rPr>
              <a:t>Alternative names</a:t>
            </a:r>
          </a:p>
          <a:p>
            <a:pPr algn="ctr">
              <a:lnSpc>
                <a:spcPct val="130000"/>
              </a:lnSpc>
              <a:spcAft>
                <a:spcPts val="800"/>
              </a:spcAft>
            </a:pPr>
            <a:r>
              <a:rPr lang="en-US" altLang="zh-CN" sz="1300" dirty="0">
                <a:solidFill>
                  <a:schemeClr val="accent3"/>
                </a:solidFill>
                <a:latin typeface="微软雅黑" panose="020B0503020204020204" pitchFamily="34" charset="-122"/>
                <a:ea typeface="微软雅黑" panose="020B0503020204020204" pitchFamily="34" charset="-122"/>
              </a:rPr>
              <a:t>General manager</a:t>
            </a:r>
            <a:endParaRPr lang="en-US" altLang="zh-CN" sz="1200" dirty="0">
              <a:solidFill>
                <a:schemeClr val="accent3"/>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在此输入此人的简介，在此输入此人的简介，在此输入此人的简介，在此输入此人的简介，在此输入此人的简介，在此输入此人的简介，在此输入此人的简介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a:t>
            </a:r>
          </a:p>
        </p:txBody>
      </p:sp>
      <p:sp>
        <p:nvSpPr>
          <p:cNvPr id="11" name="矩形 10"/>
          <p:cNvSpPr/>
          <p:nvPr/>
        </p:nvSpPr>
        <p:spPr>
          <a:xfrm>
            <a:off x="9424210" y="1335701"/>
            <a:ext cx="1919750" cy="192000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28575">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 name="矩形 11"/>
          <p:cNvSpPr/>
          <p:nvPr/>
        </p:nvSpPr>
        <p:spPr>
          <a:xfrm>
            <a:off x="9166837" y="3260251"/>
            <a:ext cx="2434498" cy="2668924"/>
          </a:xfrm>
          <a:prstGeom prst="rect">
            <a:avLst/>
          </a:prstGeom>
          <a:ln>
            <a:noFill/>
          </a:ln>
        </p:spPr>
        <p:txBody>
          <a:bodyPr wrap="square" lIns="121908" tIns="60954" rIns="121908" bIns="60954">
            <a:spAutoFit/>
          </a:bodyPr>
          <a:lstStyle/>
          <a:p>
            <a:pPr algn="ctr">
              <a:lnSpc>
                <a:spcPct val="130000"/>
              </a:lnSpc>
            </a:pPr>
            <a:r>
              <a:rPr lang="en-US" altLang="zh-CN" sz="1600" b="1" dirty="0">
                <a:solidFill>
                  <a:schemeClr val="accent2"/>
                </a:solidFill>
                <a:latin typeface="微软雅黑" panose="020B0503020204020204" pitchFamily="34" charset="-122"/>
                <a:ea typeface="微软雅黑" panose="020B0503020204020204" pitchFamily="34" charset="-122"/>
              </a:rPr>
              <a:t>Alternative names</a:t>
            </a:r>
          </a:p>
          <a:p>
            <a:pPr algn="ctr">
              <a:lnSpc>
                <a:spcPct val="130000"/>
              </a:lnSpc>
              <a:spcAft>
                <a:spcPts val="800"/>
              </a:spcAft>
            </a:pPr>
            <a:r>
              <a:rPr lang="en-US" altLang="zh-CN" sz="1300" dirty="0">
                <a:solidFill>
                  <a:schemeClr val="accent2"/>
                </a:solidFill>
                <a:latin typeface="微软雅黑" panose="020B0503020204020204" pitchFamily="34" charset="-122"/>
                <a:ea typeface="微软雅黑" panose="020B0503020204020204" pitchFamily="34" charset="-122"/>
              </a:rPr>
              <a:t>General manager</a:t>
            </a:r>
            <a:endParaRPr lang="en-US" altLang="zh-CN" sz="1200" dirty="0">
              <a:solidFill>
                <a:schemeClr val="accent2"/>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在此输入此人的简介，在此输入此人的简介，在此输入此人的简介，在此输入此人的简介，在此输入此人的简介，在此输入此人的简介，在此输入此人的简介</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在此输入此人的简介，在此输入此人的简介，在此输入此人的简介，在此输入此人的简介</a:t>
            </a: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91315219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7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10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2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anim calcmode="lin" valueType="num">
                                      <p:cBhvr>
                                        <p:cTn id="29" dur="500" fill="hold"/>
                                        <p:tgtEl>
                                          <p:spTgt spid="8"/>
                                        </p:tgtEl>
                                        <p:attrNameLst>
                                          <p:attrName>ppt_x</p:attrName>
                                        </p:attrNameLst>
                                      </p:cBhvr>
                                      <p:tavLst>
                                        <p:tav tm="0">
                                          <p:val>
                                            <p:strVal val="#ppt_x"/>
                                          </p:val>
                                        </p:tav>
                                        <p:tav tm="100000">
                                          <p:val>
                                            <p:strVal val="#ppt_x"/>
                                          </p:val>
                                        </p:tav>
                                      </p:tavLst>
                                    </p:anim>
                                    <p:anim calcmode="lin" valueType="num">
                                      <p:cBhvr>
                                        <p:cTn id="30" dur="5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15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75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anim calcmode="lin" valueType="num">
                                      <p:cBhvr>
                                        <p:cTn id="39" dur="500" fill="hold"/>
                                        <p:tgtEl>
                                          <p:spTgt spid="12"/>
                                        </p:tgtEl>
                                        <p:attrNameLst>
                                          <p:attrName>ppt_x</p:attrName>
                                        </p:attrNameLst>
                                      </p:cBhvr>
                                      <p:tavLst>
                                        <p:tav tm="0">
                                          <p:val>
                                            <p:strVal val="#ppt_x"/>
                                          </p:val>
                                        </p:tav>
                                        <p:tav tm="100000">
                                          <p:val>
                                            <p:strVal val="#ppt_x"/>
                                          </p:val>
                                        </p:tav>
                                      </p:tavLst>
                                    </p:anim>
                                    <p:anim calcmode="lin" valueType="num">
                                      <p:cBhvr>
                                        <p:cTn id="4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P spid="11" grpId="0" animBg="1"/>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7184" y="827701"/>
            <a:ext cx="6894816" cy="9752826"/>
          </a:xfrm>
          <a:prstGeom prst="rect">
            <a:avLst/>
          </a:prstGeom>
        </p:spPr>
      </p:pic>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71454" y="-2894826"/>
            <a:ext cx="6894816" cy="9752826"/>
          </a:xfrm>
          <a:prstGeom prst="rect">
            <a:avLst/>
          </a:prstGeom>
        </p:spPr>
      </p:pic>
      <p:sp>
        <p:nvSpPr>
          <p:cNvPr id="3" name="TextBox 25"/>
          <p:cNvSpPr txBox="1"/>
          <p:nvPr/>
        </p:nvSpPr>
        <p:spPr>
          <a:xfrm>
            <a:off x="4703208" y="3333543"/>
            <a:ext cx="1478780" cy="399842"/>
          </a:xfrm>
          <a:prstGeom prst="rect">
            <a:avLst/>
          </a:prstGeom>
          <a:noFill/>
        </p:spPr>
        <p:txBody>
          <a:bodyPr>
            <a:spAutoFit/>
          </a:bodyPr>
          <a:lstStyle/>
          <a:p>
            <a:pPr eaLnBrk="1" hangingPunct="1">
              <a:buFont typeface="Arial" pitchFamily="34" charset="0"/>
              <a:buNone/>
              <a:defRPr/>
            </a:pPr>
            <a:r>
              <a:rPr lang="zh-CN" altLang="en-US" sz="1999" dirty="0">
                <a:solidFill>
                  <a:schemeClr val="tx2"/>
                </a:solidFill>
                <a:latin typeface="+mn-ea"/>
              </a:rPr>
              <a:t>添加副标题</a:t>
            </a:r>
          </a:p>
        </p:txBody>
      </p:sp>
      <p:sp>
        <p:nvSpPr>
          <p:cNvPr id="4" name="TextBox 26"/>
          <p:cNvSpPr txBox="1">
            <a:spLocks noChangeArrowheads="1"/>
          </p:cNvSpPr>
          <p:nvPr/>
        </p:nvSpPr>
        <p:spPr bwMode="auto">
          <a:xfrm>
            <a:off x="6840458" y="3333543"/>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5" name="Freeform 21"/>
          <p:cNvSpPr>
            <a:spLocks noEditPoints="1"/>
          </p:cNvSpPr>
          <p:nvPr/>
        </p:nvSpPr>
        <p:spPr bwMode="auto">
          <a:xfrm>
            <a:off x="4420780"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6" name="Freeform 22"/>
          <p:cNvSpPr>
            <a:spLocks noEditPoints="1"/>
          </p:cNvSpPr>
          <p:nvPr/>
        </p:nvSpPr>
        <p:spPr bwMode="auto">
          <a:xfrm>
            <a:off x="6543749"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7" name="矩形 6"/>
          <p:cNvSpPr/>
          <p:nvPr/>
        </p:nvSpPr>
        <p:spPr>
          <a:xfrm>
            <a:off x="4279567" y="2245085"/>
            <a:ext cx="7013097" cy="921858"/>
          </a:xfrm>
          <a:prstGeom prst="rect">
            <a:avLst/>
          </a:prstGeom>
          <a:noFill/>
          <a:ln>
            <a:noFill/>
          </a:ln>
        </p:spPr>
        <p:txBody>
          <a:bodyPr lIns="0" tIns="0" rIns="0" bIns="0">
            <a:spAutoFit/>
          </a:bodyPr>
          <a:lstStyle/>
          <a:p>
            <a:pPr eaLnBrk="1" hangingPunct="1">
              <a:buFont typeface="Arial" pitchFamily="34" charset="0"/>
              <a:buNone/>
              <a:defRPr/>
            </a:pPr>
            <a:r>
              <a:rPr lang="zh-CN" altLang="en-US" sz="5997" b="1" dirty="0">
                <a:solidFill>
                  <a:schemeClr val="tx2"/>
                </a:solidFill>
                <a:latin typeface="+mj-ea"/>
                <a:ea typeface="+mj-ea"/>
              </a:rPr>
              <a:t>工作完成情况</a:t>
            </a:r>
          </a:p>
        </p:txBody>
      </p:sp>
      <p:sp>
        <p:nvSpPr>
          <p:cNvPr id="8" name="Freeform 5"/>
          <p:cNvSpPr>
            <a:spLocks/>
          </p:cNvSpPr>
          <p:nvPr/>
        </p:nvSpPr>
        <p:spPr bwMode="auto">
          <a:xfrm>
            <a:off x="2023317" y="2192726"/>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chemeClr val="accent2"/>
          </a:solidFill>
          <a:ln>
            <a:noFill/>
          </a:ln>
          <a:extLst/>
        </p:spPr>
        <p:txBody>
          <a:bodyPr/>
          <a:lstStyle/>
          <a:p>
            <a:endParaRPr lang="zh-CN" altLang="en-US" sz="1799">
              <a:solidFill>
                <a:schemeClr val="tx2"/>
              </a:solidFill>
            </a:endParaRPr>
          </a:p>
        </p:txBody>
      </p:sp>
      <p:sp>
        <p:nvSpPr>
          <p:cNvPr id="9" name="TextBox 13"/>
          <p:cNvSpPr txBox="1">
            <a:spLocks noChangeArrowheads="1"/>
          </p:cNvSpPr>
          <p:nvPr/>
        </p:nvSpPr>
        <p:spPr bwMode="auto">
          <a:xfrm>
            <a:off x="9050694" y="3333543"/>
            <a:ext cx="2026183"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10" name="Freeform 22"/>
          <p:cNvSpPr>
            <a:spLocks noEditPoints="1"/>
          </p:cNvSpPr>
          <p:nvPr/>
        </p:nvSpPr>
        <p:spPr bwMode="auto">
          <a:xfrm>
            <a:off x="8752399"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1" name="TextBox 15"/>
          <p:cNvSpPr txBox="1"/>
          <p:nvPr/>
        </p:nvSpPr>
        <p:spPr>
          <a:xfrm>
            <a:off x="4703208" y="3782573"/>
            <a:ext cx="2703692" cy="401428"/>
          </a:xfrm>
          <a:prstGeom prst="rect">
            <a:avLst/>
          </a:prstGeom>
          <a:noFill/>
        </p:spPr>
        <p:txBody>
          <a:bodyPr>
            <a:spAutoFit/>
          </a:bodyPr>
          <a:lstStyle/>
          <a:p>
            <a:pPr eaLnBrk="1" hangingPunct="1">
              <a:buFont typeface="Arial" pitchFamily="34" charset="0"/>
              <a:buNone/>
              <a:defRPr/>
            </a:pPr>
            <a:r>
              <a:rPr lang="zh-CN" altLang="en-US" sz="1999" dirty="0">
                <a:solidFill>
                  <a:schemeClr val="tx2"/>
                </a:solidFill>
                <a:latin typeface="+mn-ea"/>
              </a:rPr>
              <a:t>添加副标题</a:t>
            </a:r>
          </a:p>
        </p:txBody>
      </p:sp>
      <p:sp>
        <p:nvSpPr>
          <p:cNvPr id="12" name="TextBox 16"/>
          <p:cNvSpPr txBox="1">
            <a:spLocks noChangeArrowheads="1"/>
          </p:cNvSpPr>
          <p:nvPr/>
        </p:nvSpPr>
        <p:spPr bwMode="auto">
          <a:xfrm>
            <a:off x="6840458" y="3782573"/>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13" name="Freeform 21"/>
          <p:cNvSpPr>
            <a:spLocks noEditPoints="1"/>
          </p:cNvSpPr>
          <p:nvPr/>
        </p:nvSpPr>
        <p:spPr bwMode="auto">
          <a:xfrm>
            <a:off x="4420780" y="384921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4" name="Freeform 22"/>
          <p:cNvSpPr>
            <a:spLocks noEditPoints="1"/>
          </p:cNvSpPr>
          <p:nvPr/>
        </p:nvSpPr>
        <p:spPr bwMode="auto">
          <a:xfrm>
            <a:off x="6542163" y="384921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5" name="PA_文本框 1"/>
          <p:cNvSpPr txBox="1"/>
          <p:nvPr>
            <p:custDataLst>
              <p:tags r:id="rId1"/>
            </p:custDataLst>
          </p:nvPr>
        </p:nvSpPr>
        <p:spPr>
          <a:xfrm>
            <a:off x="2261930" y="2451076"/>
            <a:ext cx="1448994" cy="1353512"/>
          </a:xfrm>
          <a:prstGeom prst="rect">
            <a:avLst/>
          </a:prstGeom>
          <a:noFill/>
          <a:ln>
            <a:noFill/>
          </a:ln>
        </p:spPr>
        <p:txBody>
          <a:bodyPr wrap="square" lIns="0" tIns="0" rIns="0" bIns="0">
            <a:spAutoFit/>
          </a:bodyPr>
          <a:lstStyle>
            <a:defPPr>
              <a:defRPr lang="zh-CN"/>
            </a:defPPr>
            <a:lvl1pPr eaLnBrk="1" hangingPunct="1">
              <a:buFont typeface="Arial" pitchFamily="34" charset="0"/>
              <a:buNone/>
              <a:defRPr sz="6000" b="1">
                <a:solidFill>
                  <a:schemeClr val="accent2"/>
                </a:solidFill>
                <a:latin typeface="+mj-ea"/>
                <a:ea typeface="+mj-ea"/>
              </a:defRPr>
            </a:lvl1pPr>
          </a:lstStyle>
          <a:p>
            <a:pPr algn="ctr"/>
            <a:r>
              <a:rPr lang="en-US" altLang="zh-CN" sz="8796" dirty="0">
                <a:solidFill>
                  <a:schemeClr val="tx2"/>
                </a:solidFill>
              </a:rPr>
              <a:t>02</a:t>
            </a:r>
            <a:endParaRPr lang="zh-CN" altLang="en-US" sz="8796" dirty="0">
              <a:solidFill>
                <a:schemeClr val="tx2"/>
              </a:solidFill>
            </a:endParaRPr>
          </a:p>
        </p:txBody>
      </p:sp>
    </p:spTree>
    <p:extLst>
      <p:ext uri="{BB962C8B-B14F-4D97-AF65-F5344CB8AC3E}">
        <p14:creationId xmlns:p14="http://schemas.microsoft.com/office/powerpoint/2010/main" val="28598559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1500"/>
                                        <p:tgtEl>
                                          <p:spTgt spid="18"/>
                                        </p:tgtEl>
                                      </p:cBhvr>
                                    </p:animEffect>
                                  </p:childTnLst>
                                </p:cTn>
                              </p:par>
                              <p:par>
                                <p:cTn id="8" presetID="22" presetClass="entr" presetSubtype="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1500"/>
                                        <p:tgtEl>
                                          <p:spTgt spid="19"/>
                                        </p:tgtEl>
                                      </p:cBhvr>
                                    </p:animEffect>
                                  </p:childTnLst>
                                </p:cTn>
                              </p:par>
                            </p:childTnLst>
                          </p:cTn>
                        </p:par>
                        <p:par>
                          <p:cTn id="11" fill="hold">
                            <p:stCondLst>
                              <p:cond delay="1500"/>
                            </p:stCondLst>
                            <p:childTnLst>
                              <p:par>
                                <p:cTn id="12" presetID="16" presetClass="entr" presetSubtype="4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outHorizontal)">
                                      <p:cBhvr>
                                        <p:cTn id="14" dur="500"/>
                                        <p:tgtEl>
                                          <p:spTgt spid="8"/>
                                        </p:tgtEl>
                                      </p:cBhvr>
                                    </p:animEffect>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 calcmode="lin" valueType="num">
                                      <p:cBhvr>
                                        <p:cTn id="20" dur="500" fill="hold"/>
                                        <p:tgtEl>
                                          <p:spTgt spid="15"/>
                                        </p:tgtEl>
                                        <p:attrNameLst>
                                          <p:attrName>style.rotation</p:attrName>
                                        </p:attrNameLst>
                                      </p:cBhvr>
                                      <p:tavLst>
                                        <p:tav tm="0">
                                          <p:val>
                                            <p:fltVal val="90"/>
                                          </p:val>
                                        </p:tav>
                                        <p:tav tm="100000">
                                          <p:val>
                                            <p:fltVal val="0"/>
                                          </p:val>
                                        </p:tav>
                                      </p:tavLst>
                                    </p:anim>
                                    <p:animEffect transition="in" filter="fade">
                                      <p:cBhvr>
                                        <p:cTn id="21" dur="500"/>
                                        <p:tgtEl>
                                          <p:spTgt spid="15"/>
                                        </p:tgtEl>
                                      </p:cBhvr>
                                    </p:animEffect>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by="(-#ppt_w*2)" calcmode="lin" valueType="num">
                                      <p:cBhvr rctx="PPT">
                                        <p:cTn id="25" dur="300" autoRev="1" fill="hold">
                                          <p:stCondLst>
                                            <p:cond delay="0"/>
                                          </p:stCondLst>
                                        </p:cTn>
                                        <p:tgtEl>
                                          <p:spTgt spid="7"/>
                                        </p:tgtEl>
                                        <p:attrNameLst>
                                          <p:attrName>ppt_w</p:attrName>
                                        </p:attrNameLst>
                                      </p:cBhvr>
                                    </p:anim>
                                    <p:anim by="(#ppt_w*0.50)" calcmode="lin" valueType="num">
                                      <p:cBhvr>
                                        <p:cTn id="26" dur="300" decel="50000" autoRev="1" fill="hold">
                                          <p:stCondLst>
                                            <p:cond delay="0"/>
                                          </p:stCondLst>
                                        </p:cTn>
                                        <p:tgtEl>
                                          <p:spTgt spid="7"/>
                                        </p:tgtEl>
                                        <p:attrNameLst>
                                          <p:attrName>ppt_x</p:attrName>
                                        </p:attrNameLst>
                                      </p:cBhvr>
                                    </p:anim>
                                    <p:anim from="(-#ppt_h/2)" to="(#ppt_y)" calcmode="lin" valueType="num">
                                      <p:cBhvr>
                                        <p:cTn id="27" dur="600" fill="hold">
                                          <p:stCondLst>
                                            <p:cond delay="0"/>
                                          </p:stCondLst>
                                        </p:cTn>
                                        <p:tgtEl>
                                          <p:spTgt spid="7"/>
                                        </p:tgtEl>
                                        <p:attrNameLst>
                                          <p:attrName>ppt_y</p:attrName>
                                        </p:attrNameLst>
                                      </p:cBhvr>
                                    </p:anim>
                                    <p:animRot by="21600000">
                                      <p:cBhvr>
                                        <p:cTn id="28" dur="600" fill="hold">
                                          <p:stCondLst>
                                            <p:cond delay="0"/>
                                          </p:stCondLst>
                                        </p:cTn>
                                        <p:tgtEl>
                                          <p:spTgt spid="7"/>
                                        </p:tgtEl>
                                        <p:attrNameLst>
                                          <p:attrName>r</p:attrName>
                                        </p:attrNameLst>
                                      </p:cBhvr>
                                    </p:animRot>
                                  </p:childTnLst>
                                </p:cTn>
                              </p:par>
                            </p:childTnLst>
                          </p:cTn>
                        </p:par>
                        <p:par>
                          <p:cTn id="29" fill="hold">
                            <p:stCondLst>
                              <p:cond delay="3400"/>
                            </p:stCondLst>
                            <p:childTnLst>
                              <p:par>
                                <p:cTn id="30" presetID="2" presetClass="entr" presetSubtype="12"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0-#ppt_w/2"/>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2" presetClass="entr" presetSubtype="12" fill="hold" grpId="0" nodeType="withEffect">
                                  <p:stCondLst>
                                    <p:cond delay="1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2" presetClass="entr" presetSubtype="8"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4600"/>
                            </p:stCondLst>
                            <p:childTnLst>
                              <p:par>
                                <p:cTn id="53" presetID="2" presetClass="entr" presetSubtype="12"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10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52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p:bldP spid="8" grpId="0" animBg="1"/>
      <p:bldP spid="9" grpId="0"/>
      <p:bldP spid="10" grpId="0" animBg="1"/>
      <p:bldP spid="11" grpId="0"/>
      <p:bldP spid="12" grpId="0"/>
      <p:bldP spid="13" grpId="0" animBg="1"/>
      <p:bldP spid="14"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40806" y="4573672"/>
            <a:ext cx="2233922" cy="646319"/>
          </a:xfrm>
          <a:prstGeom prst="rect">
            <a:avLst/>
          </a:prstGeom>
        </p:spPr>
        <p:txBody>
          <a:bodyPr wrap="none" lIns="121908" tIns="60954" rIns="121908" bIns="60954">
            <a:spAutoFit/>
          </a:bodyPr>
          <a:lstStyle/>
          <a:p>
            <a:pPr algn="ctr"/>
            <a:r>
              <a:rPr lang="en-US" altLang="zh-CN" b="1" dirty="0">
                <a:solidFill>
                  <a:schemeClr val="accent5"/>
                </a:solidFill>
              </a:rPr>
              <a:t>Alternative names</a:t>
            </a:r>
          </a:p>
          <a:p>
            <a:pPr algn="ctr"/>
            <a:r>
              <a:rPr lang="en-US" altLang="zh-CN" sz="1600" dirty="0">
                <a:solidFill>
                  <a:schemeClr val="accent5"/>
                </a:solidFill>
              </a:rPr>
              <a:t>General manager</a:t>
            </a:r>
            <a:endParaRPr lang="zh-CN" altLang="en-US" sz="1600" dirty="0">
              <a:solidFill>
                <a:schemeClr val="accent5"/>
              </a:solidFill>
            </a:endParaRPr>
          </a:p>
        </p:txBody>
      </p:sp>
      <p:sp>
        <p:nvSpPr>
          <p:cNvPr id="14" name="矩形 13"/>
          <p:cNvSpPr/>
          <p:nvPr/>
        </p:nvSpPr>
        <p:spPr>
          <a:xfrm>
            <a:off x="3946040" y="3871308"/>
            <a:ext cx="7472329" cy="1428584"/>
          </a:xfrm>
          <a:prstGeom prst="rect">
            <a:avLst/>
          </a:prstGeom>
        </p:spPr>
        <p:txBody>
          <a:bodyPr wrap="square" lIns="121908" tIns="60954" rIns="121908" bIns="60954">
            <a:spAutoFit/>
          </a:bodyPr>
          <a:lstStyle/>
          <a:p>
            <a:pPr algn="just">
              <a:lnSpc>
                <a:spcPct val="130000"/>
              </a:lnSpc>
              <a:spcBef>
                <a:spcPts val="16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在此输入此人的简历，在此输入此人的简历，在此输入此人的简历，在此输入此人的简历，在此输入此人的简历，在此输入此人的简历，在此输入此人的简历，在此输入此人的简历，在此输入此人的简历</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just">
              <a:lnSpc>
                <a:spcPct val="130000"/>
              </a:lnSpc>
              <a:spcBef>
                <a:spcPts val="1600"/>
              </a:spcBef>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此人的简历，在此输入此人的简历，在此输入此人的简历，在此输入此人的简历，在此输入此人的简历，在此输入此人的简历，在此输入此人的简历，在此输入此人的简历，在此输入此人的简历，在此输入此人的简历，在此输入此人的简历，在此输入此人的简历</a:t>
            </a:r>
          </a:p>
        </p:txBody>
      </p:sp>
      <p:sp>
        <p:nvSpPr>
          <p:cNvPr id="15" name="圆角矩形 14"/>
          <p:cNvSpPr/>
          <p:nvPr/>
        </p:nvSpPr>
        <p:spPr>
          <a:xfrm>
            <a:off x="6028068" y="2134104"/>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 name="圆角矩形 15"/>
          <p:cNvSpPr/>
          <p:nvPr/>
        </p:nvSpPr>
        <p:spPr>
          <a:xfrm>
            <a:off x="6028068" y="2692487"/>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 name="圆角矩形 16"/>
          <p:cNvSpPr/>
          <p:nvPr/>
        </p:nvSpPr>
        <p:spPr>
          <a:xfrm>
            <a:off x="6028068" y="3240332"/>
            <a:ext cx="4832295" cy="192000"/>
          </a:xfrm>
          <a:prstGeom prst="roundRect">
            <a:avLst>
              <a:gd name="adj" fmla="val 50000"/>
            </a:avLst>
          </a:prstGeom>
          <a:solidFill>
            <a:schemeClr val="bg1">
              <a:lumMod val="8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8" name="圆角矩形 17"/>
          <p:cNvSpPr/>
          <p:nvPr/>
        </p:nvSpPr>
        <p:spPr>
          <a:xfrm>
            <a:off x="6076243" y="2182120"/>
            <a:ext cx="3055456" cy="96000"/>
          </a:xfrm>
          <a:prstGeom prst="roundRect">
            <a:avLst>
              <a:gd name="adj" fmla="val 50000"/>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9" name="圆角矩形 18"/>
          <p:cNvSpPr/>
          <p:nvPr/>
        </p:nvSpPr>
        <p:spPr>
          <a:xfrm>
            <a:off x="6076244" y="2740503"/>
            <a:ext cx="3631989" cy="96000"/>
          </a:xfrm>
          <a:prstGeom prst="roundRect">
            <a:avLst>
              <a:gd name="adj" fmla="val 50000"/>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0" name="圆角矩形 19"/>
          <p:cNvSpPr/>
          <p:nvPr/>
        </p:nvSpPr>
        <p:spPr>
          <a:xfrm>
            <a:off x="6076245" y="3288348"/>
            <a:ext cx="4208523" cy="96000"/>
          </a:xfrm>
          <a:prstGeom prst="roundRect">
            <a:avLst>
              <a:gd name="adj" fmla="val 50000"/>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 name="矩形 20"/>
          <p:cNvSpPr/>
          <p:nvPr/>
        </p:nvSpPr>
        <p:spPr>
          <a:xfrm>
            <a:off x="4524289" y="2073146"/>
            <a:ext cx="1469481" cy="323153"/>
          </a:xfrm>
          <a:prstGeom prst="rect">
            <a:avLst/>
          </a:prstGeom>
        </p:spPr>
        <p:txBody>
          <a:bodyPr wrap="none" lIns="121908" tIns="60954" rIns="121908" bIns="60954">
            <a:spAutoFit/>
          </a:bodyPr>
          <a:lstStyle/>
          <a:p>
            <a:pPr algn="r"/>
            <a:r>
              <a:rPr lang="en-US" altLang="zh-CN" sz="1300" b="1" dirty="0">
                <a:solidFill>
                  <a:schemeClr val="accent4"/>
                </a:solidFill>
              </a:rPr>
              <a:t>Microsoft Word</a:t>
            </a:r>
            <a:endParaRPr lang="zh-CN" altLang="en-US" sz="1300" b="1" dirty="0">
              <a:solidFill>
                <a:schemeClr val="accent4"/>
              </a:solidFill>
            </a:endParaRPr>
          </a:p>
        </p:txBody>
      </p:sp>
      <p:sp>
        <p:nvSpPr>
          <p:cNvPr id="22" name="矩形 21"/>
          <p:cNvSpPr/>
          <p:nvPr/>
        </p:nvSpPr>
        <p:spPr>
          <a:xfrm>
            <a:off x="3982665" y="2631528"/>
            <a:ext cx="2011104" cy="323153"/>
          </a:xfrm>
          <a:prstGeom prst="rect">
            <a:avLst/>
          </a:prstGeom>
        </p:spPr>
        <p:txBody>
          <a:bodyPr wrap="none" lIns="121908" tIns="60954" rIns="121908" bIns="60954">
            <a:spAutoFit/>
          </a:bodyPr>
          <a:lstStyle/>
          <a:p>
            <a:pPr algn="r"/>
            <a:r>
              <a:rPr lang="en-US" altLang="zh-CN" sz="1300" b="1" dirty="0">
                <a:solidFill>
                  <a:schemeClr val="accent3"/>
                </a:solidFill>
              </a:rPr>
              <a:t>Microsoft Power Point</a:t>
            </a:r>
            <a:endParaRPr lang="zh-CN" altLang="en-US" sz="1300" b="1" dirty="0">
              <a:solidFill>
                <a:schemeClr val="accent3"/>
              </a:solidFill>
            </a:endParaRPr>
          </a:p>
        </p:txBody>
      </p:sp>
      <p:sp>
        <p:nvSpPr>
          <p:cNvPr id="23" name="矩形 22"/>
          <p:cNvSpPr/>
          <p:nvPr/>
        </p:nvSpPr>
        <p:spPr>
          <a:xfrm>
            <a:off x="4511657" y="3179374"/>
            <a:ext cx="1482113" cy="323153"/>
          </a:xfrm>
          <a:prstGeom prst="rect">
            <a:avLst/>
          </a:prstGeom>
        </p:spPr>
        <p:txBody>
          <a:bodyPr wrap="none" lIns="121908" tIns="60954" rIns="121908" bIns="60954">
            <a:spAutoFit/>
          </a:bodyPr>
          <a:lstStyle/>
          <a:p>
            <a:pPr algn="r"/>
            <a:r>
              <a:rPr lang="en-US" altLang="zh-CN" sz="1300" b="1" dirty="0">
                <a:solidFill>
                  <a:schemeClr val="accent2"/>
                </a:solidFill>
              </a:rPr>
              <a:t>Microsoft Excel</a:t>
            </a:r>
            <a:endParaRPr lang="zh-CN" altLang="en-US" sz="1300" b="1" dirty="0">
              <a:solidFill>
                <a:schemeClr val="accent2"/>
              </a:solidFill>
            </a:endParaRPr>
          </a:p>
        </p:txBody>
      </p:sp>
      <p:sp>
        <p:nvSpPr>
          <p:cNvPr id="24" name="矩形 23"/>
          <p:cNvSpPr/>
          <p:nvPr/>
        </p:nvSpPr>
        <p:spPr>
          <a:xfrm>
            <a:off x="10761800" y="2040417"/>
            <a:ext cx="656566" cy="369320"/>
          </a:xfrm>
          <a:prstGeom prst="rect">
            <a:avLst/>
          </a:prstGeom>
        </p:spPr>
        <p:txBody>
          <a:bodyPr wrap="none" lIns="121908" tIns="60954" rIns="121908" bIns="60954">
            <a:spAutoFit/>
          </a:bodyPr>
          <a:lstStyle/>
          <a:p>
            <a:pPr algn="r"/>
            <a:r>
              <a:rPr lang="en-US" altLang="zh-CN" sz="1600" b="1" dirty="0">
                <a:solidFill>
                  <a:schemeClr val="accent4"/>
                </a:solidFill>
              </a:rPr>
              <a:t>60%</a:t>
            </a:r>
            <a:endParaRPr lang="zh-CN" altLang="en-US" sz="1600" b="1" dirty="0">
              <a:solidFill>
                <a:schemeClr val="accent4"/>
              </a:solidFill>
            </a:endParaRPr>
          </a:p>
        </p:txBody>
      </p:sp>
      <p:sp>
        <p:nvSpPr>
          <p:cNvPr id="25" name="矩形 24"/>
          <p:cNvSpPr/>
          <p:nvPr/>
        </p:nvSpPr>
        <p:spPr>
          <a:xfrm>
            <a:off x="10761800" y="2598799"/>
            <a:ext cx="656566" cy="369320"/>
          </a:xfrm>
          <a:prstGeom prst="rect">
            <a:avLst/>
          </a:prstGeom>
        </p:spPr>
        <p:txBody>
          <a:bodyPr wrap="none" lIns="121908" tIns="60954" rIns="121908" bIns="60954">
            <a:spAutoFit/>
          </a:bodyPr>
          <a:lstStyle/>
          <a:p>
            <a:pPr algn="r"/>
            <a:r>
              <a:rPr lang="en-US" altLang="zh-CN" sz="1600" b="1" dirty="0">
                <a:solidFill>
                  <a:schemeClr val="accent3"/>
                </a:solidFill>
              </a:rPr>
              <a:t>80%</a:t>
            </a:r>
            <a:endParaRPr lang="zh-CN" altLang="en-US" sz="1600" b="1" dirty="0">
              <a:solidFill>
                <a:schemeClr val="accent3"/>
              </a:solidFill>
            </a:endParaRPr>
          </a:p>
        </p:txBody>
      </p:sp>
      <p:sp>
        <p:nvSpPr>
          <p:cNvPr id="26" name="矩形 25"/>
          <p:cNvSpPr/>
          <p:nvPr/>
        </p:nvSpPr>
        <p:spPr>
          <a:xfrm>
            <a:off x="10761800" y="3146645"/>
            <a:ext cx="656566" cy="369320"/>
          </a:xfrm>
          <a:prstGeom prst="rect">
            <a:avLst/>
          </a:prstGeom>
        </p:spPr>
        <p:txBody>
          <a:bodyPr wrap="none" lIns="121908" tIns="60954" rIns="121908" bIns="60954">
            <a:spAutoFit/>
          </a:bodyPr>
          <a:lstStyle/>
          <a:p>
            <a:pPr algn="r"/>
            <a:r>
              <a:rPr lang="en-US" altLang="zh-CN" sz="1600" b="1" dirty="0">
                <a:solidFill>
                  <a:schemeClr val="accent2"/>
                </a:solidFill>
              </a:rPr>
              <a:t>90%</a:t>
            </a:r>
            <a:endParaRPr lang="zh-CN" altLang="en-US" sz="1600" b="1" dirty="0">
              <a:solidFill>
                <a:schemeClr val="accent2"/>
              </a:solidFill>
            </a:endParaRPr>
          </a:p>
        </p:txBody>
      </p:sp>
      <p:grpSp>
        <p:nvGrpSpPr>
          <p:cNvPr id="27" name="组合 26"/>
          <p:cNvGrpSpPr/>
          <p:nvPr/>
        </p:nvGrpSpPr>
        <p:grpSpPr>
          <a:xfrm>
            <a:off x="928006" y="1783890"/>
            <a:ext cx="2659524" cy="2659867"/>
            <a:chOff x="724882" y="1113539"/>
            <a:chExt cx="1390802" cy="1390800"/>
          </a:xfrm>
        </p:grpSpPr>
        <p:sp>
          <p:nvSpPr>
            <p:cNvPr id="28" name="椭圆 27"/>
            <p:cNvSpPr/>
            <p:nvPr/>
          </p:nvSpPr>
          <p:spPr>
            <a:xfrm>
              <a:off x="724882" y="1113539"/>
              <a:ext cx="1390802" cy="1390800"/>
            </a:xfrm>
            <a:prstGeom prst="ellipse">
              <a:avLst/>
            </a:prstGeom>
            <a:no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72282" y="1160937"/>
              <a:ext cx="1296000" cy="129600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320762559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ppt_w</p:attrName>
                                        </p:attrNameLst>
                                      </p:cBhvr>
                                      <p:tavLst>
                                        <p:tav tm="0">
                                          <p:val>
                                            <p:fltVal val="0"/>
                                          </p:val>
                                        </p:tav>
                                        <p:tav tm="100000">
                                          <p:val>
                                            <p:strVal val="#ppt_w"/>
                                          </p:val>
                                        </p:tav>
                                      </p:tavLst>
                                    </p:anim>
                                    <p:anim calcmode="lin" valueType="num">
                                      <p:cBhvr>
                                        <p:cTn id="8" dur="300" fill="hold"/>
                                        <p:tgtEl>
                                          <p:spTgt spid="27"/>
                                        </p:tgtEl>
                                        <p:attrNameLst>
                                          <p:attrName>ppt_h</p:attrName>
                                        </p:attrNameLst>
                                      </p:cBhvr>
                                      <p:tavLst>
                                        <p:tav tm="0">
                                          <p:val>
                                            <p:fltVal val="0"/>
                                          </p:val>
                                        </p:tav>
                                        <p:tav tm="100000">
                                          <p:val>
                                            <p:strVal val="#ppt_h"/>
                                          </p:val>
                                        </p:tav>
                                      </p:tavLst>
                                    </p:anim>
                                    <p:animEffect transition="in" filter="fade">
                                      <p:cBhvr>
                                        <p:cTn id="9" dur="300"/>
                                        <p:tgtEl>
                                          <p:spTgt spid="27"/>
                                        </p:tgtEl>
                                      </p:cBhvr>
                                    </p:animEffect>
                                  </p:childTnLst>
                                </p:cTn>
                              </p:par>
                            </p:childTnLst>
                          </p:cTn>
                        </p:par>
                        <p:par>
                          <p:cTn id="10" fill="hold">
                            <p:stCondLst>
                              <p:cond delay="300"/>
                            </p:stCondLst>
                            <p:childTnLst>
                              <p:par>
                                <p:cTn id="11" presetID="26" presetClass="emph" presetSubtype="0" repeatCount="3000" fill="hold" nodeType="afterEffect">
                                  <p:stCondLst>
                                    <p:cond delay="0"/>
                                  </p:stCondLst>
                                  <p:childTnLst>
                                    <p:animEffect transition="out" filter="fade">
                                      <p:cBhvr>
                                        <p:cTn id="12" dur="150" tmFilter="0, 0; .2, .5; .8, .5; 1, 0"/>
                                        <p:tgtEl>
                                          <p:spTgt spid="27"/>
                                        </p:tgtEl>
                                      </p:cBhvr>
                                    </p:animEffect>
                                    <p:animScale>
                                      <p:cBhvr>
                                        <p:cTn id="13" dur="75" autoRev="1" fill="hold"/>
                                        <p:tgtEl>
                                          <p:spTgt spid="27"/>
                                        </p:tgtEl>
                                      </p:cBhvr>
                                      <p:by x="105000" y="105000"/>
                                    </p:animScale>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300"/>
                                        <p:tgtEl>
                                          <p:spTgt spid="13"/>
                                        </p:tgtEl>
                                      </p:cBhvr>
                                    </p:animEffect>
                                    <p:anim calcmode="lin" valueType="num">
                                      <p:cBhvr>
                                        <p:cTn id="18" dur="300" fill="hold"/>
                                        <p:tgtEl>
                                          <p:spTgt spid="13"/>
                                        </p:tgtEl>
                                        <p:attrNameLst>
                                          <p:attrName>ppt_x</p:attrName>
                                        </p:attrNameLst>
                                      </p:cBhvr>
                                      <p:tavLst>
                                        <p:tav tm="0">
                                          <p:val>
                                            <p:strVal val="#ppt_x"/>
                                          </p:val>
                                        </p:tav>
                                        <p:tav tm="100000">
                                          <p:val>
                                            <p:strVal val="#ppt_x"/>
                                          </p:val>
                                        </p:tav>
                                      </p:tavLst>
                                    </p:anim>
                                    <p:anim calcmode="lin" valueType="num">
                                      <p:cBhvr>
                                        <p:cTn id="19" dur="3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05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300"/>
                                        <p:tgtEl>
                                          <p:spTgt spid="21"/>
                                        </p:tgtEl>
                                      </p:cBhvr>
                                    </p:animEffect>
                                    <p:anim calcmode="lin" valueType="num">
                                      <p:cBhvr>
                                        <p:cTn id="24" dur="300" fill="hold"/>
                                        <p:tgtEl>
                                          <p:spTgt spid="21"/>
                                        </p:tgtEl>
                                        <p:attrNameLst>
                                          <p:attrName>ppt_x</p:attrName>
                                        </p:attrNameLst>
                                      </p:cBhvr>
                                      <p:tavLst>
                                        <p:tav tm="0">
                                          <p:val>
                                            <p:strVal val="#ppt_x"/>
                                          </p:val>
                                        </p:tav>
                                        <p:tav tm="100000">
                                          <p:val>
                                            <p:strVal val="#ppt_x"/>
                                          </p:val>
                                        </p:tav>
                                      </p:tavLst>
                                    </p:anim>
                                    <p:anim calcmode="lin" valueType="num">
                                      <p:cBhvr>
                                        <p:cTn id="25" dur="3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135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185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par>
                          <p:cTn id="34" fill="hold">
                            <p:stCondLst>
                              <p:cond delay="235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300" fill="hold"/>
                                        <p:tgtEl>
                                          <p:spTgt spid="24"/>
                                        </p:tgtEl>
                                        <p:attrNameLst>
                                          <p:attrName>ppt_w</p:attrName>
                                        </p:attrNameLst>
                                      </p:cBhvr>
                                      <p:tavLst>
                                        <p:tav tm="0">
                                          <p:val>
                                            <p:fltVal val="0"/>
                                          </p:val>
                                        </p:tav>
                                        <p:tav tm="100000">
                                          <p:val>
                                            <p:strVal val="#ppt_w"/>
                                          </p:val>
                                        </p:tav>
                                      </p:tavLst>
                                    </p:anim>
                                    <p:anim calcmode="lin" valueType="num">
                                      <p:cBhvr>
                                        <p:cTn id="38" dur="300" fill="hold"/>
                                        <p:tgtEl>
                                          <p:spTgt spid="24"/>
                                        </p:tgtEl>
                                        <p:attrNameLst>
                                          <p:attrName>ppt_h</p:attrName>
                                        </p:attrNameLst>
                                      </p:cBhvr>
                                      <p:tavLst>
                                        <p:tav tm="0">
                                          <p:val>
                                            <p:fltVal val="0"/>
                                          </p:val>
                                        </p:tav>
                                        <p:tav tm="100000">
                                          <p:val>
                                            <p:strVal val="#ppt_h"/>
                                          </p:val>
                                        </p:tav>
                                      </p:tavLst>
                                    </p:anim>
                                    <p:animEffect transition="in" filter="fade">
                                      <p:cBhvr>
                                        <p:cTn id="39" dur="300"/>
                                        <p:tgtEl>
                                          <p:spTgt spid="24"/>
                                        </p:tgtEl>
                                      </p:cBhvr>
                                    </p:animEffect>
                                  </p:childTnLst>
                                </p:cTn>
                              </p:par>
                            </p:childTnLst>
                          </p:cTn>
                        </p:par>
                        <p:par>
                          <p:cTn id="40" fill="hold">
                            <p:stCondLst>
                              <p:cond delay="265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300"/>
                                        <p:tgtEl>
                                          <p:spTgt spid="22"/>
                                        </p:tgtEl>
                                      </p:cBhvr>
                                    </p:animEffect>
                                    <p:anim calcmode="lin" valueType="num">
                                      <p:cBhvr>
                                        <p:cTn id="44" dur="300" fill="hold"/>
                                        <p:tgtEl>
                                          <p:spTgt spid="22"/>
                                        </p:tgtEl>
                                        <p:attrNameLst>
                                          <p:attrName>ppt_x</p:attrName>
                                        </p:attrNameLst>
                                      </p:cBhvr>
                                      <p:tavLst>
                                        <p:tav tm="0">
                                          <p:val>
                                            <p:strVal val="#ppt_x"/>
                                          </p:val>
                                        </p:tav>
                                        <p:tav tm="100000">
                                          <p:val>
                                            <p:strVal val="#ppt_x"/>
                                          </p:val>
                                        </p:tav>
                                      </p:tavLst>
                                    </p:anim>
                                    <p:anim calcmode="lin" valueType="num">
                                      <p:cBhvr>
                                        <p:cTn id="45" dur="300" fill="hold"/>
                                        <p:tgtEl>
                                          <p:spTgt spid="22"/>
                                        </p:tgtEl>
                                        <p:attrNameLst>
                                          <p:attrName>ppt_y</p:attrName>
                                        </p:attrNameLst>
                                      </p:cBhvr>
                                      <p:tavLst>
                                        <p:tav tm="0">
                                          <p:val>
                                            <p:strVal val="#ppt_y+.1"/>
                                          </p:val>
                                        </p:tav>
                                        <p:tav tm="100000">
                                          <p:val>
                                            <p:strVal val="#ppt_y"/>
                                          </p:val>
                                        </p:tav>
                                      </p:tavLst>
                                    </p:anim>
                                  </p:childTnLst>
                                </p:cTn>
                              </p:par>
                            </p:childTnLst>
                          </p:cTn>
                        </p:par>
                        <p:par>
                          <p:cTn id="46" fill="hold">
                            <p:stCondLst>
                              <p:cond delay="295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345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par>
                          <p:cTn id="54" fill="hold">
                            <p:stCondLst>
                              <p:cond delay="3950"/>
                            </p:stCondLst>
                            <p:childTnLst>
                              <p:par>
                                <p:cTn id="55" presetID="53" presetClass="entr" presetSubtype="16"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300" fill="hold"/>
                                        <p:tgtEl>
                                          <p:spTgt spid="25"/>
                                        </p:tgtEl>
                                        <p:attrNameLst>
                                          <p:attrName>ppt_w</p:attrName>
                                        </p:attrNameLst>
                                      </p:cBhvr>
                                      <p:tavLst>
                                        <p:tav tm="0">
                                          <p:val>
                                            <p:fltVal val="0"/>
                                          </p:val>
                                        </p:tav>
                                        <p:tav tm="100000">
                                          <p:val>
                                            <p:strVal val="#ppt_w"/>
                                          </p:val>
                                        </p:tav>
                                      </p:tavLst>
                                    </p:anim>
                                    <p:anim calcmode="lin" valueType="num">
                                      <p:cBhvr>
                                        <p:cTn id="58" dur="300" fill="hold"/>
                                        <p:tgtEl>
                                          <p:spTgt spid="25"/>
                                        </p:tgtEl>
                                        <p:attrNameLst>
                                          <p:attrName>ppt_h</p:attrName>
                                        </p:attrNameLst>
                                      </p:cBhvr>
                                      <p:tavLst>
                                        <p:tav tm="0">
                                          <p:val>
                                            <p:fltVal val="0"/>
                                          </p:val>
                                        </p:tav>
                                        <p:tav tm="100000">
                                          <p:val>
                                            <p:strVal val="#ppt_h"/>
                                          </p:val>
                                        </p:tav>
                                      </p:tavLst>
                                    </p:anim>
                                    <p:animEffect transition="in" filter="fade">
                                      <p:cBhvr>
                                        <p:cTn id="59" dur="300"/>
                                        <p:tgtEl>
                                          <p:spTgt spid="25"/>
                                        </p:tgtEl>
                                      </p:cBhvr>
                                    </p:animEffect>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300"/>
                                        <p:tgtEl>
                                          <p:spTgt spid="23"/>
                                        </p:tgtEl>
                                      </p:cBhvr>
                                    </p:animEffect>
                                    <p:anim calcmode="lin" valueType="num">
                                      <p:cBhvr>
                                        <p:cTn id="64" dur="300" fill="hold"/>
                                        <p:tgtEl>
                                          <p:spTgt spid="23"/>
                                        </p:tgtEl>
                                        <p:attrNameLst>
                                          <p:attrName>ppt_x</p:attrName>
                                        </p:attrNameLst>
                                      </p:cBhvr>
                                      <p:tavLst>
                                        <p:tav tm="0">
                                          <p:val>
                                            <p:strVal val="#ppt_x"/>
                                          </p:val>
                                        </p:tav>
                                        <p:tav tm="100000">
                                          <p:val>
                                            <p:strVal val="#ppt_x"/>
                                          </p:val>
                                        </p:tav>
                                      </p:tavLst>
                                    </p:anim>
                                    <p:anim calcmode="lin" valueType="num">
                                      <p:cBhvr>
                                        <p:cTn id="65" dur="300" fill="hold"/>
                                        <p:tgtEl>
                                          <p:spTgt spid="23"/>
                                        </p:tgtEl>
                                        <p:attrNameLst>
                                          <p:attrName>ppt_y</p:attrName>
                                        </p:attrNameLst>
                                      </p:cBhvr>
                                      <p:tavLst>
                                        <p:tav tm="0">
                                          <p:val>
                                            <p:strVal val="#ppt_y+.1"/>
                                          </p:val>
                                        </p:tav>
                                        <p:tav tm="100000">
                                          <p:val>
                                            <p:strVal val="#ppt_y"/>
                                          </p:val>
                                        </p:tav>
                                      </p:tavLst>
                                    </p:anim>
                                  </p:childTnLst>
                                </p:cTn>
                              </p:par>
                            </p:childTnLst>
                          </p:cTn>
                        </p:par>
                        <p:par>
                          <p:cTn id="66" fill="hold">
                            <p:stCondLst>
                              <p:cond delay="4550"/>
                            </p:stCondLst>
                            <p:childTnLst>
                              <p:par>
                                <p:cTn id="67" presetID="22" presetClass="entr" presetSubtype="8"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childTnLst>
                          </p:cTn>
                        </p:par>
                        <p:par>
                          <p:cTn id="70" fill="hold">
                            <p:stCondLst>
                              <p:cond delay="5050"/>
                            </p:stCondLst>
                            <p:childTnLst>
                              <p:par>
                                <p:cTn id="71" presetID="22" presetClass="entr" presetSubtype="8"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childTnLst>
                          </p:cTn>
                        </p:par>
                        <p:par>
                          <p:cTn id="74" fill="hold">
                            <p:stCondLst>
                              <p:cond delay="5550"/>
                            </p:stCondLst>
                            <p:childTnLst>
                              <p:par>
                                <p:cTn id="75" presetID="53" presetClass="entr" presetSubtype="16"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300" fill="hold"/>
                                        <p:tgtEl>
                                          <p:spTgt spid="26"/>
                                        </p:tgtEl>
                                        <p:attrNameLst>
                                          <p:attrName>ppt_w</p:attrName>
                                        </p:attrNameLst>
                                      </p:cBhvr>
                                      <p:tavLst>
                                        <p:tav tm="0">
                                          <p:val>
                                            <p:fltVal val="0"/>
                                          </p:val>
                                        </p:tav>
                                        <p:tav tm="100000">
                                          <p:val>
                                            <p:strVal val="#ppt_w"/>
                                          </p:val>
                                        </p:tav>
                                      </p:tavLst>
                                    </p:anim>
                                    <p:anim calcmode="lin" valueType="num">
                                      <p:cBhvr>
                                        <p:cTn id="78" dur="300" fill="hold"/>
                                        <p:tgtEl>
                                          <p:spTgt spid="26"/>
                                        </p:tgtEl>
                                        <p:attrNameLst>
                                          <p:attrName>ppt_h</p:attrName>
                                        </p:attrNameLst>
                                      </p:cBhvr>
                                      <p:tavLst>
                                        <p:tav tm="0">
                                          <p:val>
                                            <p:fltVal val="0"/>
                                          </p:val>
                                        </p:tav>
                                        <p:tav tm="100000">
                                          <p:val>
                                            <p:strVal val="#ppt_h"/>
                                          </p:val>
                                        </p:tav>
                                      </p:tavLst>
                                    </p:anim>
                                    <p:animEffect transition="in" filter="fade">
                                      <p:cBhvr>
                                        <p:cTn id="79" dur="300"/>
                                        <p:tgtEl>
                                          <p:spTgt spid="26"/>
                                        </p:tgtEl>
                                      </p:cBhvr>
                                    </p:animEffect>
                                  </p:childTnLst>
                                </p:cTn>
                              </p:par>
                            </p:childTnLst>
                          </p:cTn>
                        </p:par>
                        <p:par>
                          <p:cTn id="80" fill="hold">
                            <p:stCondLst>
                              <p:cond delay="5850"/>
                            </p:stCondLst>
                            <p:childTnLst>
                              <p:par>
                                <p:cTn id="81" presetID="42" presetClass="entr" presetSubtype="0"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300"/>
                                        <p:tgtEl>
                                          <p:spTgt spid="14"/>
                                        </p:tgtEl>
                                      </p:cBhvr>
                                    </p:animEffect>
                                    <p:anim calcmode="lin" valueType="num">
                                      <p:cBhvr>
                                        <p:cTn id="84" dur="300" fill="hold"/>
                                        <p:tgtEl>
                                          <p:spTgt spid="14"/>
                                        </p:tgtEl>
                                        <p:attrNameLst>
                                          <p:attrName>ppt_x</p:attrName>
                                        </p:attrNameLst>
                                      </p:cBhvr>
                                      <p:tavLst>
                                        <p:tav tm="0">
                                          <p:val>
                                            <p:strVal val="#ppt_x"/>
                                          </p:val>
                                        </p:tav>
                                        <p:tav tm="100000">
                                          <p:val>
                                            <p:strVal val="#ppt_x"/>
                                          </p:val>
                                        </p:tav>
                                      </p:tavLst>
                                    </p:anim>
                                    <p:anim calcmode="lin" valueType="num">
                                      <p:cBhvr>
                                        <p:cTn id="85" dur="3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311940" y="2028914"/>
            <a:ext cx="1795998" cy="1976578"/>
            <a:chOff x="5987173" y="3044094"/>
            <a:chExt cx="1796700" cy="1976578"/>
          </a:xfrm>
        </p:grpSpPr>
        <p:sp>
          <p:nvSpPr>
            <p:cNvPr id="14" name="任意多边形 13"/>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5" name="KSO_Shape"/>
            <p:cNvSpPr>
              <a:spLocks/>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6" name="文本框 62"/>
            <p:cNvSpPr txBox="1"/>
            <p:nvPr/>
          </p:nvSpPr>
          <p:spPr>
            <a:xfrm>
              <a:off x="6329723" y="3989043"/>
              <a:ext cx="1237550"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grpSp>
      <p:cxnSp>
        <p:nvCxnSpPr>
          <p:cNvPr id="17" name="直接连接符 16"/>
          <p:cNvCxnSpPr/>
          <p:nvPr/>
        </p:nvCxnSpPr>
        <p:spPr>
          <a:xfrm>
            <a:off x="1805298" y="4135809"/>
            <a:ext cx="8836750" cy="0"/>
          </a:xfrm>
          <a:prstGeom prst="line">
            <a:avLst/>
          </a:prstGeom>
          <a:ln>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705228"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19" name="椭圆 18"/>
          <p:cNvSpPr/>
          <p:nvPr/>
        </p:nvSpPr>
        <p:spPr>
          <a:xfrm>
            <a:off x="10568878"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0" name="椭圆 19"/>
          <p:cNvSpPr/>
          <p:nvPr/>
        </p:nvSpPr>
        <p:spPr>
          <a:xfrm>
            <a:off x="3123299"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1" name="椭圆 20"/>
          <p:cNvSpPr/>
          <p:nvPr/>
        </p:nvSpPr>
        <p:spPr>
          <a:xfrm>
            <a:off x="5119831"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2" name="椭圆 21"/>
          <p:cNvSpPr/>
          <p:nvPr/>
        </p:nvSpPr>
        <p:spPr>
          <a:xfrm>
            <a:off x="7151661"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3" name="椭圆 22"/>
          <p:cNvSpPr/>
          <p:nvPr/>
        </p:nvSpPr>
        <p:spPr>
          <a:xfrm>
            <a:off x="8930441" y="4062609"/>
            <a:ext cx="146343" cy="146400"/>
          </a:xfrm>
          <a:prstGeom prst="ellipse">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425027" y="2257105"/>
            <a:ext cx="1575125" cy="1759852"/>
            <a:chOff x="2940476" y="3272285"/>
            <a:chExt cx="1575740" cy="1759852"/>
          </a:xfrm>
        </p:grpSpPr>
        <p:sp>
          <p:nvSpPr>
            <p:cNvPr id="25" name="任意多边形 24"/>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6" name="KSO_Shape"/>
            <p:cNvSpPr>
              <a:spLocks/>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7" name="文本框 59"/>
            <p:cNvSpPr txBox="1"/>
            <p:nvPr/>
          </p:nvSpPr>
          <p:spPr>
            <a:xfrm>
              <a:off x="3102008" y="4128107"/>
              <a:ext cx="1357226"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grpSp>
      <p:grpSp>
        <p:nvGrpSpPr>
          <p:cNvPr id="28" name="组合 27"/>
          <p:cNvGrpSpPr/>
          <p:nvPr/>
        </p:nvGrpSpPr>
        <p:grpSpPr>
          <a:xfrm>
            <a:off x="3965765" y="1463475"/>
            <a:ext cx="2368433" cy="2553482"/>
            <a:chOff x="4078604" y="2478655"/>
            <a:chExt cx="2369358" cy="2553482"/>
          </a:xfrm>
        </p:grpSpPr>
        <p:sp>
          <p:nvSpPr>
            <p:cNvPr id="29" name="任意多边形 28"/>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614176" y="3268683"/>
              <a:ext cx="1562853" cy="1004204"/>
              <a:chOff x="4716874" y="2621791"/>
              <a:chExt cx="1562853" cy="1004204"/>
            </a:xfrm>
          </p:grpSpPr>
          <p:sp>
            <p:nvSpPr>
              <p:cNvPr id="31" name="KSO_Shape"/>
              <p:cNvSpPr>
                <a:spLocks/>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2" name="文本框 60"/>
              <p:cNvSpPr txBox="1"/>
              <p:nvPr/>
            </p:nvSpPr>
            <p:spPr>
              <a:xfrm>
                <a:off x="4716874" y="3225885"/>
                <a:ext cx="1562853"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grpSp>
      </p:grpSp>
      <p:grpSp>
        <p:nvGrpSpPr>
          <p:cNvPr id="33" name="组合 32"/>
          <p:cNvGrpSpPr/>
          <p:nvPr/>
        </p:nvGrpSpPr>
        <p:grpSpPr>
          <a:xfrm>
            <a:off x="8076726" y="2012331"/>
            <a:ext cx="1834209" cy="1997677"/>
            <a:chOff x="7567273" y="3027509"/>
            <a:chExt cx="1834926" cy="1997677"/>
          </a:xfrm>
        </p:grpSpPr>
        <p:sp>
          <p:nvSpPr>
            <p:cNvPr id="34" name="任意多边形 33"/>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5" name="KSO_Shape"/>
            <p:cNvSpPr>
              <a:spLocks/>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6" name="文本框 63"/>
            <p:cNvSpPr txBox="1"/>
            <p:nvPr/>
          </p:nvSpPr>
          <p:spPr>
            <a:xfrm>
              <a:off x="7925165" y="3989043"/>
              <a:ext cx="1477034"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grpSp>
      <p:sp>
        <p:nvSpPr>
          <p:cNvPr id="37" name="矩形 36"/>
          <p:cNvSpPr/>
          <p:nvPr/>
        </p:nvSpPr>
        <p:spPr>
          <a:xfrm>
            <a:off x="2281066" y="4304592"/>
            <a:ext cx="1849240"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38" name="矩形 37"/>
          <p:cNvSpPr/>
          <p:nvPr/>
        </p:nvSpPr>
        <p:spPr>
          <a:xfrm>
            <a:off x="4318740" y="4263596"/>
            <a:ext cx="1849240"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39" name="矩形 38"/>
          <p:cNvSpPr/>
          <p:nvPr/>
        </p:nvSpPr>
        <p:spPr>
          <a:xfrm>
            <a:off x="6311939" y="4263596"/>
            <a:ext cx="1849240"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40" name="矩形 39"/>
          <p:cNvSpPr/>
          <p:nvPr/>
        </p:nvSpPr>
        <p:spPr>
          <a:xfrm>
            <a:off x="8133674" y="4263596"/>
            <a:ext cx="1849240"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extLst>
      <p:ext uri="{BB962C8B-B14F-4D97-AF65-F5344CB8AC3E}">
        <p14:creationId xmlns:p14="http://schemas.microsoft.com/office/powerpoint/2010/main" val="10315124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3000"/>
                                        <p:tgtEl>
                                          <p:spTgt spid="17"/>
                                        </p:tgtEl>
                                      </p:cBhvr>
                                    </p:animEffect>
                                  </p:childTnLst>
                                </p:cTn>
                              </p:par>
                              <p:par>
                                <p:cTn id="15" presetID="49" presetClass="entr" presetSubtype="0" decel="100000" fill="hold" grpId="0" nodeType="withEffect">
                                  <p:stCondLst>
                                    <p:cond delay="25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 calcmode="lin" valueType="num">
                                      <p:cBhvr>
                                        <p:cTn id="19" dur="500" fill="hold"/>
                                        <p:tgtEl>
                                          <p:spTgt spid="20"/>
                                        </p:tgtEl>
                                        <p:attrNameLst>
                                          <p:attrName>style.rotation</p:attrName>
                                        </p:attrNameLst>
                                      </p:cBhvr>
                                      <p:tavLst>
                                        <p:tav tm="0">
                                          <p:val>
                                            <p:fltVal val="360"/>
                                          </p:val>
                                        </p:tav>
                                        <p:tav tm="100000">
                                          <p:val>
                                            <p:fltVal val="0"/>
                                          </p:val>
                                        </p:tav>
                                      </p:tavLst>
                                    </p:anim>
                                    <p:animEffect transition="in" filter="fade">
                                      <p:cBhvr>
                                        <p:cTn id="20" dur="500"/>
                                        <p:tgtEl>
                                          <p:spTgt spid="20"/>
                                        </p:tgtEl>
                                      </p:cBhvr>
                                    </p:animEffect>
                                  </p:childTnLst>
                                </p:cTn>
                              </p:par>
                              <p:par>
                                <p:cTn id="21" presetID="49" presetClass="entr" presetSubtype="0" decel="100000" fill="hold" grpId="0" nodeType="withEffect">
                                  <p:stCondLst>
                                    <p:cond delay="75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 calcmode="lin" valueType="num">
                                      <p:cBhvr>
                                        <p:cTn id="25" dur="500" fill="hold"/>
                                        <p:tgtEl>
                                          <p:spTgt spid="21"/>
                                        </p:tgtEl>
                                        <p:attrNameLst>
                                          <p:attrName>style.rotation</p:attrName>
                                        </p:attrNameLst>
                                      </p:cBhvr>
                                      <p:tavLst>
                                        <p:tav tm="0">
                                          <p:val>
                                            <p:fltVal val="360"/>
                                          </p:val>
                                        </p:tav>
                                        <p:tav tm="100000">
                                          <p:val>
                                            <p:fltVal val="0"/>
                                          </p:val>
                                        </p:tav>
                                      </p:tavLst>
                                    </p:anim>
                                    <p:animEffect transition="in" filter="fade">
                                      <p:cBhvr>
                                        <p:cTn id="26" dur="500"/>
                                        <p:tgtEl>
                                          <p:spTgt spid="21"/>
                                        </p:tgtEl>
                                      </p:cBhvr>
                                    </p:animEffect>
                                  </p:childTnLst>
                                </p:cTn>
                              </p:par>
                              <p:par>
                                <p:cTn id="27" presetID="49" presetClass="entr" presetSubtype="0" decel="100000" fill="hold" grpId="0" nodeType="withEffect">
                                  <p:stCondLst>
                                    <p:cond delay="125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 calcmode="lin" valueType="num">
                                      <p:cBhvr>
                                        <p:cTn id="31" dur="500" fill="hold"/>
                                        <p:tgtEl>
                                          <p:spTgt spid="22"/>
                                        </p:tgtEl>
                                        <p:attrNameLst>
                                          <p:attrName>style.rotation</p:attrName>
                                        </p:attrNameLst>
                                      </p:cBhvr>
                                      <p:tavLst>
                                        <p:tav tm="0">
                                          <p:val>
                                            <p:fltVal val="360"/>
                                          </p:val>
                                        </p:tav>
                                        <p:tav tm="100000">
                                          <p:val>
                                            <p:fltVal val="0"/>
                                          </p:val>
                                        </p:tav>
                                      </p:tavLst>
                                    </p:anim>
                                    <p:animEffect transition="in" filter="fade">
                                      <p:cBhvr>
                                        <p:cTn id="32" dur="500"/>
                                        <p:tgtEl>
                                          <p:spTgt spid="22"/>
                                        </p:tgtEl>
                                      </p:cBhvr>
                                    </p:animEffect>
                                  </p:childTnLst>
                                </p:cTn>
                              </p:par>
                              <p:par>
                                <p:cTn id="33" presetID="49" presetClass="entr" presetSubtype="0" decel="100000" fill="hold" grpId="0" nodeType="withEffect">
                                  <p:stCondLst>
                                    <p:cond delay="175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 calcmode="lin" valueType="num">
                                      <p:cBhvr>
                                        <p:cTn id="37" dur="500" fill="hold"/>
                                        <p:tgtEl>
                                          <p:spTgt spid="23"/>
                                        </p:tgtEl>
                                        <p:attrNameLst>
                                          <p:attrName>style.rotation</p:attrName>
                                        </p:attrNameLst>
                                      </p:cBhvr>
                                      <p:tavLst>
                                        <p:tav tm="0">
                                          <p:val>
                                            <p:fltVal val="360"/>
                                          </p:val>
                                        </p:tav>
                                        <p:tav tm="100000">
                                          <p:val>
                                            <p:fltVal val="0"/>
                                          </p:val>
                                        </p:tav>
                                      </p:tavLst>
                                    </p:anim>
                                    <p:animEffect transition="in" filter="fade">
                                      <p:cBhvr>
                                        <p:cTn id="38" dur="500"/>
                                        <p:tgtEl>
                                          <p:spTgt spid="23"/>
                                        </p:tgtEl>
                                      </p:cBhvr>
                                    </p:animEffect>
                                  </p:childTnLst>
                                </p:cTn>
                              </p:par>
                              <p:par>
                                <p:cTn id="39" presetID="49" presetClass="entr" presetSubtype="0" decel="100000" fill="hold" grpId="0" nodeType="withEffect">
                                  <p:stCondLst>
                                    <p:cond delay="225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 calcmode="lin" valueType="num">
                                      <p:cBhvr>
                                        <p:cTn id="43" dur="500" fill="hold"/>
                                        <p:tgtEl>
                                          <p:spTgt spid="19"/>
                                        </p:tgtEl>
                                        <p:attrNameLst>
                                          <p:attrName>style.rotation</p:attrName>
                                        </p:attrNameLst>
                                      </p:cBhvr>
                                      <p:tavLst>
                                        <p:tav tm="0">
                                          <p:val>
                                            <p:fltVal val="360"/>
                                          </p:val>
                                        </p:tav>
                                        <p:tav tm="100000">
                                          <p:val>
                                            <p:fltVal val="0"/>
                                          </p:val>
                                        </p:tav>
                                      </p:tavLst>
                                    </p:anim>
                                    <p:animEffect transition="in" filter="fade">
                                      <p:cBhvr>
                                        <p:cTn id="44" dur="500"/>
                                        <p:tgtEl>
                                          <p:spTgt spid="19"/>
                                        </p:tgtEl>
                                      </p:cBhvr>
                                    </p:animEffect>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1000" fill="hold"/>
                                        <p:tgtEl>
                                          <p:spTgt spid="24"/>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42" presetClass="entr" presetSubtype="0"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2" presetClass="entr" presetSubtype="0"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42" presetClass="entr" presetSubtype="0" fill="hold" nodeType="after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par>
                                <p:cTn id="69" presetID="53" presetClass="entr" presetSubtype="16" fill="hold" grpId="0" nodeType="withEffect">
                                  <p:stCondLst>
                                    <p:cond delay="50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Effect transition="in" filter="fade">
                                      <p:cBhvr>
                                        <p:cTn id="73" dur="500"/>
                                        <p:tgtEl>
                                          <p:spTgt spid="37"/>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39"/>
                                        </p:tgtEl>
                                        <p:attrNameLst>
                                          <p:attrName>style.visibility</p:attrName>
                                        </p:attrNameLst>
                                      </p:cBhvr>
                                      <p:to>
                                        <p:strVal val="visible"/>
                                      </p:to>
                                    </p:set>
                                    <p:anim calcmode="lin" valueType="num">
                                      <p:cBhvr>
                                        <p:cTn id="81" dur="500" fill="hold"/>
                                        <p:tgtEl>
                                          <p:spTgt spid="39"/>
                                        </p:tgtEl>
                                        <p:attrNameLst>
                                          <p:attrName>ppt_w</p:attrName>
                                        </p:attrNameLst>
                                      </p:cBhvr>
                                      <p:tavLst>
                                        <p:tav tm="0">
                                          <p:val>
                                            <p:fltVal val="0"/>
                                          </p:val>
                                        </p:tav>
                                        <p:tav tm="100000">
                                          <p:val>
                                            <p:strVal val="#ppt_w"/>
                                          </p:val>
                                        </p:tav>
                                      </p:tavLst>
                                    </p:anim>
                                    <p:anim calcmode="lin" valueType="num">
                                      <p:cBhvr>
                                        <p:cTn id="82" dur="500" fill="hold"/>
                                        <p:tgtEl>
                                          <p:spTgt spid="39"/>
                                        </p:tgtEl>
                                        <p:attrNameLst>
                                          <p:attrName>ppt_h</p:attrName>
                                        </p:attrNameLst>
                                      </p:cBhvr>
                                      <p:tavLst>
                                        <p:tav tm="0">
                                          <p:val>
                                            <p:fltVal val="0"/>
                                          </p:val>
                                        </p:tav>
                                        <p:tav tm="100000">
                                          <p:val>
                                            <p:strVal val="#ppt_h"/>
                                          </p:val>
                                        </p:tav>
                                      </p:tavLst>
                                    </p:anim>
                                    <p:animEffect transition="in" filter="fade">
                                      <p:cBhvr>
                                        <p:cTn id="83" dur="500"/>
                                        <p:tgtEl>
                                          <p:spTgt spid="39"/>
                                        </p:tgtEl>
                                      </p:cBhvr>
                                    </p:animEffect>
                                  </p:childTnLst>
                                </p:cTn>
                              </p:par>
                              <p:par>
                                <p:cTn id="84" presetID="53" presetClass="entr" presetSubtype="16" fill="hold" grpId="0" nodeType="withEffect">
                                  <p:stCondLst>
                                    <p:cond delay="500"/>
                                  </p:stCondLst>
                                  <p:childTnLst>
                                    <p:set>
                                      <p:cBhvr>
                                        <p:cTn id="85" dur="1" fill="hold">
                                          <p:stCondLst>
                                            <p:cond delay="0"/>
                                          </p:stCondLst>
                                        </p:cTn>
                                        <p:tgtEl>
                                          <p:spTgt spid="40"/>
                                        </p:tgtEl>
                                        <p:attrNameLst>
                                          <p:attrName>style.visibility</p:attrName>
                                        </p:attrNameLst>
                                      </p:cBhvr>
                                      <p:to>
                                        <p:strVal val="visible"/>
                                      </p:to>
                                    </p:set>
                                    <p:anim calcmode="lin" valueType="num">
                                      <p:cBhvr>
                                        <p:cTn id="86" dur="500" fill="hold"/>
                                        <p:tgtEl>
                                          <p:spTgt spid="40"/>
                                        </p:tgtEl>
                                        <p:attrNameLst>
                                          <p:attrName>ppt_w</p:attrName>
                                        </p:attrNameLst>
                                      </p:cBhvr>
                                      <p:tavLst>
                                        <p:tav tm="0">
                                          <p:val>
                                            <p:fltVal val="0"/>
                                          </p:val>
                                        </p:tav>
                                        <p:tav tm="100000">
                                          <p:val>
                                            <p:strVal val="#ppt_w"/>
                                          </p:val>
                                        </p:tav>
                                      </p:tavLst>
                                    </p:anim>
                                    <p:anim calcmode="lin" valueType="num">
                                      <p:cBhvr>
                                        <p:cTn id="87" dur="500" fill="hold"/>
                                        <p:tgtEl>
                                          <p:spTgt spid="40"/>
                                        </p:tgtEl>
                                        <p:attrNameLst>
                                          <p:attrName>ppt_h</p:attrName>
                                        </p:attrNameLst>
                                      </p:cBhvr>
                                      <p:tavLst>
                                        <p:tav tm="0">
                                          <p:val>
                                            <p:fltVal val="0"/>
                                          </p:val>
                                        </p:tav>
                                        <p:tav tm="100000">
                                          <p:val>
                                            <p:strVal val="#ppt_h"/>
                                          </p:val>
                                        </p:tav>
                                      </p:tavLst>
                                    </p:anim>
                                    <p:animEffect transition="in" filter="fade">
                                      <p:cBhvr>
                                        <p:cTn id="8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5990" y="3306050"/>
            <a:ext cx="531915" cy="598139"/>
            <a:chOff x="5810678" y="1001615"/>
            <a:chExt cx="422361" cy="474760"/>
          </a:xfrm>
        </p:grpSpPr>
        <p:sp>
          <p:nvSpPr>
            <p:cNvPr id="38"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39" name="组合 38"/>
            <p:cNvGrpSpPr/>
            <p:nvPr/>
          </p:nvGrpSpPr>
          <p:grpSpPr>
            <a:xfrm>
              <a:off x="5810678" y="1001615"/>
              <a:ext cx="422361" cy="422361"/>
              <a:chOff x="5003908" y="1229805"/>
              <a:chExt cx="897741" cy="897741"/>
            </a:xfrm>
          </p:grpSpPr>
          <p:sp>
            <p:nvSpPr>
              <p:cNvPr id="40" name="Freeform 36"/>
              <p:cNvSpPr>
                <a:spLocks/>
              </p:cNvSpPr>
              <p:nvPr/>
            </p:nvSpPr>
            <p:spPr bwMode="auto">
              <a:xfrm>
                <a:off x="5003908" y="1229805"/>
                <a:ext cx="897741" cy="897741"/>
              </a:xfrm>
              <a:prstGeom prst="ellipse">
                <a:avLst/>
              </a:prstGeom>
              <a:solidFill>
                <a:schemeClr val="accent2"/>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41"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42"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43" name="组合 42"/>
          <p:cNvGrpSpPr/>
          <p:nvPr/>
        </p:nvGrpSpPr>
        <p:grpSpPr>
          <a:xfrm>
            <a:off x="4398994" y="5204908"/>
            <a:ext cx="830344" cy="950026"/>
            <a:chOff x="3299776" y="3943350"/>
            <a:chExt cx="659325" cy="754063"/>
          </a:xfrm>
        </p:grpSpPr>
        <p:sp>
          <p:nvSpPr>
            <p:cNvPr id="44"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45" name="Group 4"/>
            <p:cNvGrpSpPr>
              <a:grpSpLocks/>
            </p:cNvGrpSpPr>
            <p:nvPr/>
          </p:nvGrpSpPr>
          <p:grpSpPr bwMode="auto">
            <a:xfrm>
              <a:off x="3299776" y="3943350"/>
              <a:ext cx="659325" cy="658462"/>
              <a:chOff x="0" y="0"/>
              <a:chExt cx="1089" cy="1089"/>
            </a:xfrm>
          </p:grpSpPr>
          <p:sp>
            <p:nvSpPr>
              <p:cNvPr id="4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47" name="Group 6"/>
              <p:cNvGrpSpPr>
                <a:grpSpLocks/>
              </p:cNvGrpSpPr>
              <p:nvPr/>
            </p:nvGrpSpPr>
            <p:grpSpPr bwMode="auto">
              <a:xfrm>
                <a:off x="91" y="30"/>
                <a:ext cx="908" cy="296"/>
                <a:chOff x="0" y="0"/>
                <a:chExt cx="907" cy="295"/>
              </a:xfrm>
            </p:grpSpPr>
            <p:sp>
              <p:nvSpPr>
                <p:cNvPr id="48"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49"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sp>
        <p:nvSpPr>
          <p:cNvPr id="50" name="AutoShape 66"/>
          <p:cNvSpPr>
            <a:spLocks noChangeArrowheads="1"/>
          </p:cNvSpPr>
          <p:nvPr/>
        </p:nvSpPr>
        <p:spPr bwMode="auto">
          <a:xfrm rot="20883400">
            <a:off x="3840785" y="1201066"/>
            <a:ext cx="1359505" cy="1360036"/>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5196" tIns="57598" rIns="115196" bIns="57598" anchor="ctr"/>
          <a:lstStyle/>
          <a:p>
            <a:endParaRPr lang="zh-CN" altLang="en-US" sz="3024"/>
          </a:p>
        </p:txBody>
      </p:sp>
      <p:grpSp>
        <p:nvGrpSpPr>
          <p:cNvPr id="51" name="组合 50"/>
          <p:cNvGrpSpPr/>
          <p:nvPr/>
        </p:nvGrpSpPr>
        <p:grpSpPr>
          <a:xfrm>
            <a:off x="5441262" y="4976904"/>
            <a:ext cx="590821" cy="678019"/>
            <a:chOff x="4127375" y="3762375"/>
            <a:chExt cx="469135" cy="538163"/>
          </a:xfrm>
        </p:grpSpPr>
        <p:sp>
          <p:nvSpPr>
            <p:cNvPr id="52"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53" name="Group 17"/>
            <p:cNvGrpSpPr>
              <a:grpSpLocks/>
            </p:cNvGrpSpPr>
            <p:nvPr/>
          </p:nvGrpSpPr>
          <p:grpSpPr bwMode="auto">
            <a:xfrm>
              <a:off x="4127375" y="3762375"/>
              <a:ext cx="469135" cy="469934"/>
              <a:chOff x="-1" y="0"/>
              <a:chExt cx="1089" cy="1089"/>
            </a:xfrm>
          </p:grpSpPr>
          <p:sp>
            <p:nvSpPr>
              <p:cNvPr id="54" name="Oval 70"/>
              <p:cNvSpPr>
                <a:spLocks noChangeArrowheads="1"/>
              </p:cNvSpPr>
              <p:nvPr/>
            </p:nvSpPr>
            <p:spPr bwMode="auto">
              <a:xfrm>
                <a:off x="-1"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55" name="Group 19"/>
              <p:cNvGrpSpPr>
                <a:grpSpLocks/>
              </p:cNvGrpSpPr>
              <p:nvPr/>
            </p:nvGrpSpPr>
            <p:grpSpPr bwMode="auto">
              <a:xfrm>
                <a:off x="91" y="30"/>
                <a:ext cx="908" cy="296"/>
                <a:chOff x="0" y="0"/>
                <a:chExt cx="907" cy="295"/>
              </a:xfrm>
            </p:grpSpPr>
            <p:sp>
              <p:nvSpPr>
                <p:cNvPr id="56"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57"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58" name="组合 57"/>
          <p:cNvGrpSpPr/>
          <p:nvPr/>
        </p:nvGrpSpPr>
        <p:grpSpPr>
          <a:xfrm>
            <a:off x="4761508" y="4614892"/>
            <a:ext cx="435131" cy="496012"/>
            <a:chOff x="3587625" y="3475038"/>
            <a:chExt cx="345511" cy="393699"/>
          </a:xfrm>
        </p:grpSpPr>
        <p:sp>
          <p:nvSpPr>
            <p:cNvPr id="59"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60" name="Group 24"/>
            <p:cNvGrpSpPr>
              <a:grpSpLocks/>
            </p:cNvGrpSpPr>
            <p:nvPr/>
          </p:nvGrpSpPr>
          <p:grpSpPr bwMode="auto">
            <a:xfrm>
              <a:off x="3587625" y="3475038"/>
              <a:ext cx="345511" cy="343786"/>
              <a:chOff x="-1" y="0"/>
              <a:chExt cx="1089" cy="1089"/>
            </a:xfrm>
          </p:grpSpPr>
          <p:sp>
            <p:nvSpPr>
              <p:cNvPr id="61" name="Oval 77"/>
              <p:cNvSpPr>
                <a:spLocks noChangeArrowheads="1"/>
              </p:cNvSpPr>
              <p:nvPr/>
            </p:nvSpPr>
            <p:spPr bwMode="auto">
              <a:xfrm>
                <a:off x="-1"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69" name="Group 26"/>
              <p:cNvGrpSpPr>
                <a:grpSpLocks/>
              </p:cNvGrpSpPr>
              <p:nvPr/>
            </p:nvGrpSpPr>
            <p:grpSpPr bwMode="auto">
              <a:xfrm>
                <a:off x="91" y="30"/>
                <a:ext cx="908" cy="296"/>
                <a:chOff x="0" y="0"/>
                <a:chExt cx="907" cy="295"/>
              </a:xfrm>
            </p:grpSpPr>
            <p:sp>
              <p:nvSpPr>
                <p:cNvPr id="70"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4"/>
                </a:p>
              </p:txBody>
            </p:sp>
            <p:sp>
              <p:nvSpPr>
                <p:cNvPr id="71"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grpSp>
      <p:grpSp>
        <p:nvGrpSpPr>
          <p:cNvPr id="72" name="组合 71"/>
          <p:cNvGrpSpPr/>
          <p:nvPr/>
        </p:nvGrpSpPr>
        <p:grpSpPr>
          <a:xfrm>
            <a:off x="1486469" y="1523463"/>
            <a:ext cx="2903677" cy="4688533"/>
            <a:chOff x="1081088" y="980798"/>
            <a:chExt cx="2368550" cy="3822977"/>
          </a:xfrm>
        </p:grpSpPr>
        <p:sp>
          <p:nvSpPr>
            <p:cNvPr id="73"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nvGrpSpPr>
            <p:cNvPr id="74" name="Group 32"/>
            <p:cNvGrpSpPr>
              <a:grpSpLocks/>
            </p:cNvGrpSpPr>
            <p:nvPr/>
          </p:nvGrpSpPr>
          <p:grpSpPr bwMode="auto">
            <a:xfrm>
              <a:off x="1081088" y="1296988"/>
              <a:ext cx="2368550" cy="3257550"/>
              <a:chOff x="0" y="0"/>
              <a:chExt cx="1492" cy="2052"/>
            </a:xfrm>
          </p:grpSpPr>
          <p:sp>
            <p:nvSpPr>
              <p:cNvPr id="103"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04"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05"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nvGrpSpPr>
            <p:cNvPr id="75" name="组合 74"/>
            <p:cNvGrpSpPr/>
            <p:nvPr/>
          </p:nvGrpSpPr>
          <p:grpSpPr>
            <a:xfrm>
              <a:off x="2306530" y="980798"/>
              <a:ext cx="1005165" cy="1005165"/>
              <a:chOff x="5003908" y="1229805"/>
              <a:chExt cx="897741" cy="897741"/>
            </a:xfrm>
          </p:grpSpPr>
          <p:sp>
            <p:nvSpPr>
              <p:cNvPr id="100" name="Freeform 36"/>
              <p:cNvSpPr>
                <a:spLocks/>
              </p:cNvSpPr>
              <p:nvPr/>
            </p:nvSpPr>
            <p:spPr bwMode="auto">
              <a:xfrm>
                <a:off x="5003908" y="1229805"/>
                <a:ext cx="897741" cy="897741"/>
              </a:xfrm>
              <a:prstGeom prst="ellipse">
                <a:avLst/>
              </a:prstGeom>
              <a:solidFill>
                <a:schemeClr val="accent2"/>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1" name="Freeform 38"/>
              <p:cNvSpPr>
                <a:spLocks/>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02" name="Oval 39"/>
              <p:cNvSpPr>
                <a:spLocks noChangeArrowheads="1"/>
              </p:cNvSpPr>
              <p:nvPr/>
            </p:nvSpPr>
            <p:spPr bwMode="auto">
              <a:xfrm>
                <a:off x="5365810" y="1275260"/>
                <a:ext cx="180773" cy="163454"/>
              </a:xfrm>
              <a:prstGeom prst="ellipse">
                <a:avLst/>
              </a:prstGeom>
              <a:gradFill rotWithShape="1">
                <a:gsLst>
                  <a:gs pos="0">
                    <a:schemeClr val="bg1"/>
                  </a:gs>
                  <a:gs pos="99000">
                    <a:schemeClr val="bg1">
                      <a:lumMod val="7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nvGrpSpPr>
            <p:cNvPr id="76" name="Group 41"/>
            <p:cNvGrpSpPr>
              <a:grpSpLocks/>
            </p:cNvGrpSpPr>
            <p:nvPr/>
          </p:nvGrpSpPr>
          <p:grpSpPr bwMode="auto">
            <a:xfrm>
              <a:off x="1189038" y="1373188"/>
              <a:ext cx="755650" cy="755650"/>
              <a:chOff x="0" y="0"/>
              <a:chExt cx="1089" cy="1089"/>
            </a:xfrm>
          </p:grpSpPr>
          <p:sp>
            <p:nvSpPr>
              <p:cNvPr id="98" name="Oval 2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9"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grpSp>
        <p:grpSp>
          <p:nvGrpSpPr>
            <p:cNvPr id="77" name="Group 46"/>
            <p:cNvGrpSpPr>
              <a:grpSpLocks/>
            </p:cNvGrpSpPr>
            <p:nvPr/>
          </p:nvGrpSpPr>
          <p:grpSpPr bwMode="auto">
            <a:xfrm>
              <a:off x="1838326" y="1230313"/>
              <a:ext cx="755650" cy="755650"/>
              <a:chOff x="0" y="0"/>
              <a:chExt cx="1089" cy="1089"/>
            </a:xfrm>
          </p:grpSpPr>
          <p:sp>
            <p:nvSpPr>
              <p:cNvPr id="96" name="Oval 3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7"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78" name="Group 51"/>
            <p:cNvGrpSpPr>
              <a:grpSpLocks/>
            </p:cNvGrpSpPr>
            <p:nvPr/>
          </p:nvGrpSpPr>
          <p:grpSpPr bwMode="auto">
            <a:xfrm>
              <a:off x="1730376" y="1554163"/>
              <a:ext cx="755650" cy="755650"/>
              <a:chOff x="0" y="0"/>
              <a:chExt cx="1089" cy="1089"/>
            </a:xfrm>
          </p:grpSpPr>
          <p:sp>
            <p:nvSpPr>
              <p:cNvPr id="94" name="Oval 3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5"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79" name="Group 56"/>
            <p:cNvGrpSpPr>
              <a:grpSpLocks/>
            </p:cNvGrpSpPr>
            <p:nvPr/>
          </p:nvGrpSpPr>
          <p:grpSpPr bwMode="auto">
            <a:xfrm>
              <a:off x="1262063" y="1697038"/>
              <a:ext cx="755650" cy="755650"/>
              <a:chOff x="0" y="0"/>
              <a:chExt cx="1089" cy="1089"/>
            </a:xfrm>
          </p:grpSpPr>
          <p:sp>
            <p:nvSpPr>
              <p:cNvPr id="92" name="Oval 4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24">
                  <a:solidFill>
                    <a:srgbClr val="000000"/>
                  </a:solidFill>
                  <a:latin typeface="Calibri" pitchFamily="34" charset="0"/>
                  <a:sym typeface="宋体" pitchFamily="2" charset="-122"/>
                </a:endParaRPr>
              </a:p>
            </p:txBody>
          </p:sp>
          <p:sp>
            <p:nvSpPr>
              <p:cNvPr id="93"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0" name="Group 61"/>
            <p:cNvGrpSpPr>
              <a:grpSpLocks/>
            </p:cNvGrpSpPr>
            <p:nvPr/>
          </p:nvGrpSpPr>
          <p:grpSpPr bwMode="auto">
            <a:xfrm>
              <a:off x="1765301" y="1985963"/>
              <a:ext cx="755650" cy="755650"/>
              <a:chOff x="0" y="0"/>
              <a:chExt cx="1089" cy="1089"/>
            </a:xfrm>
          </p:grpSpPr>
          <p:sp>
            <p:nvSpPr>
              <p:cNvPr id="90" name="Oval 4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91"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1" name="Group 66"/>
            <p:cNvGrpSpPr>
              <a:grpSpLocks/>
            </p:cNvGrpSpPr>
            <p:nvPr/>
          </p:nvGrpSpPr>
          <p:grpSpPr bwMode="auto">
            <a:xfrm>
              <a:off x="2270126" y="1770063"/>
              <a:ext cx="755650" cy="755650"/>
              <a:chOff x="0" y="0"/>
              <a:chExt cx="1089" cy="1089"/>
            </a:xfrm>
          </p:grpSpPr>
          <p:sp>
            <p:nvSpPr>
              <p:cNvPr id="88" name="Oval 5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89"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2" name="Group 71"/>
            <p:cNvGrpSpPr>
              <a:grpSpLocks/>
            </p:cNvGrpSpPr>
            <p:nvPr/>
          </p:nvGrpSpPr>
          <p:grpSpPr bwMode="auto">
            <a:xfrm>
              <a:off x="2630488" y="1697038"/>
              <a:ext cx="755650" cy="755648"/>
              <a:chOff x="0" y="0"/>
              <a:chExt cx="1089" cy="1089"/>
            </a:xfrm>
          </p:grpSpPr>
          <p:sp>
            <p:nvSpPr>
              <p:cNvPr id="86" name="Oval 5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headEnd/>
                <a:tailEnd/>
              </a:ln>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sp>
            <p:nvSpPr>
              <p:cNvPr id="87"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grpSp>
          <p:nvGrpSpPr>
            <p:cNvPr id="83" name="Group 76"/>
            <p:cNvGrpSpPr>
              <a:grpSpLocks/>
            </p:cNvGrpSpPr>
            <p:nvPr/>
          </p:nvGrpSpPr>
          <p:grpSpPr bwMode="auto">
            <a:xfrm>
              <a:off x="1081088" y="1889125"/>
              <a:ext cx="2368550" cy="2665412"/>
              <a:chOff x="0" y="0"/>
              <a:chExt cx="1492" cy="1679"/>
            </a:xfrm>
          </p:grpSpPr>
          <p:sp>
            <p:nvSpPr>
              <p:cNvPr id="84"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85"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grpSp>
        <p:nvGrpSpPr>
          <p:cNvPr id="106" name="组合 105"/>
          <p:cNvGrpSpPr/>
          <p:nvPr/>
        </p:nvGrpSpPr>
        <p:grpSpPr>
          <a:xfrm>
            <a:off x="6861451" y="4744862"/>
            <a:ext cx="495819" cy="700019"/>
            <a:chOff x="5815013" y="3460750"/>
            <a:chExt cx="393700" cy="555625"/>
          </a:xfrm>
        </p:grpSpPr>
        <p:sp>
          <p:nvSpPr>
            <p:cNvPr id="107"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08" name="Group 90"/>
            <p:cNvGrpSpPr>
              <a:grpSpLocks/>
            </p:cNvGrpSpPr>
            <p:nvPr/>
          </p:nvGrpSpPr>
          <p:grpSpPr bwMode="auto">
            <a:xfrm>
              <a:off x="5816601" y="3460750"/>
              <a:ext cx="392112" cy="539367"/>
              <a:chOff x="0" y="0"/>
              <a:chExt cx="247" cy="340"/>
            </a:xfrm>
          </p:grpSpPr>
          <p:sp>
            <p:nvSpPr>
              <p:cNvPr id="109"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10"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sp>
            <p:nvSpPr>
              <p:cNvPr id="111"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4"/>
              </a:p>
            </p:txBody>
          </p:sp>
        </p:grpSp>
      </p:grpSp>
      <p:sp>
        <p:nvSpPr>
          <p:cNvPr id="112" name="Text Box 81"/>
          <p:cNvSpPr>
            <a:spLocks noChangeArrowheads="1"/>
          </p:cNvSpPr>
          <p:nvPr/>
        </p:nvSpPr>
        <p:spPr bwMode="auto">
          <a:xfrm>
            <a:off x="1819078" y="4015877"/>
            <a:ext cx="2311160" cy="50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tx1">
                    <a:lumMod val="75000"/>
                    <a:lumOff val="25000"/>
                  </a:schemeClr>
                </a:solidFill>
                <a:latin typeface="微软雅黑" pitchFamily="34" charset="-122"/>
                <a:ea typeface="微软雅黑" pitchFamily="34" charset="-122"/>
                <a:sym typeface="微软雅黑" pitchFamily="34" charset="-122"/>
              </a:rPr>
              <a:t>添加文本内容</a:t>
            </a:r>
            <a:endParaRPr lang="en-US" altLang="zh-CN" sz="2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13" name="Text Box 82"/>
          <p:cNvSpPr>
            <a:spLocks noChangeArrowheads="1"/>
          </p:cNvSpPr>
          <p:nvPr/>
        </p:nvSpPr>
        <p:spPr bwMode="auto">
          <a:xfrm>
            <a:off x="2987922" y="1713440"/>
            <a:ext cx="1274053"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grpSp>
        <p:nvGrpSpPr>
          <p:cNvPr id="114" name="组合 113"/>
          <p:cNvGrpSpPr/>
          <p:nvPr/>
        </p:nvGrpSpPr>
        <p:grpSpPr>
          <a:xfrm>
            <a:off x="6855990" y="1859472"/>
            <a:ext cx="531915" cy="598139"/>
            <a:chOff x="5810678" y="1001615"/>
            <a:chExt cx="422361" cy="474760"/>
          </a:xfrm>
        </p:grpSpPr>
        <p:sp>
          <p:nvSpPr>
            <p:cNvPr id="115"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3024">
                <a:solidFill>
                  <a:srgbClr val="000000"/>
                </a:solidFill>
                <a:latin typeface="Calibri" pitchFamily="34" charset="0"/>
                <a:ea typeface="宋体" pitchFamily="2" charset="-122"/>
                <a:sym typeface="宋体" pitchFamily="2" charset="-122"/>
              </a:endParaRPr>
            </a:p>
          </p:txBody>
        </p:sp>
        <p:grpSp>
          <p:nvGrpSpPr>
            <p:cNvPr id="116" name="组合 115"/>
            <p:cNvGrpSpPr/>
            <p:nvPr/>
          </p:nvGrpSpPr>
          <p:grpSpPr>
            <a:xfrm>
              <a:off x="5810678" y="1001615"/>
              <a:ext cx="422361" cy="422361"/>
              <a:chOff x="5003908" y="1229805"/>
              <a:chExt cx="897741" cy="897741"/>
            </a:xfrm>
          </p:grpSpPr>
          <p:sp>
            <p:nvSpPr>
              <p:cNvPr id="117" name="Freeform 36"/>
              <p:cNvSpPr>
                <a:spLocks/>
              </p:cNvSpPr>
              <p:nvPr/>
            </p:nvSpPr>
            <p:spPr bwMode="auto">
              <a:xfrm>
                <a:off x="5003908" y="1229805"/>
                <a:ext cx="897741" cy="897741"/>
              </a:xfrm>
              <a:prstGeom prst="ellipse">
                <a:avLst/>
              </a:prstGeom>
              <a:solidFill>
                <a:schemeClr val="accent4"/>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18" name="Freeform 38"/>
              <p:cNvSpPr>
                <a:spLocks/>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19"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grpSp>
        <p:nvGrpSpPr>
          <p:cNvPr id="120" name="组合 119"/>
          <p:cNvGrpSpPr/>
          <p:nvPr/>
        </p:nvGrpSpPr>
        <p:grpSpPr>
          <a:xfrm>
            <a:off x="4782141" y="1657279"/>
            <a:ext cx="1360250" cy="1360781"/>
            <a:chOff x="3896974" y="1004807"/>
            <a:chExt cx="1231816" cy="1231816"/>
          </a:xfrm>
        </p:grpSpPr>
        <p:sp>
          <p:nvSpPr>
            <p:cNvPr id="121" name="椭圆 120"/>
            <p:cNvSpPr/>
            <p:nvPr/>
          </p:nvSpPr>
          <p:spPr>
            <a:xfrm>
              <a:off x="3896974" y="1004807"/>
              <a:ext cx="1231816" cy="1231816"/>
            </a:xfrm>
            <a:prstGeom prst="ellipse">
              <a:avLst/>
            </a:prstGeom>
            <a:solidFill>
              <a:schemeClr val="accent4"/>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nvGrpSpPr>
            <p:cNvPr id="122" name="组合 121"/>
            <p:cNvGrpSpPr/>
            <p:nvPr/>
          </p:nvGrpSpPr>
          <p:grpSpPr>
            <a:xfrm>
              <a:off x="3975695" y="1021609"/>
              <a:ext cx="1074373" cy="351584"/>
              <a:chOff x="4042072" y="2366383"/>
              <a:chExt cx="635886" cy="208091"/>
            </a:xfrm>
          </p:grpSpPr>
          <p:sp>
            <p:nvSpPr>
              <p:cNvPr id="123" name="Freeform 43"/>
              <p:cNvSpPr>
                <a:spLocks/>
              </p:cNvSpPr>
              <p:nvPr/>
            </p:nvSpPr>
            <p:spPr bwMode="auto">
              <a:xfrm>
                <a:off x="4042072" y="2366383"/>
                <a:ext cx="635886" cy="20809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sp>
            <p:nvSpPr>
              <p:cNvPr id="124" name="Oval 44"/>
              <p:cNvSpPr>
                <a:spLocks noChangeArrowheads="1"/>
              </p:cNvSpPr>
              <p:nvPr/>
            </p:nvSpPr>
            <p:spPr bwMode="auto">
              <a:xfrm>
                <a:off x="4289285" y="2391656"/>
                <a:ext cx="147570" cy="133432"/>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4">
                  <a:solidFill>
                    <a:srgbClr val="000000"/>
                  </a:solidFill>
                  <a:latin typeface="굴림" charset="-127"/>
                  <a:ea typeface="굴림" charset="-127"/>
                </a:endParaRPr>
              </a:p>
            </p:txBody>
          </p:sp>
        </p:grpSp>
      </p:grpSp>
      <p:sp>
        <p:nvSpPr>
          <p:cNvPr id="125" name="Text Box 82"/>
          <p:cNvSpPr>
            <a:spLocks noChangeArrowheads="1"/>
          </p:cNvSpPr>
          <p:nvPr/>
        </p:nvSpPr>
        <p:spPr bwMode="auto">
          <a:xfrm>
            <a:off x="4825240" y="2017879"/>
            <a:ext cx="1274053"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添加</a:t>
            </a:r>
            <a:endParaRPr lang="en-US" altLang="zh-CN" sz="2015" dirty="0">
              <a:solidFill>
                <a:schemeClr val="bg1"/>
              </a:solidFill>
              <a:latin typeface="微软雅黑" pitchFamily="34" charset="-122"/>
              <a:ea typeface="微软雅黑" pitchFamily="34" charset="-122"/>
              <a:sym typeface="微软雅黑" pitchFamily="34" charset="-122"/>
            </a:endParaRPr>
          </a:p>
          <a:p>
            <a:pPr algn="ctr" eaLnBrk="1" hangingPunct="1"/>
            <a:r>
              <a:rPr lang="zh-CN" altLang="en-US" sz="2015" dirty="0">
                <a:solidFill>
                  <a:schemeClr val="bg1"/>
                </a:solidFill>
                <a:latin typeface="微软雅黑" pitchFamily="34" charset="-122"/>
                <a:ea typeface="微软雅黑" pitchFamily="34" charset="-122"/>
                <a:sym typeface="微软雅黑" pitchFamily="34" charset="-122"/>
              </a:rPr>
              <a:t>标签</a:t>
            </a:r>
            <a:endParaRPr lang="en-US" altLang="zh-CN" sz="2015" dirty="0">
              <a:solidFill>
                <a:schemeClr val="bg1"/>
              </a:solidFill>
              <a:latin typeface="微软雅黑" pitchFamily="34" charset="-122"/>
              <a:ea typeface="微软雅黑" pitchFamily="34" charset="-122"/>
              <a:sym typeface="微软雅黑" pitchFamily="34" charset="-122"/>
            </a:endParaRPr>
          </a:p>
        </p:txBody>
      </p:sp>
      <p:sp>
        <p:nvSpPr>
          <p:cNvPr id="126" name="矩形 47"/>
          <p:cNvSpPr>
            <a:spLocks noChangeArrowheads="1"/>
          </p:cNvSpPr>
          <p:nvPr/>
        </p:nvSpPr>
        <p:spPr bwMode="auto">
          <a:xfrm>
            <a:off x="7531517" y="2227823"/>
            <a:ext cx="3574218"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27" name="TextBox 59"/>
          <p:cNvSpPr txBox="1">
            <a:spLocks noChangeArrowheads="1"/>
          </p:cNvSpPr>
          <p:nvPr/>
        </p:nvSpPr>
        <p:spPr bwMode="auto">
          <a:xfrm flipH="1">
            <a:off x="7531123" y="1864403"/>
            <a:ext cx="2629887"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b="1" dirty="0">
                <a:solidFill>
                  <a:schemeClr val="tx1">
                    <a:lumMod val="65000"/>
                    <a:lumOff val="35000"/>
                  </a:schemeClr>
                </a:solidFill>
                <a:latin typeface="微软雅黑" pitchFamily="34" charset="-122"/>
                <a:ea typeface="微软雅黑" pitchFamily="34" charset="-122"/>
              </a:rPr>
              <a:t>点击此处输入内容</a:t>
            </a:r>
            <a:endParaRPr lang="en-US" altLang="ko-KR" kern="0" dirty="0">
              <a:solidFill>
                <a:schemeClr val="tx1">
                  <a:lumMod val="65000"/>
                  <a:lumOff val="35000"/>
                </a:schemeClr>
              </a:solidFill>
              <a:latin typeface="微软雅黑" pitchFamily="34" charset="-122"/>
              <a:ea typeface="微软雅黑" pitchFamily="34" charset="-122"/>
            </a:endParaRPr>
          </a:p>
        </p:txBody>
      </p:sp>
      <p:sp>
        <p:nvSpPr>
          <p:cNvPr id="128" name="TextBox 59"/>
          <p:cNvSpPr txBox="1">
            <a:spLocks noChangeArrowheads="1"/>
          </p:cNvSpPr>
          <p:nvPr/>
        </p:nvSpPr>
        <p:spPr bwMode="auto">
          <a:xfrm flipH="1">
            <a:off x="7547842" y="3299786"/>
            <a:ext cx="2629887"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b="1" dirty="0">
                <a:solidFill>
                  <a:schemeClr val="tx1">
                    <a:lumMod val="65000"/>
                    <a:lumOff val="35000"/>
                  </a:schemeClr>
                </a:solidFill>
                <a:latin typeface="微软雅黑" pitchFamily="34" charset="-122"/>
                <a:ea typeface="微软雅黑" pitchFamily="34" charset="-122"/>
              </a:rPr>
              <a:t>点击此处输入内容</a:t>
            </a:r>
            <a:endParaRPr lang="en-US" altLang="ko-KR" kern="0" dirty="0">
              <a:solidFill>
                <a:schemeClr val="tx1">
                  <a:lumMod val="65000"/>
                  <a:lumOff val="35000"/>
                </a:schemeClr>
              </a:solidFill>
              <a:latin typeface="微软雅黑" pitchFamily="34" charset="-122"/>
              <a:ea typeface="微软雅黑" pitchFamily="34" charset="-122"/>
            </a:endParaRPr>
          </a:p>
        </p:txBody>
      </p:sp>
      <p:sp>
        <p:nvSpPr>
          <p:cNvPr id="129" name="矩形 47"/>
          <p:cNvSpPr>
            <a:spLocks noChangeArrowheads="1"/>
          </p:cNvSpPr>
          <p:nvPr/>
        </p:nvSpPr>
        <p:spPr bwMode="auto">
          <a:xfrm>
            <a:off x="7531517" y="3682160"/>
            <a:ext cx="3574218"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a:t>
            </a:r>
          </a:p>
        </p:txBody>
      </p:sp>
      <p:sp>
        <p:nvSpPr>
          <p:cNvPr id="130" name="TextBox 59"/>
          <p:cNvSpPr txBox="1">
            <a:spLocks noChangeArrowheads="1"/>
          </p:cNvSpPr>
          <p:nvPr/>
        </p:nvSpPr>
        <p:spPr bwMode="auto">
          <a:xfrm flipH="1">
            <a:off x="7547842" y="4579566"/>
            <a:ext cx="2629887" cy="393320"/>
          </a:xfrm>
          <a:prstGeom prst="rect">
            <a:avLst/>
          </a:prstGeom>
          <a:noFill/>
          <a:ln>
            <a:noFill/>
          </a:ln>
          <a:extLst/>
        </p:spPr>
        <p:txBody>
          <a:bodyPr wrap="square" lIns="115196" tIns="57598" rIns="115196" bIns="57598">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b="1" dirty="0">
                <a:solidFill>
                  <a:schemeClr val="tx1">
                    <a:lumMod val="65000"/>
                    <a:lumOff val="35000"/>
                  </a:schemeClr>
                </a:solidFill>
                <a:latin typeface="微软雅黑" pitchFamily="34" charset="-122"/>
                <a:ea typeface="微软雅黑" pitchFamily="34" charset="-122"/>
              </a:rPr>
              <a:t>点击此处输入内容</a:t>
            </a:r>
            <a:endParaRPr lang="en-US" altLang="ko-KR" kern="0" dirty="0">
              <a:solidFill>
                <a:schemeClr val="tx1">
                  <a:lumMod val="65000"/>
                  <a:lumOff val="35000"/>
                </a:schemeClr>
              </a:solidFill>
              <a:latin typeface="微软雅黑" pitchFamily="34" charset="-122"/>
              <a:ea typeface="微软雅黑" pitchFamily="34" charset="-122"/>
            </a:endParaRPr>
          </a:p>
        </p:txBody>
      </p:sp>
      <p:sp>
        <p:nvSpPr>
          <p:cNvPr id="131" name="矩形 47"/>
          <p:cNvSpPr>
            <a:spLocks noChangeArrowheads="1"/>
          </p:cNvSpPr>
          <p:nvPr/>
        </p:nvSpPr>
        <p:spPr bwMode="auto">
          <a:xfrm>
            <a:off x="7531517" y="4961941"/>
            <a:ext cx="3574218"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extLst>
      <p:ext uri="{BB962C8B-B14F-4D97-AF65-F5344CB8AC3E}">
        <p14:creationId xmlns:p14="http://schemas.microsoft.com/office/powerpoint/2010/main" val="289791323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2"/>
                                        </p:tgtEl>
                                        <p:attrNameLst>
                                          <p:attrName>style.visibility</p:attrName>
                                        </p:attrNameLst>
                                      </p:cBhvr>
                                      <p:to>
                                        <p:strVal val="visible"/>
                                      </p:to>
                                    </p:set>
                                    <p:anim calcmode="lin" valueType="num">
                                      <p:cBhvr>
                                        <p:cTn id="13" dur="500" fill="hold"/>
                                        <p:tgtEl>
                                          <p:spTgt spid="112"/>
                                        </p:tgtEl>
                                        <p:attrNameLst>
                                          <p:attrName>ppt_w</p:attrName>
                                        </p:attrNameLst>
                                      </p:cBhvr>
                                      <p:tavLst>
                                        <p:tav tm="0">
                                          <p:val>
                                            <p:fltVal val="0"/>
                                          </p:val>
                                        </p:tav>
                                        <p:tav tm="100000">
                                          <p:val>
                                            <p:strVal val="#ppt_w"/>
                                          </p:val>
                                        </p:tav>
                                      </p:tavLst>
                                    </p:anim>
                                    <p:anim calcmode="lin" valueType="num">
                                      <p:cBhvr>
                                        <p:cTn id="14" dur="500" fill="hold"/>
                                        <p:tgtEl>
                                          <p:spTgt spid="112"/>
                                        </p:tgtEl>
                                        <p:attrNameLst>
                                          <p:attrName>ppt_h</p:attrName>
                                        </p:attrNameLst>
                                      </p:cBhvr>
                                      <p:tavLst>
                                        <p:tav tm="0">
                                          <p:val>
                                            <p:fltVal val="0"/>
                                          </p:val>
                                        </p:tav>
                                        <p:tav tm="100000">
                                          <p:val>
                                            <p:strVal val="#ppt_h"/>
                                          </p:val>
                                        </p:tav>
                                      </p:tavLst>
                                    </p:anim>
                                    <p:animEffect transition="in" filter="fade">
                                      <p:cBhvr>
                                        <p:cTn id="15" dur="500"/>
                                        <p:tgtEl>
                                          <p:spTgt spid="112"/>
                                        </p:tgtEl>
                                      </p:cBhvr>
                                    </p:animEffect>
                                  </p:childTnLst>
                                </p:cTn>
                              </p:par>
                            </p:childTnLst>
                          </p:cTn>
                        </p:par>
                        <p:par>
                          <p:cTn id="16" fill="hold">
                            <p:stCondLst>
                              <p:cond delay="1500"/>
                            </p:stCondLst>
                            <p:childTnLst>
                              <p:par>
                                <p:cTn id="17" presetID="10" presetClass="entr" presetSubtype="0" fill="hold" grpId="0" nodeType="afterEffect">
                                  <p:stCondLst>
                                    <p:cond delay="250"/>
                                  </p:stCondLst>
                                  <p:childTnLst>
                                    <p:set>
                                      <p:cBhvr>
                                        <p:cTn id="18" dur="1" fill="hold">
                                          <p:stCondLst>
                                            <p:cond delay="0"/>
                                          </p:stCondLst>
                                        </p:cTn>
                                        <p:tgtEl>
                                          <p:spTgt spid="113"/>
                                        </p:tgtEl>
                                        <p:attrNameLst>
                                          <p:attrName>style.visibility</p:attrName>
                                        </p:attrNameLst>
                                      </p:cBhvr>
                                      <p:to>
                                        <p:strVal val="visible"/>
                                      </p:to>
                                    </p:set>
                                    <p:animEffect transition="in" filter="fade">
                                      <p:cBhvr>
                                        <p:cTn id="19" dur="500"/>
                                        <p:tgtEl>
                                          <p:spTgt spid="113"/>
                                        </p:tgtEl>
                                      </p:cBhvr>
                                    </p:animEffect>
                                  </p:childTnLst>
                                </p:cTn>
                              </p:par>
                            </p:childTnLst>
                          </p:cTn>
                        </p:par>
                        <p:par>
                          <p:cTn id="20" fill="hold">
                            <p:stCondLst>
                              <p:cond delay="2250"/>
                            </p:stCondLst>
                            <p:childTnLst>
                              <p:par>
                                <p:cTn id="21" presetID="22" presetClass="entr" presetSubtype="8" fill="hold" grpId="0" nodeType="afterEffect">
                                  <p:stCondLst>
                                    <p:cond delay="25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500"/>
                                        <p:tgtEl>
                                          <p:spTgt spid="50"/>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20"/>
                                        </p:tgtEl>
                                        <p:attrNameLst>
                                          <p:attrName>style.visibility</p:attrName>
                                        </p:attrNameLst>
                                      </p:cBhvr>
                                      <p:to>
                                        <p:strVal val="visible"/>
                                      </p:to>
                                    </p:set>
                                    <p:anim calcmode="lin" valueType="num">
                                      <p:cBhvr>
                                        <p:cTn id="27" dur="500" fill="hold"/>
                                        <p:tgtEl>
                                          <p:spTgt spid="120"/>
                                        </p:tgtEl>
                                        <p:attrNameLst>
                                          <p:attrName>ppt_w</p:attrName>
                                        </p:attrNameLst>
                                      </p:cBhvr>
                                      <p:tavLst>
                                        <p:tav tm="0">
                                          <p:val>
                                            <p:fltVal val="0"/>
                                          </p:val>
                                        </p:tav>
                                        <p:tav tm="100000">
                                          <p:val>
                                            <p:strVal val="#ppt_w"/>
                                          </p:val>
                                        </p:tav>
                                      </p:tavLst>
                                    </p:anim>
                                    <p:anim calcmode="lin" valueType="num">
                                      <p:cBhvr>
                                        <p:cTn id="28" dur="500" fill="hold"/>
                                        <p:tgtEl>
                                          <p:spTgt spid="120"/>
                                        </p:tgtEl>
                                        <p:attrNameLst>
                                          <p:attrName>ppt_h</p:attrName>
                                        </p:attrNameLst>
                                      </p:cBhvr>
                                      <p:tavLst>
                                        <p:tav tm="0">
                                          <p:val>
                                            <p:fltVal val="0"/>
                                          </p:val>
                                        </p:tav>
                                        <p:tav tm="100000">
                                          <p:val>
                                            <p:strVal val="#ppt_h"/>
                                          </p:val>
                                        </p:tav>
                                      </p:tavLst>
                                    </p:anim>
                                    <p:animEffect transition="in" filter="fade">
                                      <p:cBhvr>
                                        <p:cTn id="29" dur="500"/>
                                        <p:tgtEl>
                                          <p:spTgt spid="120"/>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25"/>
                                        </p:tgtEl>
                                        <p:attrNameLst>
                                          <p:attrName>style.visibility</p:attrName>
                                        </p:attrNameLst>
                                      </p:cBhvr>
                                      <p:to>
                                        <p:strVal val="visible"/>
                                      </p:to>
                                    </p:set>
                                    <p:animEffect>
                                      <p:cBhvr>
                                        <p:cTn id="33" dur="500"/>
                                        <p:tgtEl>
                                          <p:spTgt spid="125"/>
                                        </p:tgtEl>
                                      </p:cBhvr>
                                    </p:animEffect>
                                  </p:childTnLst>
                                </p:cTn>
                              </p:par>
                            </p:childTnLst>
                          </p:cTn>
                        </p:par>
                        <p:par>
                          <p:cTn id="34" fill="hold">
                            <p:stCondLst>
                              <p:cond delay="4000"/>
                            </p:stCondLst>
                            <p:childTnLst>
                              <p:par>
                                <p:cTn id="35" presetID="26" presetClass="entr" presetSubtype="0"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p:cBhvr>
                                        <p:cTn id="37" dur="580">
                                          <p:stCondLst>
                                            <p:cond delay="0"/>
                                          </p:stCondLst>
                                        </p:cTn>
                                        <p:tgtEl>
                                          <p:spTgt spid="58"/>
                                        </p:tgtEl>
                                      </p:cBhvr>
                                    </p:animEffect>
                                    <p:anim calcmode="lin" valueType="num">
                                      <p:cBhvr>
                                        <p:cTn id="38"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3" dur="26">
                                          <p:stCondLst>
                                            <p:cond delay="650"/>
                                          </p:stCondLst>
                                        </p:cTn>
                                        <p:tgtEl>
                                          <p:spTgt spid="58"/>
                                        </p:tgtEl>
                                      </p:cBhvr>
                                      <p:to x="100000" y="60000"/>
                                    </p:animScale>
                                    <p:animScale>
                                      <p:cBhvr>
                                        <p:cTn id="44" dur="166" decel="50000">
                                          <p:stCondLst>
                                            <p:cond delay="676"/>
                                          </p:stCondLst>
                                        </p:cTn>
                                        <p:tgtEl>
                                          <p:spTgt spid="58"/>
                                        </p:tgtEl>
                                      </p:cBhvr>
                                      <p:to x="100000" y="100000"/>
                                    </p:animScale>
                                    <p:animScale>
                                      <p:cBhvr>
                                        <p:cTn id="45" dur="26">
                                          <p:stCondLst>
                                            <p:cond delay="1312"/>
                                          </p:stCondLst>
                                        </p:cTn>
                                        <p:tgtEl>
                                          <p:spTgt spid="58"/>
                                        </p:tgtEl>
                                      </p:cBhvr>
                                      <p:to x="100000" y="80000"/>
                                    </p:animScale>
                                    <p:animScale>
                                      <p:cBhvr>
                                        <p:cTn id="46" dur="166" decel="50000">
                                          <p:stCondLst>
                                            <p:cond delay="1338"/>
                                          </p:stCondLst>
                                        </p:cTn>
                                        <p:tgtEl>
                                          <p:spTgt spid="58"/>
                                        </p:tgtEl>
                                      </p:cBhvr>
                                      <p:to x="100000" y="100000"/>
                                    </p:animScale>
                                    <p:animScale>
                                      <p:cBhvr>
                                        <p:cTn id="47" dur="26">
                                          <p:stCondLst>
                                            <p:cond delay="1642"/>
                                          </p:stCondLst>
                                        </p:cTn>
                                        <p:tgtEl>
                                          <p:spTgt spid="58"/>
                                        </p:tgtEl>
                                      </p:cBhvr>
                                      <p:to x="100000" y="90000"/>
                                    </p:animScale>
                                    <p:animScale>
                                      <p:cBhvr>
                                        <p:cTn id="48" dur="166" decel="50000">
                                          <p:stCondLst>
                                            <p:cond delay="1668"/>
                                          </p:stCondLst>
                                        </p:cTn>
                                        <p:tgtEl>
                                          <p:spTgt spid="58"/>
                                        </p:tgtEl>
                                      </p:cBhvr>
                                      <p:to x="100000" y="100000"/>
                                    </p:animScale>
                                    <p:animScale>
                                      <p:cBhvr>
                                        <p:cTn id="49" dur="26">
                                          <p:stCondLst>
                                            <p:cond delay="1808"/>
                                          </p:stCondLst>
                                        </p:cTn>
                                        <p:tgtEl>
                                          <p:spTgt spid="58"/>
                                        </p:tgtEl>
                                      </p:cBhvr>
                                      <p:to x="100000" y="95000"/>
                                    </p:animScale>
                                    <p:animScale>
                                      <p:cBhvr>
                                        <p:cTn id="50" dur="166" decel="50000">
                                          <p:stCondLst>
                                            <p:cond delay="1834"/>
                                          </p:stCondLst>
                                        </p:cTn>
                                        <p:tgtEl>
                                          <p:spTgt spid="58"/>
                                        </p:tgtEl>
                                      </p:cBhvr>
                                      <p:to x="100000" y="100000"/>
                                    </p:animScale>
                                  </p:childTnLst>
                                </p:cTn>
                              </p:par>
                              <p:par>
                                <p:cTn id="51" presetID="26" presetClass="entr" presetSubtype="0" fill="hold" nodeType="withEffect">
                                  <p:stCondLst>
                                    <p:cond delay="250"/>
                                  </p:stCondLst>
                                  <p:childTnLst>
                                    <p:set>
                                      <p:cBhvr>
                                        <p:cTn id="52" dur="1" fill="hold">
                                          <p:stCondLst>
                                            <p:cond delay="0"/>
                                          </p:stCondLst>
                                        </p:cTn>
                                        <p:tgtEl>
                                          <p:spTgt spid="43"/>
                                        </p:tgtEl>
                                        <p:attrNameLst>
                                          <p:attrName>style.visibility</p:attrName>
                                        </p:attrNameLst>
                                      </p:cBhvr>
                                      <p:to>
                                        <p:strVal val="visible"/>
                                      </p:to>
                                    </p:set>
                                    <p:animEffect>
                                      <p:cBhvr>
                                        <p:cTn id="53" dur="580">
                                          <p:stCondLst>
                                            <p:cond delay="0"/>
                                          </p:stCondLst>
                                        </p:cTn>
                                        <p:tgtEl>
                                          <p:spTgt spid="43"/>
                                        </p:tgtEl>
                                      </p:cBhvr>
                                    </p:animEffect>
                                    <p:anim calcmode="lin" valueType="num">
                                      <p:cBhvr>
                                        <p:cTn id="54"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59" dur="26">
                                          <p:stCondLst>
                                            <p:cond delay="650"/>
                                          </p:stCondLst>
                                        </p:cTn>
                                        <p:tgtEl>
                                          <p:spTgt spid="43"/>
                                        </p:tgtEl>
                                      </p:cBhvr>
                                      <p:to x="100000" y="60000"/>
                                    </p:animScale>
                                    <p:animScale>
                                      <p:cBhvr>
                                        <p:cTn id="60" dur="166" decel="50000">
                                          <p:stCondLst>
                                            <p:cond delay="676"/>
                                          </p:stCondLst>
                                        </p:cTn>
                                        <p:tgtEl>
                                          <p:spTgt spid="43"/>
                                        </p:tgtEl>
                                      </p:cBhvr>
                                      <p:to x="100000" y="100000"/>
                                    </p:animScale>
                                    <p:animScale>
                                      <p:cBhvr>
                                        <p:cTn id="61" dur="26">
                                          <p:stCondLst>
                                            <p:cond delay="1312"/>
                                          </p:stCondLst>
                                        </p:cTn>
                                        <p:tgtEl>
                                          <p:spTgt spid="43"/>
                                        </p:tgtEl>
                                      </p:cBhvr>
                                      <p:to x="100000" y="80000"/>
                                    </p:animScale>
                                    <p:animScale>
                                      <p:cBhvr>
                                        <p:cTn id="62" dur="166" decel="50000">
                                          <p:stCondLst>
                                            <p:cond delay="1338"/>
                                          </p:stCondLst>
                                        </p:cTn>
                                        <p:tgtEl>
                                          <p:spTgt spid="43"/>
                                        </p:tgtEl>
                                      </p:cBhvr>
                                      <p:to x="100000" y="100000"/>
                                    </p:animScale>
                                    <p:animScale>
                                      <p:cBhvr>
                                        <p:cTn id="63" dur="26">
                                          <p:stCondLst>
                                            <p:cond delay="1642"/>
                                          </p:stCondLst>
                                        </p:cTn>
                                        <p:tgtEl>
                                          <p:spTgt spid="43"/>
                                        </p:tgtEl>
                                      </p:cBhvr>
                                      <p:to x="100000" y="90000"/>
                                    </p:animScale>
                                    <p:animScale>
                                      <p:cBhvr>
                                        <p:cTn id="64" dur="166" decel="50000">
                                          <p:stCondLst>
                                            <p:cond delay="1668"/>
                                          </p:stCondLst>
                                        </p:cTn>
                                        <p:tgtEl>
                                          <p:spTgt spid="43"/>
                                        </p:tgtEl>
                                      </p:cBhvr>
                                      <p:to x="100000" y="100000"/>
                                    </p:animScale>
                                    <p:animScale>
                                      <p:cBhvr>
                                        <p:cTn id="65" dur="26">
                                          <p:stCondLst>
                                            <p:cond delay="1808"/>
                                          </p:stCondLst>
                                        </p:cTn>
                                        <p:tgtEl>
                                          <p:spTgt spid="43"/>
                                        </p:tgtEl>
                                      </p:cBhvr>
                                      <p:to x="100000" y="95000"/>
                                    </p:animScale>
                                    <p:animScale>
                                      <p:cBhvr>
                                        <p:cTn id="66" dur="166" decel="50000">
                                          <p:stCondLst>
                                            <p:cond delay="1834"/>
                                          </p:stCondLst>
                                        </p:cTn>
                                        <p:tgtEl>
                                          <p:spTgt spid="43"/>
                                        </p:tgtEl>
                                      </p:cBhvr>
                                      <p:to x="100000" y="100000"/>
                                    </p:animScale>
                                  </p:childTnLst>
                                </p:cTn>
                              </p:par>
                              <p:par>
                                <p:cTn id="67" presetID="26" presetClass="entr" presetSubtype="0" fill="hold" nodeType="withEffect">
                                  <p:stCondLst>
                                    <p:cond delay="500"/>
                                  </p:stCondLst>
                                  <p:childTnLst>
                                    <p:set>
                                      <p:cBhvr>
                                        <p:cTn id="68" dur="1" fill="hold">
                                          <p:stCondLst>
                                            <p:cond delay="0"/>
                                          </p:stCondLst>
                                        </p:cTn>
                                        <p:tgtEl>
                                          <p:spTgt spid="51"/>
                                        </p:tgtEl>
                                        <p:attrNameLst>
                                          <p:attrName>style.visibility</p:attrName>
                                        </p:attrNameLst>
                                      </p:cBhvr>
                                      <p:to>
                                        <p:strVal val="visible"/>
                                      </p:to>
                                    </p:set>
                                    <p:animEffect>
                                      <p:cBhvr>
                                        <p:cTn id="69" dur="580">
                                          <p:stCondLst>
                                            <p:cond delay="0"/>
                                          </p:stCondLst>
                                        </p:cTn>
                                        <p:tgtEl>
                                          <p:spTgt spid="51"/>
                                        </p:tgtEl>
                                      </p:cBhvr>
                                    </p:animEffect>
                                    <p:anim calcmode="lin" valueType="num">
                                      <p:cBhvr>
                                        <p:cTn id="70"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75" dur="26">
                                          <p:stCondLst>
                                            <p:cond delay="650"/>
                                          </p:stCondLst>
                                        </p:cTn>
                                        <p:tgtEl>
                                          <p:spTgt spid="51"/>
                                        </p:tgtEl>
                                      </p:cBhvr>
                                      <p:to x="100000" y="60000"/>
                                    </p:animScale>
                                    <p:animScale>
                                      <p:cBhvr>
                                        <p:cTn id="76" dur="166" decel="50000">
                                          <p:stCondLst>
                                            <p:cond delay="676"/>
                                          </p:stCondLst>
                                        </p:cTn>
                                        <p:tgtEl>
                                          <p:spTgt spid="51"/>
                                        </p:tgtEl>
                                      </p:cBhvr>
                                      <p:to x="100000" y="100000"/>
                                    </p:animScale>
                                    <p:animScale>
                                      <p:cBhvr>
                                        <p:cTn id="77" dur="26">
                                          <p:stCondLst>
                                            <p:cond delay="1312"/>
                                          </p:stCondLst>
                                        </p:cTn>
                                        <p:tgtEl>
                                          <p:spTgt spid="51"/>
                                        </p:tgtEl>
                                      </p:cBhvr>
                                      <p:to x="100000" y="80000"/>
                                    </p:animScale>
                                    <p:animScale>
                                      <p:cBhvr>
                                        <p:cTn id="78" dur="166" decel="50000">
                                          <p:stCondLst>
                                            <p:cond delay="1338"/>
                                          </p:stCondLst>
                                        </p:cTn>
                                        <p:tgtEl>
                                          <p:spTgt spid="51"/>
                                        </p:tgtEl>
                                      </p:cBhvr>
                                      <p:to x="100000" y="100000"/>
                                    </p:animScale>
                                    <p:animScale>
                                      <p:cBhvr>
                                        <p:cTn id="79" dur="26">
                                          <p:stCondLst>
                                            <p:cond delay="1642"/>
                                          </p:stCondLst>
                                        </p:cTn>
                                        <p:tgtEl>
                                          <p:spTgt spid="51"/>
                                        </p:tgtEl>
                                      </p:cBhvr>
                                      <p:to x="100000" y="90000"/>
                                    </p:animScale>
                                    <p:animScale>
                                      <p:cBhvr>
                                        <p:cTn id="80" dur="166" decel="50000">
                                          <p:stCondLst>
                                            <p:cond delay="1668"/>
                                          </p:stCondLst>
                                        </p:cTn>
                                        <p:tgtEl>
                                          <p:spTgt spid="51"/>
                                        </p:tgtEl>
                                      </p:cBhvr>
                                      <p:to x="100000" y="100000"/>
                                    </p:animScale>
                                    <p:animScale>
                                      <p:cBhvr>
                                        <p:cTn id="81" dur="26">
                                          <p:stCondLst>
                                            <p:cond delay="1808"/>
                                          </p:stCondLst>
                                        </p:cTn>
                                        <p:tgtEl>
                                          <p:spTgt spid="51"/>
                                        </p:tgtEl>
                                      </p:cBhvr>
                                      <p:to x="100000" y="95000"/>
                                    </p:animScale>
                                    <p:animScale>
                                      <p:cBhvr>
                                        <p:cTn id="82" dur="166" decel="50000">
                                          <p:stCondLst>
                                            <p:cond delay="1834"/>
                                          </p:stCondLst>
                                        </p:cTn>
                                        <p:tgtEl>
                                          <p:spTgt spid="51"/>
                                        </p:tgtEl>
                                      </p:cBhvr>
                                      <p:to x="100000" y="100000"/>
                                    </p:animScale>
                                  </p:childTnLst>
                                </p:cTn>
                              </p:par>
                            </p:childTnLst>
                          </p:cTn>
                        </p:par>
                        <p:par>
                          <p:cTn id="83" fill="hold">
                            <p:stCondLst>
                              <p:cond delay="6500"/>
                            </p:stCondLst>
                            <p:childTnLst>
                              <p:par>
                                <p:cTn id="84" presetID="10" presetClass="entr" presetSubtype="0" fill="hold" nodeType="afterEffect">
                                  <p:stCondLst>
                                    <p:cond delay="0"/>
                                  </p:stCondLst>
                                  <p:childTnLst>
                                    <p:set>
                                      <p:cBhvr>
                                        <p:cTn id="85" dur="1" fill="hold">
                                          <p:stCondLst>
                                            <p:cond delay="0"/>
                                          </p:stCondLst>
                                        </p:cTn>
                                        <p:tgtEl>
                                          <p:spTgt spid="114"/>
                                        </p:tgtEl>
                                        <p:attrNameLst>
                                          <p:attrName>style.visibility</p:attrName>
                                        </p:attrNameLst>
                                      </p:cBhvr>
                                      <p:to>
                                        <p:strVal val="visible"/>
                                      </p:to>
                                    </p:set>
                                    <p:anim calcmode="lin" valueType="num">
                                      <p:cBhvr>
                                        <p:cTn id="86" dur="500" fill="hold"/>
                                        <p:tgtEl>
                                          <p:spTgt spid="114"/>
                                        </p:tgtEl>
                                        <p:attrNameLst>
                                          <p:attrName>ppt_w</p:attrName>
                                        </p:attrNameLst>
                                      </p:cBhvr>
                                      <p:tavLst>
                                        <p:tav tm="0">
                                          <p:val>
                                            <p:fltVal val="0"/>
                                          </p:val>
                                        </p:tav>
                                        <p:tav tm="100000">
                                          <p:val>
                                            <p:strVal val="#ppt_w"/>
                                          </p:val>
                                        </p:tav>
                                      </p:tavLst>
                                    </p:anim>
                                    <p:anim calcmode="lin" valueType="num">
                                      <p:cBhvr>
                                        <p:cTn id="87" dur="500" fill="hold"/>
                                        <p:tgtEl>
                                          <p:spTgt spid="114"/>
                                        </p:tgtEl>
                                        <p:attrNameLst>
                                          <p:attrName>ppt_h</p:attrName>
                                        </p:attrNameLst>
                                      </p:cBhvr>
                                      <p:tavLst>
                                        <p:tav tm="0">
                                          <p:val>
                                            <p:fltVal val="0"/>
                                          </p:val>
                                        </p:tav>
                                        <p:tav tm="100000">
                                          <p:val>
                                            <p:strVal val="#ppt_h"/>
                                          </p:val>
                                        </p:tav>
                                      </p:tavLst>
                                    </p:anim>
                                    <p:animEffect>
                                      <p:cBhvr>
                                        <p:cTn id="88" dur="500"/>
                                        <p:tgtEl>
                                          <p:spTgt spid="114"/>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126"/>
                                        </p:tgtEl>
                                        <p:attrNameLst>
                                          <p:attrName>style.visibility</p:attrName>
                                        </p:attrNameLst>
                                      </p:cBhvr>
                                      <p:to>
                                        <p:strVal val="visible"/>
                                      </p:to>
                                    </p:set>
                                    <p:animEffect transition="in" filter="wipe(left)">
                                      <p:cBhvr>
                                        <p:cTn id="92" dur="500"/>
                                        <p:tgtEl>
                                          <p:spTgt spid="12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27"/>
                                        </p:tgtEl>
                                        <p:attrNameLst>
                                          <p:attrName>style.visibility</p:attrName>
                                        </p:attrNameLst>
                                      </p:cBhvr>
                                      <p:to>
                                        <p:strVal val="visible"/>
                                      </p:to>
                                    </p:set>
                                    <p:animEffect transition="in" filter="wipe(left)">
                                      <p:cBhvr>
                                        <p:cTn id="95" dur="500"/>
                                        <p:tgtEl>
                                          <p:spTgt spid="127"/>
                                        </p:tgtEl>
                                      </p:cBhvr>
                                    </p:animEffect>
                                  </p:childTnLst>
                                </p:cTn>
                              </p:par>
                            </p:childTnLst>
                          </p:cTn>
                        </p:par>
                        <p:par>
                          <p:cTn id="96" fill="hold">
                            <p:stCondLst>
                              <p:cond delay="7500"/>
                            </p:stCondLst>
                            <p:childTnLst>
                              <p:par>
                                <p:cTn id="97" presetID="10" presetClass="entr" presetSubtype="0" fill="hold"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500" fill="hold"/>
                                        <p:tgtEl>
                                          <p:spTgt spid="37"/>
                                        </p:tgtEl>
                                        <p:attrNameLst>
                                          <p:attrName>ppt_w</p:attrName>
                                        </p:attrNameLst>
                                      </p:cBhvr>
                                      <p:tavLst>
                                        <p:tav tm="0">
                                          <p:val>
                                            <p:fltVal val="0"/>
                                          </p:val>
                                        </p:tav>
                                        <p:tav tm="100000">
                                          <p:val>
                                            <p:strVal val="#ppt_w"/>
                                          </p:val>
                                        </p:tav>
                                      </p:tavLst>
                                    </p:anim>
                                    <p:anim calcmode="lin" valueType="num">
                                      <p:cBhvr>
                                        <p:cTn id="100" dur="500" fill="hold"/>
                                        <p:tgtEl>
                                          <p:spTgt spid="37"/>
                                        </p:tgtEl>
                                        <p:attrNameLst>
                                          <p:attrName>ppt_h</p:attrName>
                                        </p:attrNameLst>
                                      </p:cBhvr>
                                      <p:tavLst>
                                        <p:tav tm="0">
                                          <p:val>
                                            <p:fltVal val="0"/>
                                          </p:val>
                                        </p:tav>
                                        <p:tav tm="100000">
                                          <p:val>
                                            <p:strVal val="#ppt_h"/>
                                          </p:val>
                                        </p:tav>
                                      </p:tavLst>
                                    </p:anim>
                                    <p:animEffect>
                                      <p:cBhvr>
                                        <p:cTn id="101" dur="500"/>
                                        <p:tgtEl>
                                          <p:spTgt spid="37"/>
                                        </p:tgtEl>
                                      </p:cBhvr>
                                    </p:animEffect>
                                  </p:childTnLst>
                                </p:cTn>
                              </p:par>
                            </p:childTnLst>
                          </p:cTn>
                        </p:par>
                        <p:par>
                          <p:cTn id="102" fill="hold">
                            <p:stCondLst>
                              <p:cond delay="8000"/>
                            </p:stCondLst>
                            <p:childTnLst>
                              <p:par>
                                <p:cTn id="103" presetID="22" presetClass="entr" presetSubtype="8" fill="hold" grpId="0" nodeType="afterEffect">
                                  <p:stCondLst>
                                    <p:cond delay="0"/>
                                  </p:stCondLst>
                                  <p:childTnLst>
                                    <p:set>
                                      <p:cBhvr>
                                        <p:cTn id="104" dur="1" fill="hold">
                                          <p:stCondLst>
                                            <p:cond delay="0"/>
                                          </p:stCondLst>
                                        </p:cTn>
                                        <p:tgtEl>
                                          <p:spTgt spid="128"/>
                                        </p:tgtEl>
                                        <p:attrNameLst>
                                          <p:attrName>style.visibility</p:attrName>
                                        </p:attrNameLst>
                                      </p:cBhvr>
                                      <p:to>
                                        <p:strVal val="visible"/>
                                      </p:to>
                                    </p:set>
                                    <p:animEffect transition="in" filter="wipe(left)">
                                      <p:cBhvr>
                                        <p:cTn id="105" dur="500"/>
                                        <p:tgtEl>
                                          <p:spTgt spid="128"/>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29"/>
                                        </p:tgtEl>
                                        <p:attrNameLst>
                                          <p:attrName>style.visibility</p:attrName>
                                        </p:attrNameLst>
                                      </p:cBhvr>
                                      <p:to>
                                        <p:strVal val="visible"/>
                                      </p:to>
                                    </p:set>
                                    <p:animEffect transition="in" filter="wipe(left)">
                                      <p:cBhvr>
                                        <p:cTn id="108" dur="500"/>
                                        <p:tgtEl>
                                          <p:spTgt spid="129"/>
                                        </p:tgtEl>
                                      </p:cBhvr>
                                    </p:animEffect>
                                  </p:childTnLst>
                                </p:cTn>
                              </p:par>
                            </p:childTnLst>
                          </p:cTn>
                        </p:par>
                        <p:par>
                          <p:cTn id="109" fill="hold">
                            <p:stCondLst>
                              <p:cond delay="8500"/>
                            </p:stCondLst>
                            <p:childTnLst>
                              <p:par>
                                <p:cTn id="110" presetID="10" presetClass="entr" presetSubtype="0" fill="hold" nodeType="afterEffect">
                                  <p:stCondLst>
                                    <p:cond delay="0"/>
                                  </p:stCondLst>
                                  <p:childTnLst>
                                    <p:set>
                                      <p:cBhvr>
                                        <p:cTn id="111" dur="1" fill="hold">
                                          <p:stCondLst>
                                            <p:cond delay="0"/>
                                          </p:stCondLst>
                                        </p:cTn>
                                        <p:tgtEl>
                                          <p:spTgt spid="106"/>
                                        </p:tgtEl>
                                        <p:attrNameLst>
                                          <p:attrName>style.visibility</p:attrName>
                                        </p:attrNameLst>
                                      </p:cBhvr>
                                      <p:to>
                                        <p:strVal val="visible"/>
                                      </p:to>
                                    </p:set>
                                    <p:anim calcmode="lin" valueType="num">
                                      <p:cBhvr>
                                        <p:cTn id="112" dur="500" fill="hold"/>
                                        <p:tgtEl>
                                          <p:spTgt spid="106"/>
                                        </p:tgtEl>
                                        <p:attrNameLst>
                                          <p:attrName>ppt_w</p:attrName>
                                        </p:attrNameLst>
                                      </p:cBhvr>
                                      <p:tavLst>
                                        <p:tav tm="0">
                                          <p:val>
                                            <p:fltVal val="0"/>
                                          </p:val>
                                        </p:tav>
                                        <p:tav tm="100000">
                                          <p:val>
                                            <p:strVal val="#ppt_w"/>
                                          </p:val>
                                        </p:tav>
                                      </p:tavLst>
                                    </p:anim>
                                    <p:anim calcmode="lin" valueType="num">
                                      <p:cBhvr>
                                        <p:cTn id="113" dur="500" fill="hold"/>
                                        <p:tgtEl>
                                          <p:spTgt spid="106"/>
                                        </p:tgtEl>
                                        <p:attrNameLst>
                                          <p:attrName>ppt_h</p:attrName>
                                        </p:attrNameLst>
                                      </p:cBhvr>
                                      <p:tavLst>
                                        <p:tav tm="0">
                                          <p:val>
                                            <p:fltVal val="0"/>
                                          </p:val>
                                        </p:tav>
                                        <p:tav tm="100000">
                                          <p:val>
                                            <p:strVal val="#ppt_h"/>
                                          </p:val>
                                        </p:tav>
                                      </p:tavLst>
                                    </p:anim>
                                    <p:animEffect>
                                      <p:cBhvr>
                                        <p:cTn id="114" dur="500"/>
                                        <p:tgtEl>
                                          <p:spTgt spid="106"/>
                                        </p:tgtEl>
                                      </p:cBhvr>
                                    </p:animEffect>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30"/>
                                        </p:tgtEl>
                                        <p:attrNameLst>
                                          <p:attrName>style.visibility</p:attrName>
                                        </p:attrNameLst>
                                      </p:cBhvr>
                                      <p:to>
                                        <p:strVal val="visible"/>
                                      </p:to>
                                    </p:set>
                                    <p:animEffect transition="in" filter="wipe(left)">
                                      <p:cBhvr>
                                        <p:cTn id="118" dur="500"/>
                                        <p:tgtEl>
                                          <p:spTgt spid="130"/>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31"/>
                                        </p:tgtEl>
                                        <p:attrNameLst>
                                          <p:attrName>style.visibility</p:attrName>
                                        </p:attrNameLst>
                                      </p:cBhvr>
                                      <p:to>
                                        <p:strVal val="visible"/>
                                      </p:to>
                                    </p:set>
                                    <p:animEffect transition="in" filter="wipe(left)">
                                      <p:cBhvr>
                                        <p:cTn id="121"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112" grpId="0"/>
      <p:bldP spid="113" grpId="0"/>
      <p:bldP spid="125" grpId="0" bldLvl="0" autoUpdateAnimBg="0"/>
      <p:bldP spid="126" grpId="0"/>
      <p:bldP spid="127" grpId="0"/>
      <p:bldP spid="128" grpId="0"/>
      <p:bldP spid="129" grpId="0"/>
      <p:bldP spid="130" grpId="0"/>
      <p:bldP spid="1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629820" y="175797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en-US" altLang="zh-CN" sz="1100" dirty="0">
                <a:solidFill>
                  <a:schemeClr val="bg1">
                    <a:lumMod val="65000"/>
                  </a:schemeClr>
                </a:solidFill>
                <a:latin typeface="微软雅黑" panose="020B0503020204020204" pitchFamily="34" charset="-122"/>
                <a:ea typeface="微软雅黑" panose="020B0503020204020204" pitchFamily="34" charset="-122"/>
              </a:rPr>
              <a:t>C.E.O</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801270"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客户总监</a:t>
            </a:r>
          </a:p>
        </p:txBody>
      </p:sp>
      <p:sp>
        <p:nvSpPr>
          <p:cNvPr id="15" name="矩形 14"/>
          <p:cNvSpPr/>
          <p:nvPr/>
        </p:nvSpPr>
        <p:spPr>
          <a:xfrm>
            <a:off x="3715546"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客户经理</a:t>
            </a:r>
          </a:p>
        </p:txBody>
      </p:sp>
      <p:sp>
        <p:nvSpPr>
          <p:cNvPr id="16" name="矩形 15"/>
          <p:cNvSpPr/>
          <p:nvPr/>
        </p:nvSpPr>
        <p:spPr>
          <a:xfrm>
            <a:off x="5624106"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财务总监</a:t>
            </a:r>
          </a:p>
        </p:txBody>
      </p:sp>
      <p:sp>
        <p:nvSpPr>
          <p:cNvPr id="17" name="矩形 16"/>
          <p:cNvSpPr/>
          <p:nvPr/>
        </p:nvSpPr>
        <p:spPr>
          <a:xfrm>
            <a:off x="7544098"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产品经理</a:t>
            </a:r>
          </a:p>
        </p:txBody>
      </p:sp>
      <p:sp>
        <p:nvSpPr>
          <p:cNvPr id="18" name="矩形 17"/>
          <p:cNvSpPr/>
          <p:nvPr/>
        </p:nvSpPr>
        <p:spPr>
          <a:xfrm>
            <a:off x="9464091"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产品总监</a:t>
            </a:r>
          </a:p>
        </p:txBody>
      </p:sp>
      <p:sp>
        <p:nvSpPr>
          <p:cNvPr id="19" name="矩形 18"/>
          <p:cNvSpPr/>
          <p:nvPr/>
        </p:nvSpPr>
        <p:spPr>
          <a:xfrm>
            <a:off x="2740948" y="5393641"/>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销售代表</a:t>
            </a:r>
          </a:p>
        </p:txBody>
      </p:sp>
      <p:sp>
        <p:nvSpPr>
          <p:cNvPr id="20" name="矩形 19"/>
          <p:cNvSpPr/>
          <p:nvPr/>
        </p:nvSpPr>
        <p:spPr>
          <a:xfrm>
            <a:off x="4655224" y="5393641"/>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销售代表</a:t>
            </a:r>
          </a:p>
        </p:txBody>
      </p:sp>
      <p:sp>
        <p:nvSpPr>
          <p:cNvPr id="21" name="矩形 20"/>
          <p:cNvSpPr/>
          <p:nvPr/>
        </p:nvSpPr>
        <p:spPr>
          <a:xfrm>
            <a:off x="6563783" y="5393640"/>
            <a:ext cx="939979" cy="823290"/>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产品设计师</a:t>
            </a:r>
          </a:p>
        </p:txBody>
      </p:sp>
      <p:sp>
        <p:nvSpPr>
          <p:cNvPr id="22" name="矩形 21"/>
          <p:cNvSpPr/>
          <p:nvPr/>
        </p:nvSpPr>
        <p:spPr>
          <a:xfrm>
            <a:off x="8483776" y="5393640"/>
            <a:ext cx="939979" cy="823290"/>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产品设计师</a:t>
            </a:r>
          </a:p>
        </p:txBody>
      </p:sp>
      <p:cxnSp>
        <p:nvCxnSpPr>
          <p:cNvPr id="23" name="直接连接符 22"/>
          <p:cNvCxnSpPr/>
          <p:nvPr/>
        </p:nvCxnSpPr>
        <p:spPr>
          <a:xfrm>
            <a:off x="2271260" y="2540069"/>
            <a:ext cx="7657103"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228396" y="4365467"/>
            <a:ext cx="1902531"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99809" y="2361213"/>
            <a:ext cx="0" cy="178856"/>
          </a:xfrm>
          <a:prstGeom prst="line">
            <a:avLst/>
          </a:prstGeom>
          <a:ln w="12700">
            <a:solidFill>
              <a:schemeClr val="bg1">
                <a:lumMod val="75000"/>
              </a:schemeClr>
            </a:solidFill>
            <a:prstDash val="sysDot"/>
            <a:headEnd type="oval" w="sm" len="sm"/>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099811"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014087"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928362"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71258"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185535"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185535" y="4186611"/>
            <a:ext cx="0" cy="178856"/>
          </a:xfrm>
          <a:prstGeom prst="line">
            <a:avLst/>
          </a:prstGeom>
          <a:ln w="12700">
            <a:solidFill>
              <a:schemeClr val="bg1">
                <a:lumMod val="75000"/>
              </a:schemeClr>
            </a:solidFill>
            <a:prstDash val="sysDot"/>
            <a:head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228395" y="4365467"/>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130926" y="4365467"/>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062822" y="4365467"/>
            <a:ext cx="1902531"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019961" y="4186611"/>
            <a:ext cx="0" cy="178856"/>
          </a:xfrm>
          <a:prstGeom prst="line">
            <a:avLst/>
          </a:prstGeom>
          <a:ln w="12700">
            <a:solidFill>
              <a:schemeClr val="bg1">
                <a:lumMod val="75000"/>
              </a:schemeClr>
            </a:solidFill>
            <a:prstDash val="sysDot"/>
            <a:headEnd type="oval"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062821" y="4365467"/>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65352" y="4365467"/>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718860" y="1010599"/>
            <a:ext cx="761901" cy="762000"/>
            <a:chOff x="4289107" y="930306"/>
            <a:chExt cx="571500" cy="571500"/>
          </a:xfrm>
        </p:grpSpPr>
        <p:sp>
          <p:nvSpPr>
            <p:cNvPr id="39" name="椭圆 38"/>
            <p:cNvSpPr/>
            <p:nvPr/>
          </p:nvSpPr>
          <p:spPr>
            <a:xfrm>
              <a:off x="4289107" y="930306"/>
              <a:ext cx="571500" cy="571500"/>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5"/>
            <p:cNvSpPr>
              <a:spLocks/>
            </p:cNvSpPr>
            <p:nvPr/>
          </p:nvSpPr>
          <p:spPr bwMode="auto">
            <a:xfrm>
              <a:off x="4374317" y="1052658"/>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p:nvPr/>
        </p:nvGrpSpPr>
        <p:grpSpPr>
          <a:xfrm>
            <a:off x="1890309" y="2824159"/>
            <a:ext cx="761901" cy="762000"/>
            <a:chOff x="1417320" y="2290476"/>
            <a:chExt cx="571500" cy="571500"/>
          </a:xfrm>
        </p:grpSpPr>
        <p:sp>
          <p:nvSpPr>
            <p:cNvPr id="42" name="椭圆 41"/>
            <p:cNvSpPr/>
            <p:nvPr/>
          </p:nvSpPr>
          <p:spPr>
            <a:xfrm>
              <a:off x="1417320" y="2290476"/>
              <a:ext cx="571500" cy="5715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5"/>
            <p:cNvSpPr>
              <a:spLocks/>
            </p:cNvSpPr>
            <p:nvPr/>
          </p:nvSpPr>
          <p:spPr bwMode="auto">
            <a:xfrm>
              <a:off x="1502530"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3804585" y="2824159"/>
            <a:ext cx="761901" cy="762000"/>
            <a:chOff x="2853214" y="2290476"/>
            <a:chExt cx="571500" cy="571500"/>
          </a:xfrm>
        </p:grpSpPr>
        <p:sp>
          <p:nvSpPr>
            <p:cNvPr id="45" name="椭圆 44"/>
            <p:cNvSpPr/>
            <p:nvPr/>
          </p:nvSpPr>
          <p:spPr>
            <a:xfrm>
              <a:off x="2853214" y="2290476"/>
              <a:ext cx="571500" cy="5715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5"/>
            <p:cNvSpPr>
              <a:spLocks/>
            </p:cNvSpPr>
            <p:nvPr/>
          </p:nvSpPr>
          <p:spPr bwMode="auto">
            <a:xfrm>
              <a:off x="2938424"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p:cNvGrpSpPr/>
          <p:nvPr/>
        </p:nvGrpSpPr>
        <p:grpSpPr>
          <a:xfrm>
            <a:off x="5718861" y="2824159"/>
            <a:ext cx="761901" cy="762000"/>
            <a:chOff x="4289108" y="2290476"/>
            <a:chExt cx="571500" cy="571500"/>
          </a:xfrm>
        </p:grpSpPr>
        <p:sp>
          <p:nvSpPr>
            <p:cNvPr id="48" name="椭圆 47"/>
            <p:cNvSpPr/>
            <p:nvPr/>
          </p:nvSpPr>
          <p:spPr>
            <a:xfrm>
              <a:off x="4289108" y="2290476"/>
              <a:ext cx="571500" cy="5715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5"/>
            <p:cNvSpPr>
              <a:spLocks/>
            </p:cNvSpPr>
            <p:nvPr/>
          </p:nvSpPr>
          <p:spPr bwMode="auto">
            <a:xfrm>
              <a:off x="4374318"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7633137" y="2824159"/>
            <a:ext cx="761901" cy="762000"/>
            <a:chOff x="5725002" y="2290476"/>
            <a:chExt cx="571500" cy="571500"/>
          </a:xfrm>
        </p:grpSpPr>
        <p:sp>
          <p:nvSpPr>
            <p:cNvPr id="51" name="椭圆 50"/>
            <p:cNvSpPr/>
            <p:nvPr/>
          </p:nvSpPr>
          <p:spPr>
            <a:xfrm>
              <a:off x="5725002" y="2290476"/>
              <a:ext cx="571500" cy="5715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5"/>
            <p:cNvSpPr>
              <a:spLocks/>
            </p:cNvSpPr>
            <p:nvPr/>
          </p:nvSpPr>
          <p:spPr bwMode="auto">
            <a:xfrm>
              <a:off x="5810212"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9547412" y="2824159"/>
            <a:ext cx="761901" cy="762000"/>
            <a:chOff x="7160895" y="2290476"/>
            <a:chExt cx="571500" cy="571500"/>
          </a:xfrm>
        </p:grpSpPr>
        <p:sp>
          <p:nvSpPr>
            <p:cNvPr id="54" name="椭圆 53"/>
            <p:cNvSpPr/>
            <p:nvPr/>
          </p:nvSpPr>
          <p:spPr>
            <a:xfrm>
              <a:off x="7160895" y="2290476"/>
              <a:ext cx="571500" cy="571500"/>
            </a:xfrm>
            <a:prstGeom prst="ellipse">
              <a:avLst/>
            </a:prstGeom>
            <a:solidFill>
              <a:schemeClr val="accent6"/>
            </a:solidFill>
            <a:ln w="1905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5"/>
            <p:cNvSpPr>
              <a:spLocks/>
            </p:cNvSpPr>
            <p:nvPr/>
          </p:nvSpPr>
          <p:spPr bwMode="auto">
            <a:xfrm>
              <a:off x="7246105"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8590274" y="4637719"/>
            <a:ext cx="761901" cy="762000"/>
            <a:chOff x="6442948" y="3650646"/>
            <a:chExt cx="571500" cy="571500"/>
          </a:xfrm>
        </p:grpSpPr>
        <p:sp>
          <p:nvSpPr>
            <p:cNvPr id="57" name="椭圆 56"/>
            <p:cNvSpPr/>
            <p:nvPr/>
          </p:nvSpPr>
          <p:spPr>
            <a:xfrm>
              <a:off x="6442948" y="3650646"/>
              <a:ext cx="571500" cy="5715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5"/>
            <p:cNvSpPr>
              <a:spLocks/>
            </p:cNvSpPr>
            <p:nvPr/>
          </p:nvSpPr>
          <p:spPr bwMode="auto">
            <a:xfrm>
              <a:off x="6528158" y="377288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a:off x="6675998" y="4637719"/>
            <a:ext cx="761901" cy="762000"/>
            <a:chOff x="5007054" y="3650646"/>
            <a:chExt cx="571500" cy="571500"/>
          </a:xfrm>
        </p:grpSpPr>
        <p:sp>
          <p:nvSpPr>
            <p:cNvPr id="60" name="椭圆 59"/>
            <p:cNvSpPr/>
            <p:nvPr/>
          </p:nvSpPr>
          <p:spPr>
            <a:xfrm>
              <a:off x="5007054" y="3650646"/>
              <a:ext cx="571500" cy="5715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5"/>
            <p:cNvSpPr>
              <a:spLocks/>
            </p:cNvSpPr>
            <p:nvPr/>
          </p:nvSpPr>
          <p:spPr bwMode="auto">
            <a:xfrm>
              <a:off x="5092264" y="377288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组合 61"/>
          <p:cNvGrpSpPr/>
          <p:nvPr/>
        </p:nvGrpSpPr>
        <p:grpSpPr>
          <a:xfrm>
            <a:off x="4761722" y="4637719"/>
            <a:ext cx="761901" cy="762000"/>
            <a:chOff x="3571160" y="3650646"/>
            <a:chExt cx="571500" cy="571500"/>
          </a:xfrm>
        </p:grpSpPr>
        <p:sp>
          <p:nvSpPr>
            <p:cNvPr id="63" name="椭圆 62"/>
            <p:cNvSpPr/>
            <p:nvPr/>
          </p:nvSpPr>
          <p:spPr>
            <a:xfrm>
              <a:off x="3571160" y="3650646"/>
              <a:ext cx="571500" cy="5715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5"/>
            <p:cNvSpPr>
              <a:spLocks/>
            </p:cNvSpPr>
            <p:nvPr/>
          </p:nvSpPr>
          <p:spPr bwMode="auto">
            <a:xfrm>
              <a:off x="3656370" y="377288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2847446" y="4637719"/>
            <a:ext cx="761901" cy="762000"/>
            <a:chOff x="2135266" y="3650646"/>
            <a:chExt cx="571500" cy="571500"/>
          </a:xfrm>
        </p:grpSpPr>
        <p:sp>
          <p:nvSpPr>
            <p:cNvPr id="66" name="椭圆 65"/>
            <p:cNvSpPr/>
            <p:nvPr/>
          </p:nvSpPr>
          <p:spPr>
            <a:xfrm>
              <a:off x="2135266" y="3650646"/>
              <a:ext cx="571500" cy="5715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5"/>
            <p:cNvSpPr>
              <a:spLocks/>
            </p:cNvSpPr>
            <p:nvPr/>
          </p:nvSpPr>
          <p:spPr bwMode="auto">
            <a:xfrm>
              <a:off x="2220476" y="377288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33486587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300" fill="hold"/>
                                        <p:tgtEl>
                                          <p:spTgt spid="38"/>
                                        </p:tgtEl>
                                        <p:attrNameLst>
                                          <p:attrName>ppt_w</p:attrName>
                                        </p:attrNameLst>
                                      </p:cBhvr>
                                      <p:tavLst>
                                        <p:tav tm="0">
                                          <p:val>
                                            <p:fltVal val="0"/>
                                          </p:val>
                                        </p:tav>
                                        <p:tav tm="100000">
                                          <p:val>
                                            <p:strVal val="#ppt_w"/>
                                          </p:val>
                                        </p:tav>
                                      </p:tavLst>
                                    </p:anim>
                                    <p:anim calcmode="lin" valueType="num">
                                      <p:cBhvr>
                                        <p:cTn id="8" dur="300" fill="hold"/>
                                        <p:tgtEl>
                                          <p:spTgt spid="38"/>
                                        </p:tgtEl>
                                        <p:attrNameLst>
                                          <p:attrName>ppt_h</p:attrName>
                                        </p:attrNameLst>
                                      </p:cBhvr>
                                      <p:tavLst>
                                        <p:tav tm="0">
                                          <p:val>
                                            <p:fltVal val="0"/>
                                          </p:val>
                                        </p:tav>
                                        <p:tav tm="100000">
                                          <p:val>
                                            <p:strVal val="#ppt_h"/>
                                          </p:val>
                                        </p:tav>
                                      </p:tavLst>
                                    </p:anim>
                                    <p:animEffect transition="in" filter="fade">
                                      <p:cBhvr>
                                        <p:cTn id="9" dur="300"/>
                                        <p:tgtEl>
                                          <p:spTgt spid="38"/>
                                        </p:tgtEl>
                                      </p:cBhvr>
                                    </p:animEffect>
                                  </p:childTnLst>
                                </p:cTn>
                              </p:par>
                            </p:childTnLst>
                          </p:cTn>
                        </p:par>
                        <p:par>
                          <p:cTn id="10" fill="hold">
                            <p:stCondLst>
                              <p:cond delay="3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300"/>
                                        <p:tgtEl>
                                          <p:spTgt spid="13"/>
                                        </p:tgtEl>
                                      </p:cBhvr>
                                    </p:animEffect>
                                  </p:childTnLst>
                                </p:cTn>
                              </p:par>
                            </p:childTnLst>
                          </p:cTn>
                        </p:par>
                        <p:par>
                          <p:cTn id="14" fill="hold">
                            <p:stCondLst>
                              <p:cond delay="600"/>
                            </p:stCondLst>
                            <p:childTnLst>
                              <p:par>
                                <p:cTn id="15" presetID="42"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anim calcmode="lin" valueType="num">
                                      <p:cBhvr>
                                        <p:cTn id="18" dur="500" fill="hold"/>
                                        <p:tgtEl>
                                          <p:spTgt spid="25"/>
                                        </p:tgtEl>
                                        <p:attrNameLst>
                                          <p:attrName>ppt_x</p:attrName>
                                        </p:attrNameLst>
                                      </p:cBhvr>
                                      <p:tavLst>
                                        <p:tav tm="0">
                                          <p:val>
                                            <p:strVal val="#ppt_x"/>
                                          </p:val>
                                        </p:tav>
                                        <p:tav tm="100000">
                                          <p:val>
                                            <p:strVal val="#ppt_x"/>
                                          </p:val>
                                        </p:tav>
                                      </p:tavLst>
                                    </p:anim>
                                    <p:anim calcmode="lin" valueType="num">
                                      <p:cBhvr>
                                        <p:cTn id="19" dur="5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1100"/>
                            </p:stCondLst>
                            <p:childTnLst>
                              <p:par>
                                <p:cTn id="21" presetID="22" presetClass="entr" presetSubtype="1"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300"/>
                                        <p:tgtEl>
                                          <p:spTgt spid="23"/>
                                        </p:tgtEl>
                                      </p:cBhvr>
                                    </p:animEffect>
                                  </p:childTnLst>
                                </p:cTn>
                              </p:par>
                              <p:par>
                                <p:cTn id="24" presetID="22" presetClass="entr" presetSubtype="1"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up)">
                                      <p:cBhvr>
                                        <p:cTn id="26" dur="300"/>
                                        <p:tgtEl>
                                          <p:spTgt spid="26"/>
                                        </p:tgtEl>
                                      </p:cBhvr>
                                    </p:animEffect>
                                  </p:childTnLst>
                                </p:cTn>
                              </p:par>
                              <p:par>
                                <p:cTn id="27" presetID="22" presetClass="entr" presetSubtype="1"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300"/>
                                        <p:tgtEl>
                                          <p:spTgt spid="27"/>
                                        </p:tgtEl>
                                      </p:cBhvr>
                                    </p:animEffect>
                                  </p:childTnLst>
                                </p:cTn>
                              </p:par>
                              <p:par>
                                <p:cTn id="30" presetID="22" presetClass="entr" presetSubtype="1"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300"/>
                                        <p:tgtEl>
                                          <p:spTgt spid="28"/>
                                        </p:tgtEl>
                                      </p:cBhvr>
                                    </p:animEffect>
                                  </p:childTnLst>
                                </p:cTn>
                              </p:par>
                              <p:par>
                                <p:cTn id="33" presetID="22" presetClass="entr" presetSubtype="1"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up)">
                                      <p:cBhvr>
                                        <p:cTn id="35" dur="300"/>
                                        <p:tgtEl>
                                          <p:spTgt spid="29"/>
                                        </p:tgtEl>
                                      </p:cBhvr>
                                    </p:animEffect>
                                  </p:childTnLst>
                                </p:cTn>
                              </p:par>
                              <p:par>
                                <p:cTn id="36" presetID="22" presetClass="entr" presetSubtype="1"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up)">
                                      <p:cBhvr>
                                        <p:cTn id="38" dur="300"/>
                                        <p:tgtEl>
                                          <p:spTgt spid="30"/>
                                        </p:tgtEl>
                                      </p:cBhvr>
                                    </p:animEffect>
                                  </p:childTnLst>
                                </p:cTn>
                              </p:par>
                            </p:childTnLst>
                          </p:cTn>
                        </p:par>
                        <p:par>
                          <p:cTn id="39" fill="hold">
                            <p:stCondLst>
                              <p:cond delay="1400"/>
                            </p:stCondLst>
                            <p:childTnLst>
                              <p:par>
                                <p:cTn id="40" presetID="53" presetClass="entr" presetSubtype="16"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300" fill="hold"/>
                                        <p:tgtEl>
                                          <p:spTgt spid="53"/>
                                        </p:tgtEl>
                                        <p:attrNameLst>
                                          <p:attrName>ppt_w</p:attrName>
                                        </p:attrNameLst>
                                      </p:cBhvr>
                                      <p:tavLst>
                                        <p:tav tm="0">
                                          <p:val>
                                            <p:fltVal val="0"/>
                                          </p:val>
                                        </p:tav>
                                        <p:tav tm="100000">
                                          <p:val>
                                            <p:strVal val="#ppt_w"/>
                                          </p:val>
                                        </p:tav>
                                      </p:tavLst>
                                    </p:anim>
                                    <p:anim calcmode="lin" valueType="num">
                                      <p:cBhvr>
                                        <p:cTn id="43" dur="300" fill="hold"/>
                                        <p:tgtEl>
                                          <p:spTgt spid="53"/>
                                        </p:tgtEl>
                                        <p:attrNameLst>
                                          <p:attrName>ppt_h</p:attrName>
                                        </p:attrNameLst>
                                      </p:cBhvr>
                                      <p:tavLst>
                                        <p:tav tm="0">
                                          <p:val>
                                            <p:fltVal val="0"/>
                                          </p:val>
                                        </p:tav>
                                        <p:tav tm="100000">
                                          <p:val>
                                            <p:strVal val="#ppt_h"/>
                                          </p:val>
                                        </p:tav>
                                      </p:tavLst>
                                    </p:anim>
                                    <p:animEffect transition="in" filter="fade">
                                      <p:cBhvr>
                                        <p:cTn id="44" dur="300"/>
                                        <p:tgtEl>
                                          <p:spTgt spid="53"/>
                                        </p:tgtEl>
                                      </p:cBhvr>
                                    </p:animEffect>
                                  </p:childTnLst>
                                </p:cTn>
                              </p:par>
                              <p:par>
                                <p:cTn id="45" presetID="53" presetClass="entr" presetSubtype="16"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300" fill="hold"/>
                                        <p:tgtEl>
                                          <p:spTgt spid="50"/>
                                        </p:tgtEl>
                                        <p:attrNameLst>
                                          <p:attrName>ppt_w</p:attrName>
                                        </p:attrNameLst>
                                      </p:cBhvr>
                                      <p:tavLst>
                                        <p:tav tm="0">
                                          <p:val>
                                            <p:fltVal val="0"/>
                                          </p:val>
                                        </p:tav>
                                        <p:tav tm="100000">
                                          <p:val>
                                            <p:strVal val="#ppt_w"/>
                                          </p:val>
                                        </p:tav>
                                      </p:tavLst>
                                    </p:anim>
                                    <p:anim calcmode="lin" valueType="num">
                                      <p:cBhvr>
                                        <p:cTn id="48" dur="300" fill="hold"/>
                                        <p:tgtEl>
                                          <p:spTgt spid="50"/>
                                        </p:tgtEl>
                                        <p:attrNameLst>
                                          <p:attrName>ppt_h</p:attrName>
                                        </p:attrNameLst>
                                      </p:cBhvr>
                                      <p:tavLst>
                                        <p:tav tm="0">
                                          <p:val>
                                            <p:fltVal val="0"/>
                                          </p:val>
                                        </p:tav>
                                        <p:tav tm="100000">
                                          <p:val>
                                            <p:strVal val="#ppt_h"/>
                                          </p:val>
                                        </p:tav>
                                      </p:tavLst>
                                    </p:anim>
                                    <p:animEffect transition="in" filter="fade">
                                      <p:cBhvr>
                                        <p:cTn id="49" dur="300"/>
                                        <p:tgtEl>
                                          <p:spTgt spid="50"/>
                                        </p:tgtEl>
                                      </p:cBhvr>
                                    </p:animEffect>
                                  </p:childTnLst>
                                </p:cTn>
                              </p:par>
                              <p:par>
                                <p:cTn id="50" presetID="53" presetClass="entr" presetSubtype="16" fill="hold" nodeType="with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p:cTn id="52" dur="300" fill="hold"/>
                                        <p:tgtEl>
                                          <p:spTgt spid="47"/>
                                        </p:tgtEl>
                                        <p:attrNameLst>
                                          <p:attrName>ppt_w</p:attrName>
                                        </p:attrNameLst>
                                      </p:cBhvr>
                                      <p:tavLst>
                                        <p:tav tm="0">
                                          <p:val>
                                            <p:fltVal val="0"/>
                                          </p:val>
                                        </p:tav>
                                        <p:tav tm="100000">
                                          <p:val>
                                            <p:strVal val="#ppt_w"/>
                                          </p:val>
                                        </p:tav>
                                      </p:tavLst>
                                    </p:anim>
                                    <p:anim calcmode="lin" valueType="num">
                                      <p:cBhvr>
                                        <p:cTn id="53" dur="300" fill="hold"/>
                                        <p:tgtEl>
                                          <p:spTgt spid="47"/>
                                        </p:tgtEl>
                                        <p:attrNameLst>
                                          <p:attrName>ppt_h</p:attrName>
                                        </p:attrNameLst>
                                      </p:cBhvr>
                                      <p:tavLst>
                                        <p:tav tm="0">
                                          <p:val>
                                            <p:fltVal val="0"/>
                                          </p:val>
                                        </p:tav>
                                        <p:tav tm="100000">
                                          <p:val>
                                            <p:strVal val="#ppt_h"/>
                                          </p:val>
                                        </p:tav>
                                      </p:tavLst>
                                    </p:anim>
                                    <p:animEffect transition="in" filter="fade">
                                      <p:cBhvr>
                                        <p:cTn id="54" dur="300"/>
                                        <p:tgtEl>
                                          <p:spTgt spid="47"/>
                                        </p:tgtEl>
                                      </p:cBhvr>
                                    </p:animEffect>
                                  </p:childTnLst>
                                </p:cTn>
                              </p:par>
                              <p:par>
                                <p:cTn id="55" presetID="53" presetClass="entr" presetSubtype="16"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300" fill="hold"/>
                                        <p:tgtEl>
                                          <p:spTgt spid="44"/>
                                        </p:tgtEl>
                                        <p:attrNameLst>
                                          <p:attrName>ppt_w</p:attrName>
                                        </p:attrNameLst>
                                      </p:cBhvr>
                                      <p:tavLst>
                                        <p:tav tm="0">
                                          <p:val>
                                            <p:fltVal val="0"/>
                                          </p:val>
                                        </p:tav>
                                        <p:tav tm="100000">
                                          <p:val>
                                            <p:strVal val="#ppt_w"/>
                                          </p:val>
                                        </p:tav>
                                      </p:tavLst>
                                    </p:anim>
                                    <p:anim calcmode="lin" valueType="num">
                                      <p:cBhvr>
                                        <p:cTn id="58" dur="300" fill="hold"/>
                                        <p:tgtEl>
                                          <p:spTgt spid="44"/>
                                        </p:tgtEl>
                                        <p:attrNameLst>
                                          <p:attrName>ppt_h</p:attrName>
                                        </p:attrNameLst>
                                      </p:cBhvr>
                                      <p:tavLst>
                                        <p:tav tm="0">
                                          <p:val>
                                            <p:fltVal val="0"/>
                                          </p:val>
                                        </p:tav>
                                        <p:tav tm="100000">
                                          <p:val>
                                            <p:strVal val="#ppt_h"/>
                                          </p:val>
                                        </p:tav>
                                      </p:tavLst>
                                    </p:anim>
                                    <p:animEffect transition="in" filter="fade">
                                      <p:cBhvr>
                                        <p:cTn id="59" dur="300"/>
                                        <p:tgtEl>
                                          <p:spTgt spid="44"/>
                                        </p:tgtEl>
                                      </p:cBhvr>
                                    </p:animEffect>
                                  </p:childTnLst>
                                </p:cTn>
                              </p:par>
                              <p:par>
                                <p:cTn id="60" presetID="53" presetClass="entr" presetSubtype="16"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p:cTn id="62" dur="300" fill="hold"/>
                                        <p:tgtEl>
                                          <p:spTgt spid="41"/>
                                        </p:tgtEl>
                                        <p:attrNameLst>
                                          <p:attrName>ppt_w</p:attrName>
                                        </p:attrNameLst>
                                      </p:cBhvr>
                                      <p:tavLst>
                                        <p:tav tm="0">
                                          <p:val>
                                            <p:fltVal val="0"/>
                                          </p:val>
                                        </p:tav>
                                        <p:tav tm="100000">
                                          <p:val>
                                            <p:strVal val="#ppt_w"/>
                                          </p:val>
                                        </p:tav>
                                      </p:tavLst>
                                    </p:anim>
                                    <p:anim calcmode="lin" valueType="num">
                                      <p:cBhvr>
                                        <p:cTn id="63" dur="300" fill="hold"/>
                                        <p:tgtEl>
                                          <p:spTgt spid="41"/>
                                        </p:tgtEl>
                                        <p:attrNameLst>
                                          <p:attrName>ppt_h</p:attrName>
                                        </p:attrNameLst>
                                      </p:cBhvr>
                                      <p:tavLst>
                                        <p:tav tm="0">
                                          <p:val>
                                            <p:fltVal val="0"/>
                                          </p:val>
                                        </p:tav>
                                        <p:tav tm="100000">
                                          <p:val>
                                            <p:strVal val="#ppt_h"/>
                                          </p:val>
                                        </p:tav>
                                      </p:tavLst>
                                    </p:anim>
                                    <p:animEffect transition="in" filter="fade">
                                      <p:cBhvr>
                                        <p:cTn id="64" dur="300"/>
                                        <p:tgtEl>
                                          <p:spTgt spid="41"/>
                                        </p:tgtEl>
                                      </p:cBhvr>
                                    </p:animEffect>
                                  </p:childTnLst>
                                </p:cTn>
                              </p:par>
                            </p:childTnLst>
                          </p:cTn>
                        </p:par>
                        <p:par>
                          <p:cTn id="65" fill="hold">
                            <p:stCondLst>
                              <p:cond delay="1700"/>
                            </p:stCondLst>
                            <p:childTnLst>
                              <p:par>
                                <p:cTn id="66" presetID="10"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300"/>
                                        <p:tgtEl>
                                          <p:spTgt spid="1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300"/>
                                        <p:tgtEl>
                                          <p:spTgt spid="1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300"/>
                                        <p:tgtEl>
                                          <p:spTgt spid="1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00"/>
                                        <p:tgtEl>
                                          <p:spTgt spid="1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300"/>
                                        <p:tgtEl>
                                          <p:spTgt spid="14"/>
                                        </p:tgtEl>
                                      </p:cBhvr>
                                    </p:animEffect>
                                  </p:childTnLst>
                                </p:cTn>
                              </p:par>
                            </p:childTnLst>
                          </p:cTn>
                        </p:par>
                        <p:par>
                          <p:cTn id="81" fill="hold">
                            <p:stCondLst>
                              <p:cond delay="2000"/>
                            </p:stCondLst>
                            <p:childTnLst>
                              <p:par>
                                <p:cTn id="82" presetID="42" presetClass="entr" presetSubtype="0" fill="hold"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anim calcmode="lin" valueType="num">
                                      <p:cBhvr>
                                        <p:cTn id="85" dur="500" fill="hold"/>
                                        <p:tgtEl>
                                          <p:spTgt spid="31"/>
                                        </p:tgtEl>
                                        <p:attrNameLst>
                                          <p:attrName>ppt_x</p:attrName>
                                        </p:attrNameLst>
                                      </p:cBhvr>
                                      <p:tavLst>
                                        <p:tav tm="0">
                                          <p:val>
                                            <p:strVal val="#ppt_x"/>
                                          </p:val>
                                        </p:tav>
                                        <p:tav tm="100000">
                                          <p:val>
                                            <p:strVal val="#ppt_x"/>
                                          </p:val>
                                        </p:tav>
                                      </p:tavLst>
                                    </p:anim>
                                    <p:anim calcmode="lin" valueType="num">
                                      <p:cBhvr>
                                        <p:cTn id="86" dur="500" fill="hold"/>
                                        <p:tgtEl>
                                          <p:spTgt spid="31"/>
                                        </p:tgtEl>
                                        <p:attrNameLst>
                                          <p:attrName>ppt_y</p:attrName>
                                        </p:attrNameLst>
                                      </p:cBhvr>
                                      <p:tavLst>
                                        <p:tav tm="0">
                                          <p:val>
                                            <p:strVal val="#ppt_y+.1"/>
                                          </p:val>
                                        </p:tav>
                                        <p:tav tm="100000">
                                          <p:val>
                                            <p:strVal val="#ppt_y"/>
                                          </p:val>
                                        </p:tav>
                                      </p:tavLst>
                                    </p:anim>
                                  </p:childTnLst>
                                </p:cTn>
                              </p:par>
                            </p:childTnLst>
                          </p:cTn>
                        </p:par>
                        <p:par>
                          <p:cTn id="87" fill="hold">
                            <p:stCondLst>
                              <p:cond delay="2500"/>
                            </p:stCondLst>
                            <p:childTnLst>
                              <p:par>
                                <p:cTn id="88" presetID="16" presetClass="entr" presetSubtype="37" fill="hold"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barn(outVertical)">
                                      <p:cBhvr>
                                        <p:cTn id="90" dur="300"/>
                                        <p:tgtEl>
                                          <p:spTgt spid="24"/>
                                        </p:tgtEl>
                                      </p:cBhvr>
                                    </p:animEffect>
                                  </p:childTnLst>
                                </p:cTn>
                              </p:par>
                            </p:childTnLst>
                          </p:cTn>
                        </p:par>
                        <p:par>
                          <p:cTn id="91" fill="hold">
                            <p:stCondLst>
                              <p:cond delay="2800"/>
                            </p:stCondLst>
                            <p:childTnLst>
                              <p:par>
                                <p:cTn id="92" presetID="22" presetClass="entr" presetSubtype="1" fill="hold"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up)">
                                      <p:cBhvr>
                                        <p:cTn id="94" dur="300"/>
                                        <p:tgtEl>
                                          <p:spTgt spid="32"/>
                                        </p:tgtEl>
                                      </p:cBhvr>
                                    </p:animEffect>
                                  </p:childTnLst>
                                </p:cTn>
                              </p:par>
                              <p:par>
                                <p:cTn id="95" presetID="22" presetClass="entr" presetSubtype="1" fill="hold"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up)">
                                      <p:cBhvr>
                                        <p:cTn id="97" dur="300"/>
                                        <p:tgtEl>
                                          <p:spTgt spid="33"/>
                                        </p:tgtEl>
                                      </p:cBhvr>
                                    </p:animEffect>
                                  </p:childTnLst>
                                </p:cTn>
                              </p:par>
                            </p:childTnLst>
                          </p:cTn>
                        </p:par>
                        <p:par>
                          <p:cTn id="98" fill="hold">
                            <p:stCondLst>
                              <p:cond delay="3100"/>
                            </p:stCondLst>
                            <p:childTnLst>
                              <p:par>
                                <p:cTn id="99" presetID="53" presetClass="entr" presetSubtype="16" fill="hold" nodeType="afterEffect">
                                  <p:stCondLst>
                                    <p:cond delay="0"/>
                                  </p:stCondLst>
                                  <p:childTnLst>
                                    <p:set>
                                      <p:cBhvr>
                                        <p:cTn id="100" dur="1" fill="hold">
                                          <p:stCondLst>
                                            <p:cond delay="0"/>
                                          </p:stCondLst>
                                        </p:cTn>
                                        <p:tgtEl>
                                          <p:spTgt spid="62"/>
                                        </p:tgtEl>
                                        <p:attrNameLst>
                                          <p:attrName>style.visibility</p:attrName>
                                        </p:attrNameLst>
                                      </p:cBhvr>
                                      <p:to>
                                        <p:strVal val="visible"/>
                                      </p:to>
                                    </p:set>
                                    <p:anim calcmode="lin" valueType="num">
                                      <p:cBhvr>
                                        <p:cTn id="101" dur="300" fill="hold"/>
                                        <p:tgtEl>
                                          <p:spTgt spid="62"/>
                                        </p:tgtEl>
                                        <p:attrNameLst>
                                          <p:attrName>ppt_w</p:attrName>
                                        </p:attrNameLst>
                                      </p:cBhvr>
                                      <p:tavLst>
                                        <p:tav tm="0">
                                          <p:val>
                                            <p:fltVal val="0"/>
                                          </p:val>
                                        </p:tav>
                                        <p:tav tm="100000">
                                          <p:val>
                                            <p:strVal val="#ppt_w"/>
                                          </p:val>
                                        </p:tav>
                                      </p:tavLst>
                                    </p:anim>
                                    <p:anim calcmode="lin" valueType="num">
                                      <p:cBhvr>
                                        <p:cTn id="102" dur="300" fill="hold"/>
                                        <p:tgtEl>
                                          <p:spTgt spid="62"/>
                                        </p:tgtEl>
                                        <p:attrNameLst>
                                          <p:attrName>ppt_h</p:attrName>
                                        </p:attrNameLst>
                                      </p:cBhvr>
                                      <p:tavLst>
                                        <p:tav tm="0">
                                          <p:val>
                                            <p:fltVal val="0"/>
                                          </p:val>
                                        </p:tav>
                                        <p:tav tm="100000">
                                          <p:val>
                                            <p:strVal val="#ppt_h"/>
                                          </p:val>
                                        </p:tav>
                                      </p:tavLst>
                                    </p:anim>
                                    <p:animEffect transition="in" filter="fade">
                                      <p:cBhvr>
                                        <p:cTn id="103" dur="300"/>
                                        <p:tgtEl>
                                          <p:spTgt spid="62"/>
                                        </p:tgtEl>
                                      </p:cBhvr>
                                    </p:animEffect>
                                  </p:childTnLst>
                                </p:cTn>
                              </p:par>
                              <p:par>
                                <p:cTn id="104" presetID="53" presetClass="entr" presetSubtype="16" fill="hold" nodeType="withEffect">
                                  <p:stCondLst>
                                    <p:cond delay="0"/>
                                  </p:stCondLst>
                                  <p:childTnLst>
                                    <p:set>
                                      <p:cBhvr>
                                        <p:cTn id="105" dur="1" fill="hold">
                                          <p:stCondLst>
                                            <p:cond delay="0"/>
                                          </p:stCondLst>
                                        </p:cTn>
                                        <p:tgtEl>
                                          <p:spTgt spid="65"/>
                                        </p:tgtEl>
                                        <p:attrNameLst>
                                          <p:attrName>style.visibility</p:attrName>
                                        </p:attrNameLst>
                                      </p:cBhvr>
                                      <p:to>
                                        <p:strVal val="visible"/>
                                      </p:to>
                                    </p:set>
                                    <p:anim calcmode="lin" valueType="num">
                                      <p:cBhvr>
                                        <p:cTn id="106" dur="300" fill="hold"/>
                                        <p:tgtEl>
                                          <p:spTgt spid="65"/>
                                        </p:tgtEl>
                                        <p:attrNameLst>
                                          <p:attrName>ppt_w</p:attrName>
                                        </p:attrNameLst>
                                      </p:cBhvr>
                                      <p:tavLst>
                                        <p:tav tm="0">
                                          <p:val>
                                            <p:fltVal val="0"/>
                                          </p:val>
                                        </p:tav>
                                        <p:tav tm="100000">
                                          <p:val>
                                            <p:strVal val="#ppt_w"/>
                                          </p:val>
                                        </p:tav>
                                      </p:tavLst>
                                    </p:anim>
                                    <p:anim calcmode="lin" valueType="num">
                                      <p:cBhvr>
                                        <p:cTn id="107" dur="300" fill="hold"/>
                                        <p:tgtEl>
                                          <p:spTgt spid="65"/>
                                        </p:tgtEl>
                                        <p:attrNameLst>
                                          <p:attrName>ppt_h</p:attrName>
                                        </p:attrNameLst>
                                      </p:cBhvr>
                                      <p:tavLst>
                                        <p:tav tm="0">
                                          <p:val>
                                            <p:fltVal val="0"/>
                                          </p:val>
                                        </p:tav>
                                        <p:tav tm="100000">
                                          <p:val>
                                            <p:strVal val="#ppt_h"/>
                                          </p:val>
                                        </p:tav>
                                      </p:tavLst>
                                    </p:anim>
                                    <p:animEffect transition="in" filter="fade">
                                      <p:cBhvr>
                                        <p:cTn id="108" dur="300"/>
                                        <p:tgtEl>
                                          <p:spTgt spid="65"/>
                                        </p:tgtEl>
                                      </p:cBhvr>
                                    </p:animEffect>
                                  </p:childTnLst>
                                </p:cTn>
                              </p:par>
                            </p:childTnLst>
                          </p:cTn>
                        </p:par>
                        <p:par>
                          <p:cTn id="109" fill="hold">
                            <p:stCondLst>
                              <p:cond delay="3400"/>
                            </p:stCondLst>
                            <p:childTnLst>
                              <p:par>
                                <p:cTn id="110" presetID="10" presetClass="entr" presetSubtype="0"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fade">
                                      <p:cBhvr>
                                        <p:cTn id="112" dur="300"/>
                                        <p:tgtEl>
                                          <p:spTgt spid="2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fade">
                                      <p:cBhvr>
                                        <p:cTn id="115" dur="300"/>
                                        <p:tgtEl>
                                          <p:spTgt spid="19"/>
                                        </p:tgtEl>
                                      </p:cBhvr>
                                    </p:animEffect>
                                  </p:childTnLst>
                                </p:cTn>
                              </p:par>
                            </p:childTnLst>
                          </p:cTn>
                        </p:par>
                        <p:par>
                          <p:cTn id="116" fill="hold">
                            <p:stCondLst>
                              <p:cond delay="3700"/>
                            </p:stCondLst>
                            <p:childTnLst>
                              <p:par>
                                <p:cTn id="117" presetID="42" presetClass="entr" presetSubtype="0" fill="hold" nodeType="after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fade">
                                      <p:cBhvr>
                                        <p:cTn id="119" dur="500"/>
                                        <p:tgtEl>
                                          <p:spTgt spid="35"/>
                                        </p:tgtEl>
                                      </p:cBhvr>
                                    </p:animEffect>
                                    <p:anim calcmode="lin" valueType="num">
                                      <p:cBhvr>
                                        <p:cTn id="120" dur="500" fill="hold"/>
                                        <p:tgtEl>
                                          <p:spTgt spid="35"/>
                                        </p:tgtEl>
                                        <p:attrNameLst>
                                          <p:attrName>ppt_x</p:attrName>
                                        </p:attrNameLst>
                                      </p:cBhvr>
                                      <p:tavLst>
                                        <p:tav tm="0">
                                          <p:val>
                                            <p:strVal val="#ppt_x"/>
                                          </p:val>
                                        </p:tav>
                                        <p:tav tm="100000">
                                          <p:val>
                                            <p:strVal val="#ppt_x"/>
                                          </p:val>
                                        </p:tav>
                                      </p:tavLst>
                                    </p:anim>
                                    <p:anim calcmode="lin" valueType="num">
                                      <p:cBhvr>
                                        <p:cTn id="121" dur="500" fill="hold"/>
                                        <p:tgtEl>
                                          <p:spTgt spid="35"/>
                                        </p:tgtEl>
                                        <p:attrNameLst>
                                          <p:attrName>ppt_y</p:attrName>
                                        </p:attrNameLst>
                                      </p:cBhvr>
                                      <p:tavLst>
                                        <p:tav tm="0">
                                          <p:val>
                                            <p:strVal val="#ppt_y+.1"/>
                                          </p:val>
                                        </p:tav>
                                        <p:tav tm="100000">
                                          <p:val>
                                            <p:strVal val="#ppt_y"/>
                                          </p:val>
                                        </p:tav>
                                      </p:tavLst>
                                    </p:anim>
                                  </p:childTnLst>
                                </p:cTn>
                              </p:par>
                            </p:childTnLst>
                          </p:cTn>
                        </p:par>
                        <p:par>
                          <p:cTn id="122" fill="hold">
                            <p:stCondLst>
                              <p:cond delay="4200"/>
                            </p:stCondLst>
                            <p:childTnLst>
                              <p:par>
                                <p:cTn id="123" presetID="16" presetClass="entr" presetSubtype="37" fill="hold" nodeType="after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barn(outVertical)">
                                      <p:cBhvr>
                                        <p:cTn id="125" dur="300"/>
                                        <p:tgtEl>
                                          <p:spTgt spid="34"/>
                                        </p:tgtEl>
                                      </p:cBhvr>
                                    </p:animEffect>
                                  </p:childTnLst>
                                </p:cTn>
                              </p:par>
                            </p:childTnLst>
                          </p:cTn>
                        </p:par>
                        <p:par>
                          <p:cTn id="126" fill="hold">
                            <p:stCondLst>
                              <p:cond delay="4500"/>
                            </p:stCondLst>
                            <p:childTnLst>
                              <p:par>
                                <p:cTn id="127" presetID="22" presetClass="entr" presetSubtype="1" fill="hold" nodeType="afterEffect">
                                  <p:stCondLst>
                                    <p:cond delay="0"/>
                                  </p:stCondLst>
                                  <p:childTnLst>
                                    <p:set>
                                      <p:cBhvr>
                                        <p:cTn id="128" dur="1" fill="hold">
                                          <p:stCondLst>
                                            <p:cond delay="0"/>
                                          </p:stCondLst>
                                        </p:cTn>
                                        <p:tgtEl>
                                          <p:spTgt spid="37"/>
                                        </p:tgtEl>
                                        <p:attrNameLst>
                                          <p:attrName>style.visibility</p:attrName>
                                        </p:attrNameLst>
                                      </p:cBhvr>
                                      <p:to>
                                        <p:strVal val="visible"/>
                                      </p:to>
                                    </p:set>
                                    <p:animEffect transition="in" filter="wipe(up)">
                                      <p:cBhvr>
                                        <p:cTn id="129" dur="300"/>
                                        <p:tgtEl>
                                          <p:spTgt spid="37"/>
                                        </p:tgtEl>
                                      </p:cBhvr>
                                    </p:animEffect>
                                  </p:childTnLst>
                                </p:cTn>
                              </p:par>
                              <p:par>
                                <p:cTn id="130" presetID="22" presetClass="entr" presetSubtype="1" fill="hold" nodeType="with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wipe(up)">
                                      <p:cBhvr>
                                        <p:cTn id="132" dur="300"/>
                                        <p:tgtEl>
                                          <p:spTgt spid="36"/>
                                        </p:tgtEl>
                                      </p:cBhvr>
                                    </p:animEffect>
                                  </p:childTnLst>
                                </p:cTn>
                              </p:par>
                            </p:childTnLst>
                          </p:cTn>
                        </p:par>
                      </p:childTnLst>
                    </p:cTn>
                  </p:par>
                  <p:par>
                    <p:cTn id="133" fill="hold">
                      <p:stCondLst>
                        <p:cond delay="indefinite"/>
                      </p:stCondLst>
                      <p:childTnLst>
                        <p:par>
                          <p:cTn id="134" fill="hold">
                            <p:stCondLst>
                              <p:cond delay="0"/>
                            </p:stCondLst>
                            <p:childTnLst>
                              <p:par>
                                <p:cTn id="135" presetID="53" presetClass="entr" presetSubtype="16" fill="hold" nodeType="clickEffect">
                                  <p:stCondLst>
                                    <p:cond delay="0"/>
                                  </p:stCondLst>
                                  <p:childTnLst>
                                    <p:set>
                                      <p:cBhvr>
                                        <p:cTn id="136" dur="1" fill="hold">
                                          <p:stCondLst>
                                            <p:cond delay="0"/>
                                          </p:stCondLst>
                                        </p:cTn>
                                        <p:tgtEl>
                                          <p:spTgt spid="56"/>
                                        </p:tgtEl>
                                        <p:attrNameLst>
                                          <p:attrName>style.visibility</p:attrName>
                                        </p:attrNameLst>
                                      </p:cBhvr>
                                      <p:to>
                                        <p:strVal val="visible"/>
                                      </p:to>
                                    </p:set>
                                    <p:anim calcmode="lin" valueType="num">
                                      <p:cBhvr>
                                        <p:cTn id="137" dur="300" fill="hold"/>
                                        <p:tgtEl>
                                          <p:spTgt spid="56"/>
                                        </p:tgtEl>
                                        <p:attrNameLst>
                                          <p:attrName>ppt_w</p:attrName>
                                        </p:attrNameLst>
                                      </p:cBhvr>
                                      <p:tavLst>
                                        <p:tav tm="0">
                                          <p:val>
                                            <p:fltVal val="0"/>
                                          </p:val>
                                        </p:tav>
                                        <p:tav tm="100000">
                                          <p:val>
                                            <p:strVal val="#ppt_w"/>
                                          </p:val>
                                        </p:tav>
                                      </p:tavLst>
                                    </p:anim>
                                    <p:anim calcmode="lin" valueType="num">
                                      <p:cBhvr>
                                        <p:cTn id="138" dur="300" fill="hold"/>
                                        <p:tgtEl>
                                          <p:spTgt spid="56"/>
                                        </p:tgtEl>
                                        <p:attrNameLst>
                                          <p:attrName>ppt_h</p:attrName>
                                        </p:attrNameLst>
                                      </p:cBhvr>
                                      <p:tavLst>
                                        <p:tav tm="0">
                                          <p:val>
                                            <p:fltVal val="0"/>
                                          </p:val>
                                        </p:tav>
                                        <p:tav tm="100000">
                                          <p:val>
                                            <p:strVal val="#ppt_h"/>
                                          </p:val>
                                        </p:tav>
                                      </p:tavLst>
                                    </p:anim>
                                    <p:animEffect transition="in" filter="fade">
                                      <p:cBhvr>
                                        <p:cTn id="139" dur="300"/>
                                        <p:tgtEl>
                                          <p:spTgt spid="56"/>
                                        </p:tgtEl>
                                      </p:cBhvr>
                                    </p:animEffect>
                                  </p:childTnLst>
                                </p:cTn>
                              </p:par>
                              <p:par>
                                <p:cTn id="140" presetID="53" presetClass="entr" presetSubtype="16" fill="hold" nodeType="withEffect">
                                  <p:stCondLst>
                                    <p:cond delay="0"/>
                                  </p:stCondLst>
                                  <p:childTnLst>
                                    <p:set>
                                      <p:cBhvr>
                                        <p:cTn id="141" dur="1" fill="hold">
                                          <p:stCondLst>
                                            <p:cond delay="0"/>
                                          </p:stCondLst>
                                        </p:cTn>
                                        <p:tgtEl>
                                          <p:spTgt spid="59"/>
                                        </p:tgtEl>
                                        <p:attrNameLst>
                                          <p:attrName>style.visibility</p:attrName>
                                        </p:attrNameLst>
                                      </p:cBhvr>
                                      <p:to>
                                        <p:strVal val="visible"/>
                                      </p:to>
                                    </p:set>
                                    <p:anim calcmode="lin" valueType="num">
                                      <p:cBhvr>
                                        <p:cTn id="142" dur="300" fill="hold"/>
                                        <p:tgtEl>
                                          <p:spTgt spid="59"/>
                                        </p:tgtEl>
                                        <p:attrNameLst>
                                          <p:attrName>ppt_w</p:attrName>
                                        </p:attrNameLst>
                                      </p:cBhvr>
                                      <p:tavLst>
                                        <p:tav tm="0">
                                          <p:val>
                                            <p:fltVal val="0"/>
                                          </p:val>
                                        </p:tav>
                                        <p:tav tm="100000">
                                          <p:val>
                                            <p:strVal val="#ppt_w"/>
                                          </p:val>
                                        </p:tav>
                                      </p:tavLst>
                                    </p:anim>
                                    <p:anim calcmode="lin" valueType="num">
                                      <p:cBhvr>
                                        <p:cTn id="143" dur="300" fill="hold"/>
                                        <p:tgtEl>
                                          <p:spTgt spid="59"/>
                                        </p:tgtEl>
                                        <p:attrNameLst>
                                          <p:attrName>ppt_h</p:attrName>
                                        </p:attrNameLst>
                                      </p:cBhvr>
                                      <p:tavLst>
                                        <p:tav tm="0">
                                          <p:val>
                                            <p:fltVal val="0"/>
                                          </p:val>
                                        </p:tav>
                                        <p:tav tm="100000">
                                          <p:val>
                                            <p:strVal val="#ppt_h"/>
                                          </p:val>
                                        </p:tav>
                                      </p:tavLst>
                                    </p:anim>
                                    <p:animEffect transition="in" filter="fade">
                                      <p:cBhvr>
                                        <p:cTn id="144" dur="300"/>
                                        <p:tgtEl>
                                          <p:spTgt spid="59"/>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grpId="0" nodeType="clickEffect">
                                  <p:stCondLst>
                                    <p:cond delay="0"/>
                                  </p:stCondLst>
                                  <p:childTnLst>
                                    <p:set>
                                      <p:cBhvr>
                                        <p:cTn id="148" dur="1" fill="hold">
                                          <p:stCondLst>
                                            <p:cond delay="0"/>
                                          </p:stCondLst>
                                        </p:cTn>
                                        <p:tgtEl>
                                          <p:spTgt spid="22"/>
                                        </p:tgtEl>
                                        <p:attrNameLst>
                                          <p:attrName>style.visibility</p:attrName>
                                        </p:attrNameLst>
                                      </p:cBhvr>
                                      <p:to>
                                        <p:strVal val="visible"/>
                                      </p:to>
                                    </p:set>
                                    <p:animEffect transition="in" filter="fade">
                                      <p:cBhvr>
                                        <p:cTn id="149" dur="300"/>
                                        <p:tgtEl>
                                          <p:spTgt spid="22"/>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21"/>
                                        </p:tgtEl>
                                        <p:attrNameLst>
                                          <p:attrName>style.visibility</p:attrName>
                                        </p:attrNameLst>
                                      </p:cBhvr>
                                      <p:to>
                                        <p:strVal val="visible"/>
                                      </p:to>
                                    </p:set>
                                    <p:animEffect transition="in" filter="fade">
                                      <p:cBhvr>
                                        <p:cTn id="152" dur="3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5391884" y="3040452"/>
            <a:ext cx="1408234" cy="1214153"/>
            <a:chOff x="4043843" y="2332916"/>
            <a:chExt cx="1056313" cy="910615"/>
          </a:xfrm>
        </p:grpSpPr>
        <p:sp>
          <p:nvSpPr>
            <p:cNvPr id="84" name="六边形 83"/>
            <p:cNvSpPr/>
            <p:nvPr/>
          </p:nvSpPr>
          <p:spPr>
            <a:xfrm>
              <a:off x="4043843" y="2332916"/>
              <a:ext cx="1056313" cy="910615"/>
            </a:xfrm>
            <a:prstGeom prst="hexagon">
              <a:avLst/>
            </a:prstGeom>
            <a:solidFill>
              <a:schemeClr val="tx2">
                <a:lumMod val="60000"/>
                <a:lumOff val="40000"/>
              </a:schemeClr>
            </a:solidFill>
            <a:ln w="190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85" name="矩形 84"/>
            <p:cNvSpPr/>
            <p:nvPr/>
          </p:nvSpPr>
          <p:spPr>
            <a:xfrm>
              <a:off x="4256242" y="2541677"/>
              <a:ext cx="638719" cy="459356"/>
            </a:xfrm>
            <a:prstGeom prst="rect">
              <a:avLst/>
            </a:prstGeom>
          </p:spPr>
          <p:txBody>
            <a:bodyPr wrap="none">
              <a:spAutoFit/>
            </a:bodyPr>
            <a:lstStyle/>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86" name="内容占位符 2"/>
          <p:cNvSpPr txBox="1">
            <a:spLocks/>
          </p:cNvSpPr>
          <p:nvPr/>
        </p:nvSpPr>
        <p:spPr>
          <a:xfrm>
            <a:off x="493099" y="297272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87" name="内容占位符 2"/>
          <p:cNvSpPr txBox="1">
            <a:spLocks/>
          </p:cNvSpPr>
          <p:nvPr/>
        </p:nvSpPr>
        <p:spPr>
          <a:xfrm>
            <a:off x="493099" y="138894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88" name="内容占位符 2"/>
          <p:cNvSpPr txBox="1">
            <a:spLocks/>
          </p:cNvSpPr>
          <p:nvPr/>
        </p:nvSpPr>
        <p:spPr>
          <a:xfrm>
            <a:off x="493099" y="455650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89" name="内容占位符 2"/>
          <p:cNvSpPr txBox="1">
            <a:spLocks/>
          </p:cNvSpPr>
          <p:nvPr/>
        </p:nvSpPr>
        <p:spPr>
          <a:xfrm>
            <a:off x="9336977" y="297272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90" name="内容占位符 2"/>
          <p:cNvSpPr txBox="1">
            <a:spLocks/>
          </p:cNvSpPr>
          <p:nvPr/>
        </p:nvSpPr>
        <p:spPr>
          <a:xfrm>
            <a:off x="9336977" y="138894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91" name="内容占位符 2"/>
          <p:cNvSpPr txBox="1">
            <a:spLocks/>
          </p:cNvSpPr>
          <p:nvPr/>
        </p:nvSpPr>
        <p:spPr>
          <a:xfrm>
            <a:off x="9336977" y="455650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92" name="组合 91"/>
          <p:cNvGrpSpPr/>
          <p:nvPr/>
        </p:nvGrpSpPr>
        <p:grpSpPr>
          <a:xfrm>
            <a:off x="3020033" y="3286798"/>
            <a:ext cx="586702" cy="586779"/>
            <a:chOff x="2264724" y="2612926"/>
            <a:chExt cx="440084" cy="440084"/>
          </a:xfrm>
        </p:grpSpPr>
        <p:sp>
          <p:nvSpPr>
            <p:cNvPr id="93" name="椭圆 92"/>
            <p:cNvSpPr/>
            <p:nvPr/>
          </p:nvSpPr>
          <p:spPr>
            <a:xfrm>
              <a:off x="2264724" y="2612926"/>
              <a:ext cx="440084" cy="440084"/>
            </a:xfrm>
            <a:prstGeom prst="ellipse">
              <a:avLst/>
            </a:prstGeom>
            <a:solidFill>
              <a:schemeClr val="accent6"/>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p:nvPr/>
          </p:nvGrpSpPr>
          <p:grpSpPr>
            <a:xfrm>
              <a:off x="2408813" y="2723236"/>
              <a:ext cx="151907" cy="219466"/>
              <a:chOff x="6689725" y="4826000"/>
              <a:chExt cx="588963" cy="850901"/>
            </a:xfrm>
          </p:grpSpPr>
          <p:sp>
            <p:nvSpPr>
              <p:cNvPr id="95" name="Freeform 5"/>
              <p:cNvSpPr>
                <a:spLocks/>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8" name="组合 97"/>
          <p:cNvGrpSpPr/>
          <p:nvPr/>
        </p:nvGrpSpPr>
        <p:grpSpPr>
          <a:xfrm>
            <a:off x="8676002" y="3282381"/>
            <a:ext cx="586702" cy="586779"/>
            <a:chOff x="6507253" y="2609613"/>
            <a:chExt cx="440084" cy="440084"/>
          </a:xfrm>
        </p:grpSpPr>
        <p:sp>
          <p:nvSpPr>
            <p:cNvPr id="130" name="椭圆 129"/>
            <p:cNvSpPr/>
            <p:nvPr/>
          </p:nvSpPr>
          <p:spPr>
            <a:xfrm>
              <a:off x="6507253" y="2609613"/>
              <a:ext cx="440084" cy="440084"/>
            </a:xfrm>
            <a:prstGeom prst="ellipse">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6622680" y="2719923"/>
              <a:ext cx="209229" cy="219466"/>
              <a:chOff x="2847975" y="6135688"/>
              <a:chExt cx="811213" cy="850900"/>
            </a:xfrm>
          </p:grpSpPr>
          <p:sp>
            <p:nvSpPr>
              <p:cNvPr id="132" name="Freeform 8"/>
              <p:cNvSpPr>
                <a:spLocks/>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9"/>
              <p:cNvSpPr>
                <a:spLocks/>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0"/>
              <p:cNvSpPr>
                <a:spLocks/>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5" name="组合 134"/>
          <p:cNvGrpSpPr/>
          <p:nvPr/>
        </p:nvGrpSpPr>
        <p:grpSpPr>
          <a:xfrm>
            <a:off x="8676002" y="1700609"/>
            <a:ext cx="586702" cy="586779"/>
            <a:chOff x="6507253" y="1423284"/>
            <a:chExt cx="440084" cy="440084"/>
          </a:xfrm>
        </p:grpSpPr>
        <p:sp>
          <p:nvSpPr>
            <p:cNvPr id="136" name="椭圆 135"/>
            <p:cNvSpPr/>
            <p:nvPr/>
          </p:nvSpPr>
          <p:spPr>
            <a:xfrm>
              <a:off x="6507253" y="1423284"/>
              <a:ext cx="440084" cy="440084"/>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6617358" y="1533594"/>
              <a:ext cx="219875" cy="219466"/>
              <a:chOff x="4064000" y="6135688"/>
              <a:chExt cx="852488" cy="850900"/>
            </a:xfrm>
          </p:grpSpPr>
          <p:sp>
            <p:nvSpPr>
              <p:cNvPr id="138" name="Freeform 11"/>
              <p:cNvSpPr>
                <a:spLocks/>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Line 12"/>
              <p:cNvSpPr>
                <a:spLocks noChangeShapeType="1"/>
              </p:cNvSpPr>
              <p:nvPr/>
            </p:nvSpPr>
            <p:spPr bwMode="auto">
              <a:xfrm>
                <a:off x="4646613" y="6229350"/>
                <a:ext cx="176213" cy="1746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Line 13"/>
              <p:cNvSpPr>
                <a:spLocks noChangeShapeType="1"/>
              </p:cNvSpPr>
              <p:nvPr/>
            </p:nvSpPr>
            <p:spPr bwMode="auto">
              <a:xfrm flipH="1">
                <a:off x="4210050" y="6272213"/>
                <a:ext cx="479425" cy="48101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Line 14"/>
              <p:cNvSpPr>
                <a:spLocks noChangeShapeType="1"/>
              </p:cNvSpPr>
              <p:nvPr/>
            </p:nvSpPr>
            <p:spPr bwMode="auto">
              <a:xfrm flipH="1">
                <a:off x="4297363" y="6361113"/>
                <a:ext cx="481013" cy="4794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5"/>
              <p:cNvSpPr>
                <a:spLocks/>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16"/>
              <p:cNvSpPr>
                <a:spLocks noChangeShapeType="1"/>
              </p:cNvSpPr>
              <p:nvPr/>
            </p:nvSpPr>
            <p:spPr bwMode="auto">
              <a:xfrm flipV="1">
                <a:off x="4149725" y="6269038"/>
                <a:ext cx="117475"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Line 17"/>
              <p:cNvSpPr>
                <a:spLocks noChangeShapeType="1"/>
              </p:cNvSpPr>
              <p:nvPr/>
            </p:nvSpPr>
            <p:spPr bwMode="auto">
              <a:xfrm flipV="1">
                <a:off x="4214813" y="6370638"/>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Line 18"/>
              <p:cNvSpPr>
                <a:spLocks noChangeShapeType="1"/>
              </p:cNvSpPr>
              <p:nvPr/>
            </p:nvSpPr>
            <p:spPr bwMode="auto">
              <a:xfrm flipV="1">
                <a:off x="4662488" y="6783388"/>
                <a:ext cx="119063"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Line 19"/>
              <p:cNvSpPr>
                <a:spLocks noChangeShapeType="1"/>
              </p:cNvSpPr>
              <p:nvPr/>
            </p:nvSpPr>
            <p:spPr bwMode="auto">
              <a:xfrm flipV="1">
                <a:off x="4597400" y="6753225"/>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20"/>
              <p:cNvSpPr>
                <a:spLocks/>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21"/>
              <p:cNvSpPr>
                <a:spLocks/>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49" name="组合 148"/>
          <p:cNvGrpSpPr/>
          <p:nvPr/>
        </p:nvGrpSpPr>
        <p:grpSpPr>
          <a:xfrm>
            <a:off x="3020033" y="1700164"/>
            <a:ext cx="586702" cy="586779"/>
            <a:chOff x="2264724" y="1422950"/>
            <a:chExt cx="440084" cy="440084"/>
          </a:xfrm>
        </p:grpSpPr>
        <p:sp>
          <p:nvSpPr>
            <p:cNvPr id="150" name="椭圆 149"/>
            <p:cNvSpPr/>
            <p:nvPr/>
          </p:nvSpPr>
          <p:spPr>
            <a:xfrm>
              <a:off x="2264724" y="1422950"/>
              <a:ext cx="440084" cy="440084"/>
            </a:xfrm>
            <a:prstGeom prst="ellipse">
              <a:avLst/>
            </a:prstGeom>
            <a:solidFill>
              <a:schemeClr val="accent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1" name="组合 150"/>
            <p:cNvGrpSpPr/>
            <p:nvPr/>
          </p:nvGrpSpPr>
          <p:grpSpPr>
            <a:xfrm>
              <a:off x="2374420" y="1533260"/>
              <a:ext cx="220694" cy="219466"/>
              <a:chOff x="4083050" y="4826000"/>
              <a:chExt cx="855663" cy="850900"/>
            </a:xfrm>
          </p:grpSpPr>
          <p:sp>
            <p:nvSpPr>
              <p:cNvPr id="152" name="Freeform 25"/>
              <p:cNvSpPr>
                <a:spLocks/>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26"/>
              <p:cNvSpPr>
                <a:spLocks/>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Line 27"/>
              <p:cNvSpPr>
                <a:spLocks noChangeShapeType="1"/>
              </p:cNvSpPr>
              <p:nvPr/>
            </p:nvSpPr>
            <p:spPr bwMode="auto">
              <a:xfrm flipH="1">
                <a:off x="4481513" y="4926013"/>
                <a:ext cx="303213" cy="2746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55" name="组合 154"/>
          <p:cNvGrpSpPr/>
          <p:nvPr/>
        </p:nvGrpSpPr>
        <p:grpSpPr>
          <a:xfrm>
            <a:off x="8676002" y="4873433"/>
            <a:ext cx="586702" cy="586779"/>
            <a:chOff x="2264724" y="3802902"/>
            <a:chExt cx="440084" cy="440084"/>
          </a:xfrm>
        </p:grpSpPr>
        <p:sp>
          <p:nvSpPr>
            <p:cNvPr id="156" name="椭圆 155"/>
            <p:cNvSpPr/>
            <p:nvPr/>
          </p:nvSpPr>
          <p:spPr>
            <a:xfrm>
              <a:off x="2264724" y="3802902"/>
              <a:ext cx="440084" cy="440084"/>
            </a:xfrm>
            <a:prstGeom prst="ellipse">
              <a:avLst/>
            </a:prstGeom>
            <a:solidFill>
              <a:schemeClr val="accent5"/>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7" name="组合 156"/>
            <p:cNvGrpSpPr/>
            <p:nvPr/>
          </p:nvGrpSpPr>
          <p:grpSpPr>
            <a:xfrm>
              <a:off x="2373191" y="3913212"/>
              <a:ext cx="223152" cy="219466"/>
              <a:chOff x="5294313" y="6135688"/>
              <a:chExt cx="865188" cy="850900"/>
            </a:xfrm>
          </p:grpSpPr>
          <p:sp>
            <p:nvSpPr>
              <p:cNvPr id="158" name="Freeform 28"/>
              <p:cNvSpPr>
                <a:spLocks/>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29"/>
              <p:cNvSpPr>
                <a:spLocks/>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Line 30"/>
              <p:cNvSpPr>
                <a:spLocks noChangeShapeType="1"/>
              </p:cNvSpPr>
              <p:nvPr/>
            </p:nvSpPr>
            <p:spPr bwMode="auto">
              <a:xfrm>
                <a:off x="5495925" y="6135688"/>
                <a:ext cx="46355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Line 31"/>
              <p:cNvSpPr>
                <a:spLocks noChangeShapeType="1"/>
              </p:cNvSpPr>
              <p:nvPr/>
            </p:nvSpPr>
            <p:spPr bwMode="auto">
              <a:xfrm>
                <a:off x="5727700" y="6743700"/>
                <a:ext cx="0" cy="920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2"/>
              <p:cNvSpPr>
                <a:spLocks/>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3" name="组合 162"/>
          <p:cNvGrpSpPr/>
          <p:nvPr/>
        </p:nvGrpSpPr>
        <p:grpSpPr>
          <a:xfrm>
            <a:off x="3020033" y="4864153"/>
            <a:ext cx="586702" cy="586779"/>
            <a:chOff x="6507253" y="3795942"/>
            <a:chExt cx="440084" cy="440084"/>
          </a:xfrm>
        </p:grpSpPr>
        <p:sp>
          <p:nvSpPr>
            <p:cNvPr id="164" name="椭圆 163"/>
            <p:cNvSpPr/>
            <p:nvPr/>
          </p:nvSpPr>
          <p:spPr>
            <a:xfrm>
              <a:off x="6507253" y="3795942"/>
              <a:ext cx="440084" cy="440084"/>
            </a:xfrm>
            <a:prstGeom prst="ellipse">
              <a:avLst/>
            </a:prstGeom>
            <a:solidFill>
              <a:schemeClr val="accent4"/>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5" name="组合 164"/>
            <p:cNvGrpSpPr/>
            <p:nvPr/>
          </p:nvGrpSpPr>
          <p:grpSpPr>
            <a:xfrm>
              <a:off x="6657484" y="3906252"/>
              <a:ext cx="139623" cy="219466"/>
              <a:chOff x="6694488" y="6135688"/>
              <a:chExt cx="541338" cy="850900"/>
            </a:xfrm>
          </p:grpSpPr>
          <p:sp>
            <p:nvSpPr>
              <p:cNvPr id="166" name="Freeform 33"/>
              <p:cNvSpPr>
                <a:spLocks/>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Line 34"/>
              <p:cNvSpPr>
                <a:spLocks noChangeShapeType="1"/>
              </p:cNvSpPr>
              <p:nvPr/>
            </p:nvSpPr>
            <p:spPr bwMode="auto">
              <a:xfrm>
                <a:off x="6694488" y="6135688"/>
                <a:ext cx="541338"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Line 35"/>
              <p:cNvSpPr>
                <a:spLocks noChangeShapeType="1"/>
              </p:cNvSpPr>
              <p:nvPr/>
            </p:nvSpPr>
            <p:spPr bwMode="auto">
              <a:xfrm>
                <a:off x="6694488" y="6986588"/>
                <a:ext cx="541338"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6"/>
              <p:cNvSpPr>
                <a:spLocks/>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7"/>
              <p:cNvSpPr>
                <a:spLocks/>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Line 38"/>
              <p:cNvSpPr>
                <a:spLocks noChangeShapeType="1"/>
              </p:cNvSpPr>
              <p:nvPr/>
            </p:nvSpPr>
            <p:spPr bwMode="auto">
              <a:xfrm>
                <a:off x="6965950" y="6559550"/>
                <a:ext cx="0" cy="428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Line 39"/>
              <p:cNvSpPr>
                <a:spLocks noChangeShapeType="1"/>
              </p:cNvSpPr>
              <p:nvPr/>
            </p:nvSpPr>
            <p:spPr bwMode="auto">
              <a:xfrm>
                <a:off x="6965950" y="6640513"/>
                <a:ext cx="0" cy="412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Line 40"/>
              <p:cNvSpPr>
                <a:spLocks noChangeShapeType="1"/>
              </p:cNvSpPr>
              <p:nvPr/>
            </p:nvSpPr>
            <p:spPr bwMode="auto">
              <a:xfrm>
                <a:off x="6965950" y="6718300"/>
                <a:ext cx="0" cy="428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74" name="组合 173"/>
          <p:cNvGrpSpPr/>
          <p:nvPr/>
        </p:nvGrpSpPr>
        <p:grpSpPr>
          <a:xfrm>
            <a:off x="6622570" y="3727730"/>
            <a:ext cx="1408234" cy="1214153"/>
            <a:chOff x="4966978" y="2800749"/>
            <a:chExt cx="1056313" cy="910615"/>
          </a:xfrm>
        </p:grpSpPr>
        <p:sp>
          <p:nvSpPr>
            <p:cNvPr id="175" name="六边形 174"/>
            <p:cNvSpPr/>
            <p:nvPr/>
          </p:nvSpPr>
          <p:spPr>
            <a:xfrm>
              <a:off x="4966978" y="2800749"/>
              <a:ext cx="1056313" cy="910615"/>
            </a:xfrm>
            <a:prstGeom prst="hexagon">
              <a:avLst/>
            </a:prstGeom>
            <a:solidFill>
              <a:schemeClr val="accent6"/>
            </a:solidFill>
            <a:ln w="1905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组合 175"/>
            <p:cNvGrpSpPr/>
            <p:nvPr/>
          </p:nvGrpSpPr>
          <p:grpSpPr>
            <a:xfrm>
              <a:off x="5361071" y="3062371"/>
              <a:ext cx="268126" cy="387370"/>
              <a:chOff x="6689725" y="4826000"/>
              <a:chExt cx="588963" cy="850901"/>
            </a:xfrm>
          </p:grpSpPr>
          <p:sp>
            <p:nvSpPr>
              <p:cNvPr id="177" name="Freeform 5"/>
              <p:cNvSpPr>
                <a:spLocks/>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0" name="组合 179"/>
          <p:cNvGrpSpPr/>
          <p:nvPr/>
        </p:nvGrpSpPr>
        <p:grpSpPr>
          <a:xfrm>
            <a:off x="5391884" y="1665894"/>
            <a:ext cx="1408234" cy="1214153"/>
            <a:chOff x="4043843" y="1254372"/>
            <a:chExt cx="1056313" cy="910615"/>
          </a:xfrm>
        </p:grpSpPr>
        <p:sp>
          <p:nvSpPr>
            <p:cNvPr id="181" name="六边形 180"/>
            <p:cNvSpPr/>
            <p:nvPr/>
          </p:nvSpPr>
          <p:spPr>
            <a:xfrm>
              <a:off x="4043843" y="1254372"/>
              <a:ext cx="1056313" cy="910615"/>
            </a:xfrm>
            <a:prstGeom prst="hexagon">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 name="组合 181"/>
            <p:cNvGrpSpPr/>
            <p:nvPr/>
          </p:nvGrpSpPr>
          <p:grpSpPr>
            <a:xfrm>
              <a:off x="4408666" y="1547255"/>
              <a:ext cx="326666" cy="324848"/>
              <a:chOff x="4083050" y="4826000"/>
              <a:chExt cx="855663" cy="850900"/>
            </a:xfrm>
          </p:grpSpPr>
          <p:sp>
            <p:nvSpPr>
              <p:cNvPr id="183" name="Freeform 25"/>
              <p:cNvSpPr>
                <a:spLocks/>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26"/>
              <p:cNvSpPr>
                <a:spLocks/>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Line 27"/>
              <p:cNvSpPr>
                <a:spLocks noChangeShapeType="1"/>
              </p:cNvSpPr>
              <p:nvPr/>
            </p:nvSpPr>
            <p:spPr bwMode="auto">
              <a:xfrm flipH="1">
                <a:off x="4481513" y="4926013"/>
                <a:ext cx="303213" cy="274638"/>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86" name="组合 185"/>
          <p:cNvGrpSpPr/>
          <p:nvPr/>
        </p:nvGrpSpPr>
        <p:grpSpPr>
          <a:xfrm>
            <a:off x="4159196" y="2353173"/>
            <a:ext cx="1408234" cy="1214153"/>
            <a:chOff x="3119207" y="1769831"/>
            <a:chExt cx="1056313" cy="910615"/>
          </a:xfrm>
        </p:grpSpPr>
        <p:sp>
          <p:nvSpPr>
            <p:cNvPr id="187" name="六边形 186"/>
            <p:cNvSpPr/>
            <p:nvPr/>
          </p:nvSpPr>
          <p:spPr>
            <a:xfrm>
              <a:off x="3119207" y="1769831"/>
              <a:ext cx="1056313" cy="910615"/>
            </a:xfrm>
            <a:prstGeom prst="hexagon">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8" name="组合 187"/>
            <p:cNvGrpSpPr/>
            <p:nvPr/>
          </p:nvGrpSpPr>
          <p:grpSpPr>
            <a:xfrm>
              <a:off x="3482211" y="2062714"/>
              <a:ext cx="330304" cy="324848"/>
              <a:chOff x="5294313" y="6135688"/>
              <a:chExt cx="865188" cy="850900"/>
            </a:xfrm>
          </p:grpSpPr>
          <p:sp>
            <p:nvSpPr>
              <p:cNvPr id="189" name="Freeform 28"/>
              <p:cNvSpPr>
                <a:spLocks/>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29"/>
              <p:cNvSpPr>
                <a:spLocks/>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Line 30"/>
              <p:cNvSpPr>
                <a:spLocks noChangeShapeType="1"/>
              </p:cNvSpPr>
              <p:nvPr/>
            </p:nvSpPr>
            <p:spPr bwMode="auto">
              <a:xfrm>
                <a:off x="5495925" y="6135688"/>
                <a:ext cx="46355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Line 31"/>
              <p:cNvSpPr>
                <a:spLocks noChangeShapeType="1"/>
              </p:cNvSpPr>
              <p:nvPr/>
            </p:nvSpPr>
            <p:spPr bwMode="auto">
              <a:xfrm>
                <a:off x="5727700" y="6743700"/>
                <a:ext cx="0" cy="920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32"/>
              <p:cNvSpPr>
                <a:spLocks/>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94" name="组合 193"/>
          <p:cNvGrpSpPr/>
          <p:nvPr/>
        </p:nvGrpSpPr>
        <p:grpSpPr>
          <a:xfrm>
            <a:off x="5391884" y="4415009"/>
            <a:ext cx="1408234" cy="1214153"/>
            <a:chOff x="4043843" y="3316208"/>
            <a:chExt cx="1056313" cy="910615"/>
          </a:xfrm>
        </p:grpSpPr>
        <p:sp>
          <p:nvSpPr>
            <p:cNvPr id="195" name="六边形 194"/>
            <p:cNvSpPr/>
            <p:nvPr/>
          </p:nvSpPr>
          <p:spPr>
            <a:xfrm>
              <a:off x="4043843" y="3316208"/>
              <a:ext cx="1056313" cy="910615"/>
            </a:xfrm>
            <a:prstGeom prst="hexagon">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a:off x="4417151" y="3609091"/>
              <a:ext cx="309696" cy="324848"/>
              <a:chOff x="2847975" y="6135688"/>
              <a:chExt cx="811213" cy="850900"/>
            </a:xfrm>
          </p:grpSpPr>
          <p:sp>
            <p:nvSpPr>
              <p:cNvPr id="197" name="Freeform 8"/>
              <p:cNvSpPr>
                <a:spLocks/>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9"/>
              <p:cNvSpPr>
                <a:spLocks/>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0"/>
              <p:cNvSpPr>
                <a:spLocks/>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00" name="组合 199"/>
          <p:cNvGrpSpPr/>
          <p:nvPr/>
        </p:nvGrpSpPr>
        <p:grpSpPr>
          <a:xfrm>
            <a:off x="6622570" y="2353173"/>
            <a:ext cx="1408234" cy="1214153"/>
            <a:chOff x="4966978" y="1769831"/>
            <a:chExt cx="1056313" cy="910615"/>
          </a:xfrm>
        </p:grpSpPr>
        <p:sp>
          <p:nvSpPr>
            <p:cNvPr id="201" name="六边形 200"/>
            <p:cNvSpPr/>
            <p:nvPr/>
          </p:nvSpPr>
          <p:spPr>
            <a:xfrm>
              <a:off x="4966978" y="1769831"/>
              <a:ext cx="1056313" cy="910615"/>
            </a:xfrm>
            <a:prstGeom prst="hexagon">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5332407" y="2062714"/>
              <a:ext cx="325454" cy="324848"/>
              <a:chOff x="4064000" y="6135688"/>
              <a:chExt cx="852488" cy="850900"/>
            </a:xfrm>
          </p:grpSpPr>
          <p:sp>
            <p:nvSpPr>
              <p:cNvPr id="203" name="Freeform 11"/>
              <p:cNvSpPr>
                <a:spLocks/>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Line 12"/>
              <p:cNvSpPr>
                <a:spLocks noChangeShapeType="1"/>
              </p:cNvSpPr>
              <p:nvPr/>
            </p:nvSpPr>
            <p:spPr bwMode="auto">
              <a:xfrm>
                <a:off x="4646613" y="6229350"/>
                <a:ext cx="176213" cy="1746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Line 13"/>
              <p:cNvSpPr>
                <a:spLocks noChangeShapeType="1"/>
              </p:cNvSpPr>
              <p:nvPr/>
            </p:nvSpPr>
            <p:spPr bwMode="auto">
              <a:xfrm flipH="1">
                <a:off x="4210050" y="6272213"/>
                <a:ext cx="479425" cy="48101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Line 14"/>
              <p:cNvSpPr>
                <a:spLocks noChangeShapeType="1"/>
              </p:cNvSpPr>
              <p:nvPr/>
            </p:nvSpPr>
            <p:spPr bwMode="auto">
              <a:xfrm flipH="1">
                <a:off x="4297363" y="6361113"/>
                <a:ext cx="481013" cy="4794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5"/>
              <p:cNvSpPr>
                <a:spLocks/>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Line 16"/>
              <p:cNvSpPr>
                <a:spLocks noChangeShapeType="1"/>
              </p:cNvSpPr>
              <p:nvPr/>
            </p:nvSpPr>
            <p:spPr bwMode="auto">
              <a:xfrm flipV="1">
                <a:off x="4149725" y="6269038"/>
                <a:ext cx="117475"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Line 17"/>
              <p:cNvSpPr>
                <a:spLocks noChangeShapeType="1"/>
              </p:cNvSpPr>
              <p:nvPr/>
            </p:nvSpPr>
            <p:spPr bwMode="auto">
              <a:xfrm flipV="1">
                <a:off x="4214813" y="6370638"/>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Line 18"/>
              <p:cNvSpPr>
                <a:spLocks noChangeShapeType="1"/>
              </p:cNvSpPr>
              <p:nvPr/>
            </p:nvSpPr>
            <p:spPr bwMode="auto">
              <a:xfrm flipV="1">
                <a:off x="4662488" y="6783388"/>
                <a:ext cx="119063" cy="1190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Line 19"/>
              <p:cNvSpPr>
                <a:spLocks noChangeShapeType="1"/>
              </p:cNvSpPr>
              <p:nvPr/>
            </p:nvSpPr>
            <p:spPr bwMode="auto">
              <a:xfrm flipV="1">
                <a:off x="4597400" y="6753225"/>
                <a:ext cx="8255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20"/>
              <p:cNvSpPr>
                <a:spLocks/>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21"/>
              <p:cNvSpPr>
                <a:spLocks/>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14" name="组合 213"/>
          <p:cNvGrpSpPr/>
          <p:nvPr/>
        </p:nvGrpSpPr>
        <p:grpSpPr>
          <a:xfrm>
            <a:off x="4159196" y="3727730"/>
            <a:ext cx="1408234" cy="1214153"/>
            <a:chOff x="3119207" y="2800749"/>
            <a:chExt cx="1056313" cy="910615"/>
          </a:xfrm>
        </p:grpSpPr>
        <p:sp>
          <p:nvSpPr>
            <p:cNvPr id="215" name="六边形 214"/>
            <p:cNvSpPr/>
            <p:nvPr/>
          </p:nvSpPr>
          <p:spPr>
            <a:xfrm>
              <a:off x="3119207" y="2800749"/>
              <a:ext cx="1056313" cy="910615"/>
            </a:xfrm>
            <a:prstGeom prst="hexagon">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6" name="组合 215"/>
            <p:cNvGrpSpPr/>
            <p:nvPr/>
          </p:nvGrpSpPr>
          <p:grpSpPr>
            <a:xfrm>
              <a:off x="3544030" y="3093632"/>
              <a:ext cx="206667" cy="324848"/>
              <a:chOff x="6694488" y="6135688"/>
              <a:chExt cx="541338" cy="850900"/>
            </a:xfrm>
          </p:grpSpPr>
          <p:sp>
            <p:nvSpPr>
              <p:cNvPr id="217" name="Freeform 33"/>
              <p:cNvSpPr>
                <a:spLocks/>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Line 34"/>
              <p:cNvSpPr>
                <a:spLocks noChangeShapeType="1"/>
              </p:cNvSpPr>
              <p:nvPr/>
            </p:nvSpPr>
            <p:spPr bwMode="auto">
              <a:xfrm>
                <a:off x="6694488" y="6135688"/>
                <a:ext cx="541338"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Line 35"/>
              <p:cNvSpPr>
                <a:spLocks noChangeShapeType="1"/>
              </p:cNvSpPr>
              <p:nvPr/>
            </p:nvSpPr>
            <p:spPr bwMode="auto">
              <a:xfrm>
                <a:off x="6694488" y="6986588"/>
                <a:ext cx="541338"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36"/>
              <p:cNvSpPr>
                <a:spLocks/>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37"/>
              <p:cNvSpPr>
                <a:spLocks/>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Line 38"/>
              <p:cNvSpPr>
                <a:spLocks noChangeShapeType="1"/>
              </p:cNvSpPr>
              <p:nvPr/>
            </p:nvSpPr>
            <p:spPr bwMode="auto">
              <a:xfrm>
                <a:off x="6965950" y="6559550"/>
                <a:ext cx="0" cy="428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Line 39"/>
              <p:cNvSpPr>
                <a:spLocks noChangeShapeType="1"/>
              </p:cNvSpPr>
              <p:nvPr/>
            </p:nvSpPr>
            <p:spPr bwMode="auto">
              <a:xfrm>
                <a:off x="6965950" y="6640513"/>
                <a:ext cx="0" cy="412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Line 40"/>
              <p:cNvSpPr>
                <a:spLocks noChangeShapeType="1"/>
              </p:cNvSpPr>
              <p:nvPr/>
            </p:nvSpPr>
            <p:spPr bwMode="auto">
              <a:xfrm>
                <a:off x="6965950" y="6718300"/>
                <a:ext cx="0" cy="42863"/>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30748601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300" fill="hold"/>
                                        <p:tgtEl>
                                          <p:spTgt spid="83"/>
                                        </p:tgtEl>
                                        <p:attrNameLst>
                                          <p:attrName>ppt_w</p:attrName>
                                        </p:attrNameLst>
                                      </p:cBhvr>
                                      <p:tavLst>
                                        <p:tav tm="0">
                                          <p:val>
                                            <p:fltVal val="0"/>
                                          </p:val>
                                        </p:tav>
                                        <p:tav tm="100000">
                                          <p:val>
                                            <p:strVal val="#ppt_w"/>
                                          </p:val>
                                        </p:tav>
                                      </p:tavLst>
                                    </p:anim>
                                    <p:anim calcmode="lin" valueType="num">
                                      <p:cBhvr>
                                        <p:cTn id="8" dur="300" fill="hold"/>
                                        <p:tgtEl>
                                          <p:spTgt spid="83"/>
                                        </p:tgtEl>
                                        <p:attrNameLst>
                                          <p:attrName>ppt_h</p:attrName>
                                        </p:attrNameLst>
                                      </p:cBhvr>
                                      <p:tavLst>
                                        <p:tav tm="0">
                                          <p:val>
                                            <p:fltVal val="0"/>
                                          </p:val>
                                        </p:tav>
                                        <p:tav tm="100000">
                                          <p:val>
                                            <p:strVal val="#ppt_h"/>
                                          </p:val>
                                        </p:tav>
                                      </p:tavLst>
                                    </p:anim>
                                    <p:animEffect transition="in" filter="fade">
                                      <p:cBhvr>
                                        <p:cTn id="9" dur="300"/>
                                        <p:tgtEl>
                                          <p:spTgt spid="83"/>
                                        </p:tgtEl>
                                      </p:cBhvr>
                                    </p:animEffect>
                                  </p:childTnLst>
                                </p:cTn>
                              </p:par>
                            </p:childTnLst>
                          </p:cTn>
                        </p:par>
                        <p:par>
                          <p:cTn id="10" fill="hold">
                            <p:stCondLst>
                              <p:cond delay="300"/>
                            </p:stCondLst>
                            <p:childTnLst>
                              <p:par>
                                <p:cTn id="11" presetID="53" presetClass="entr" presetSubtype="16" fill="hold" nodeType="afterEffect">
                                  <p:stCondLst>
                                    <p:cond delay="0"/>
                                  </p:stCondLst>
                                  <p:childTnLst>
                                    <p:set>
                                      <p:cBhvr>
                                        <p:cTn id="12" dur="1" fill="hold">
                                          <p:stCondLst>
                                            <p:cond delay="0"/>
                                          </p:stCondLst>
                                        </p:cTn>
                                        <p:tgtEl>
                                          <p:spTgt spid="180"/>
                                        </p:tgtEl>
                                        <p:attrNameLst>
                                          <p:attrName>style.visibility</p:attrName>
                                        </p:attrNameLst>
                                      </p:cBhvr>
                                      <p:to>
                                        <p:strVal val="visible"/>
                                      </p:to>
                                    </p:set>
                                    <p:anim calcmode="lin" valueType="num">
                                      <p:cBhvr>
                                        <p:cTn id="13" dur="300" fill="hold"/>
                                        <p:tgtEl>
                                          <p:spTgt spid="180"/>
                                        </p:tgtEl>
                                        <p:attrNameLst>
                                          <p:attrName>ppt_w</p:attrName>
                                        </p:attrNameLst>
                                      </p:cBhvr>
                                      <p:tavLst>
                                        <p:tav tm="0">
                                          <p:val>
                                            <p:fltVal val="0"/>
                                          </p:val>
                                        </p:tav>
                                        <p:tav tm="100000">
                                          <p:val>
                                            <p:strVal val="#ppt_w"/>
                                          </p:val>
                                        </p:tav>
                                      </p:tavLst>
                                    </p:anim>
                                    <p:anim calcmode="lin" valueType="num">
                                      <p:cBhvr>
                                        <p:cTn id="14" dur="300" fill="hold"/>
                                        <p:tgtEl>
                                          <p:spTgt spid="180"/>
                                        </p:tgtEl>
                                        <p:attrNameLst>
                                          <p:attrName>ppt_h</p:attrName>
                                        </p:attrNameLst>
                                      </p:cBhvr>
                                      <p:tavLst>
                                        <p:tav tm="0">
                                          <p:val>
                                            <p:fltVal val="0"/>
                                          </p:val>
                                        </p:tav>
                                        <p:tav tm="100000">
                                          <p:val>
                                            <p:strVal val="#ppt_h"/>
                                          </p:val>
                                        </p:tav>
                                      </p:tavLst>
                                    </p:anim>
                                    <p:animEffect transition="in" filter="fade">
                                      <p:cBhvr>
                                        <p:cTn id="15" dur="300"/>
                                        <p:tgtEl>
                                          <p:spTgt spid="180"/>
                                        </p:tgtEl>
                                      </p:cBhvr>
                                    </p:animEffec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200"/>
                                        </p:tgtEl>
                                        <p:attrNameLst>
                                          <p:attrName>style.visibility</p:attrName>
                                        </p:attrNameLst>
                                      </p:cBhvr>
                                      <p:to>
                                        <p:strVal val="visible"/>
                                      </p:to>
                                    </p:set>
                                    <p:anim calcmode="lin" valueType="num">
                                      <p:cBhvr>
                                        <p:cTn id="19" dur="300" fill="hold"/>
                                        <p:tgtEl>
                                          <p:spTgt spid="200"/>
                                        </p:tgtEl>
                                        <p:attrNameLst>
                                          <p:attrName>ppt_w</p:attrName>
                                        </p:attrNameLst>
                                      </p:cBhvr>
                                      <p:tavLst>
                                        <p:tav tm="0">
                                          <p:val>
                                            <p:fltVal val="0"/>
                                          </p:val>
                                        </p:tav>
                                        <p:tav tm="100000">
                                          <p:val>
                                            <p:strVal val="#ppt_w"/>
                                          </p:val>
                                        </p:tav>
                                      </p:tavLst>
                                    </p:anim>
                                    <p:anim calcmode="lin" valueType="num">
                                      <p:cBhvr>
                                        <p:cTn id="20" dur="300" fill="hold"/>
                                        <p:tgtEl>
                                          <p:spTgt spid="200"/>
                                        </p:tgtEl>
                                        <p:attrNameLst>
                                          <p:attrName>ppt_h</p:attrName>
                                        </p:attrNameLst>
                                      </p:cBhvr>
                                      <p:tavLst>
                                        <p:tav tm="0">
                                          <p:val>
                                            <p:fltVal val="0"/>
                                          </p:val>
                                        </p:tav>
                                        <p:tav tm="100000">
                                          <p:val>
                                            <p:strVal val="#ppt_h"/>
                                          </p:val>
                                        </p:tav>
                                      </p:tavLst>
                                    </p:anim>
                                    <p:animEffect transition="in" filter="fade">
                                      <p:cBhvr>
                                        <p:cTn id="21" dur="300"/>
                                        <p:tgtEl>
                                          <p:spTgt spid="200"/>
                                        </p:tgtEl>
                                      </p:cBhvr>
                                    </p:animEffect>
                                  </p:childTnLst>
                                </p:cTn>
                              </p:par>
                            </p:childTnLst>
                          </p:cTn>
                        </p:par>
                        <p:par>
                          <p:cTn id="22" fill="hold">
                            <p:stCondLst>
                              <p:cond delay="900"/>
                            </p:stCondLst>
                            <p:childTnLst>
                              <p:par>
                                <p:cTn id="23" presetID="53" presetClass="entr" presetSubtype="16" fill="hold"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p:cTn id="25" dur="300" fill="hold"/>
                                        <p:tgtEl>
                                          <p:spTgt spid="174"/>
                                        </p:tgtEl>
                                        <p:attrNameLst>
                                          <p:attrName>ppt_w</p:attrName>
                                        </p:attrNameLst>
                                      </p:cBhvr>
                                      <p:tavLst>
                                        <p:tav tm="0">
                                          <p:val>
                                            <p:fltVal val="0"/>
                                          </p:val>
                                        </p:tav>
                                        <p:tav tm="100000">
                                          <p:val>
                                            <p:strVal val="#ppt_w"/>
                                          </p:val>
                                        </p:tav>
                                      </p:tavLst>
                                    </p:anim>
                                    <p:anim calcmode="lin" valueType="num">
                                      <p:cBhvr>
                                        <p:cTn id="26" dur="300" fill="hold"/>
                                        <p:tgtEl>
                                          <p:spTgt spid="174"/>
                                        </p:tgtEl>
                                        <p:attrNameLst>
                                          <p:attrName>ppt_h</p:attrName>
                                        </p:attrNameLst>
                                      </p:cBhvr>
                                      <p:tavLst>
                                        <p:tav tm="0">
                                          <p:val>
                                            <p:fltVal val="0"/>
                                          </p:val>
                                        </p:tav>
                                        <p:tav tm="100000">
                                          <p:val>
                                            <p:strVal val="#ppt_h"/>
                                          </p:val>
                                        </p:tav>
                                      </p:tavLst>
                                    </p:anim>
                                    <p:animEffect transition="in" filter="fade">
                                      <p:cBhvr>
                                        <p:cTn id="27" dur="300"/>
                                        <p:tgtEl>
                                          <p:spTgt spid="174"/>
                                        </p:tgtEl>
                                      </p:cBhvr>
                                    </p:animEffect>
                                  </p:childTnLst>
                                </p:cTn>
                              </p:par>
                            </p:childTnLst>
                          </p:cTn>
                        </p:par>
                        <p:par>
                          <p:cTn id="28" fill="hold">
                            <p:stCondLst>
                              <p:cond delay="1200"/>
                            </p:stCondLst>
                            <p:childTnLst>
                              <p:par>
                                <p:cTn id="29" presetID="53" presetClass="entr" presetSubtype="16" fill="hold" nodeType="afterEffect">
                                  <p:stCondLst>
                                    <p:cond delay="0"/>
                                  </p:stCondLst>
                                  <p:childTnLst>
                                    <p:set>
                                      <p:cBhvr>
                                        <p:cTn id="30" dur="1" fill="hold">
                                          <p:stCondLst>
                                            <p:cond delay="0"/>
                                          </p:stCondLst>
                                        </p:cTn>
                                        <p:tgtEl>
                                          <p:spTgt spid="194"/>
                                        </p:tgtEl>
                                        <p:attrNameLst>
                                          <p:attrName>style.visibility</p:attrName>
                                        </p:attrNameLst>
                                      </p:cBhvr>
                                      <p:to>
                                        <p:strVal val="visible"/>
                                      </p:to>
                                    </p:set>
                                    <p:anim calcmode="lin" valueType="num">
                                      <p:cBhvr>
                                        <p:cTn id="31" dur="300" fill="hold"/>
                                        <p:tgtEl>
                                          <p:spTgt spid="194"/>
                                        </p:tgtEl>
                                        <p:attrNameLst>
                                          <p:attrName>ppt_w</p:attrName>
                                        </p:attrNameLst>
                                      </p:cBhvr>
                                      <p:tavLst>
                                        <p:tav tm="0">
                                          <p:val>
                                            <p:fltVal val="0"/>
                                          </p:val>
                                        </p:tav>
                                        <p:tav tm="100000">
                                          <p:val>
                                            <p:strVal val="#ppt_w"/>
                                          </p:val>
                                        </p:tav>
                                      </p:tavLst>
                                    </p:anim>
                                    <p:anim calcmode="lin" valueType="num">
                                      <p:cBhvr>
                                        <p:cTn id="32" dur="300" fill="hold"/>
                                        <p:tgtEl>
                                          <p:spTgt spid="194"/>
                                        </p:tgtEl>
                                        <p:attrNameLst>
                                          <p:attrName>ppt_h</p:attrName>
                                        </p:attrNameLst>
                                      </p:cBhvr>
                                      <p:tavLst>
                                        <p:tav tm="0">
                                          <p:val>
                                            <p:fltVal val="0"/>
                                          </p:val>
                                        </p:tav>
                                        <p:tav tm="100000">
                                          <p:val>
                                            <p:strVal val="#ppt_h"/>
                                          </p:val>
                                        </p:tav>
                                      </p:tavLst>
                                    </p:anim>
                                    <p:animEffect transition="in" filter="fade">
                                      <p:cBhvr>
                                        <p:cTn id="33" dur="300"/>
                                        <p:tgtEl>
                                          <p:spTgt spid="194"/>
                                        </p:tgtEl>
                                      </p:cBhvr>
                                    </p:animEffect>
                                  </p:childTnLst>
                                </p:cTn>
                              </p:par>
                            </p:childTnLst>
                          </p:cTn>
                        </p:par>
                        <p:par>
                          <p:cTn id="34" fill="hold">
                            <p:stCondLst>
                              <p:cond delay="1500"/>
                            </p:stCondLst>
                            <p:childTnLst>
                              <p:par>
                                <p:cTn id="35" presetID="53" presetClass="entr" presetSubtype="16" fill="hold" nodeType="afterEffect">
                                  <p:stCondLst>
                                    <p:cond delay="0"/>
                                  </p:stCondLst>
                                  <p:childTnLst>
                                    <p:set>
                                      <p:cBhvr>
                                        <p:cTn id="36" dur="1" fill="hold">
                                          <p:stCondLst>
                                            <p:cond delay="0"/>
                                          </p:stCondLst>
                                        </p:cTn>
                                        <p:tgtEl>
                                          <p:spTgt spid="214"/>
                                        </p:tgtEl>
                                        <p:attrNameLst>
                                          <p:attrName>style.visibility</p:attrName>
                                        </p:attrNameLst>
                                      </p:cBhvr>
                                      <p:to>
                                        <p:strVal val="visible"/>
                                      </p:to>
                                    </p:set>
                                    <p:anim calcmode="lin" valueType="num">
                                      <p:cBhvr>
                                        <p:cTn id="37" dur="300" fill="hold"/>
                                        <p:tgtEl>
                                          <p:spTgt spid="214"/>
                                        </p:tgtEl>
                                        <p:attrNameLst>
                                          <p:attrName>ppt_w</p:attrName>
                                        </p:attrNameLst>
                                      </p:cBhvr>
                                      <p:tavLst>
                                        <p:tav tm="0">
                                          <p:val>
                                            <p:fltVal val="0"/>
                                          </p:val>
                                        </p:tav>
                                        <p:tav tm="100000">
                                          <p:val>
                                            <p:strVal val="#ppt_w"/>
                                          </p:val>
                                        </p:tav>
                                      </p:tavLst>
                                    </p:anim>
                                    <p:anim calcmode="lin" valueType="num">
                                      <p:cBhvr>
                                        <p:cTn id="38" dur="300" fill="hold"/>
                                        <p:tgtEl>
                                          <p:spTgt spid="214"/>
                                        </p:tgtEl>
                                        <p:attrNameLst>
                                          <p:attrName>ppt_h</p:attrName>
                                        </p:attrNameLst>
                                      </p:cBhvr>
                                      <p:tavLst>
                                        <p:tav tm="0">
                                          <p:val>
                                            <p:fltVal val="0"/>
                                          </p:val>
                                        </p:tav>
                                        <p:tav tm="100000">
                                          <p:val>
                                            <p:strVal val="#ppt_h"/>
                                          </p:val>
                                        </p:tav>
                                      </p:tavLst>
                                    </p:anim>
                                    <p:animEffect transition="in" filter="fade">
                                      <p:cBhvr>
                                        <p:cTn id="39" dur="300"/>
                                        <p:tgtEl>
                                          <p:spTgt spid="214"/>
                                        </p:tgtEl>
                                      </p:cBhvr>
                                    </p:animEffect>
                                  </p:childTnLst>
                                </p:cTn>
                              </p:par>
                            </p:childTnLst>
                          </p:cTn>
                        </p:par>
                        <p:par>
                          <p:cTn id="40" fill="hold">
                            <p:stCondLst>
                              <p:cond delay="1800"/>
                            </p:stCondLst>
                            <p:childTnLst>
                              <p:par>
                                <p:cTn id="41" presetID="53" presetClass="entr" presetSubtype="16" fill="hold" nodeType="afterEffect">
                                  <p:stCondLst>
                                    <p:cond delay="0"/>
                                  </p:stCondLst>
                                  <p:childTnLst>
                                    <p:set>
                                      <p:cBhvr>
                                        <p:cTn id="42" dur="1" fill="hold">
                                          <p:stCondLst>
                                            <p:cond delay="0"/>
                                          </p:stCondLst>
                                        </p:cTn>
                                        <p:tgtEl>
                                          <p:spTgt spid="186"/>
                                        </p:tgtEl>
                                        <p:attrNameLst>
                                          <p:attrName>style.visibility</p:attrName>
                                        </p:attrNameLst>
                                      </p:cBhvr>
                                      <p:to>
                                        <p:strVal val="visible"/>
                                      </p:to>
                                    </p:set>
                                    <p:anim calcmode="lin" valueType="num">
                                      <p:cBhvr>
                                        <p:cTn id="43" dur="300" fill="hold"/>
                                        <p:tgtEl>
                                          <p:spTgt spid="186"/>
                                        </p:tgtEl>
                                        <p:attrNameLst>
                                          <p:attrName>ppt_w</p:attrName>
                                        </p:attrNameLst>
                                      </p:cBhvr>
                                      <p:tavLst>
                                        <p:tav tm="0">
                                          <p:val>
                                            <p:fltVal val="0"/>
                                          </p:val>
                                        </p:tav>
                                        <p:tav tm="100000">
                                          <p:val>
                                            <p:strVal val="#ppt_w"/>
                                          </p:val>
                                        </p:tav>
                                      </p:tavLst>
                                    </p:anim>
                                    <p:anim calcmode="lin" valueType="num">
                                      <p:cBhvr>
                                        <p:cTn id="44" dur="300" fill="hold"/>
                                        <p:tgtEl>
                                          <p:spTgt spid="186"/>
                                        </p:tgtEl>
                                        <p:attrNameLst>
                                          <p:attrName>ppt_h</p:attrName>
                                        </p:attrNameLst>
                                      </p:cBhvr>
                                      <p:tavLst>
                                        <p:tav tm="0">
                                          <p:val>
                                            <p:fltVal val="0"/>
                                          </p:val>
                                        </p:tav>
                                        <p:tav tm="100000">
                                          <p:val>
                                            <p:strVal val="#ppt_h"/>
                                          </p:val>
                                        </p:tav>
                                      </p:tavLst>
                                    </p:anim>
                                    <p:animEffect transition="in" filter="fade">
                                      <p:cBhvr>
                                        <p:cTn id="45" dur="300"/>
                                        <p:tgtEl>
                                          <p:spTgt spid="186"/>
                                        </p:tgtEl>
                                      </p:cBhvr>
                                    </p:animEffect>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149"/>
                                        </p:tgtEl>
                                        <p:attrNameLst>
                                          <p:attrName>style.visibility</p:attrName>
                                        </p:attrNameLst>
                                      </p:cBhvr>
                                      <p:to>
                                        <p:strVal val="visible"/>
                                      </p:to>
                                    </p:set>
                                    <p:anim calcmode="lin" valueType="num">
                                      <p:cBhvr>
                                        <p:cTn id="49" dur="300" fill="hold"/>
                                        <p:tgtEl>
                                          <p:spTgt spid="149"/>
                                        </p:tgtEl>
                                        <p:attrNameLst>
                                          <p:attrName>ppt_w</p:attrName>
                                        </p:attrNameLst>
                                      </p:cBhvr>
                                      <p:tavLst>
                                        <p:tav tm="0">
                                          <p:val>
                                            <p:fltVal val="0"/>
                                          </p:val>
                                        </p:tav>
                                        <p:tav tm="100000">
                                          <p:val>
                                            <p:strVal val="#ppt_w"/>
                                          </p:val>
                                        </p:tav>
                                      </p:tavLst>
                                    </p:anim>
                                    <p:anim calcmode="lin" valueType="num">
                                      <p:cBhvr>
                                        <p:cTn id="50" dur="300" fill="hold"/>
                                        <p:tgtEl>
                                          <p:spTgt spid="149"/>
                                        </p:tgtEl>
                                        <p:attrNameLst>
                                          <p:attrName>ppt_h</p:attrName>
                                        </p:attrNameLst>
                                      </p:cBhvr>
                                      <p:tavLst>
                                        <p:tav tm="0">
                                          <p:val>
                                            <p:fltVal val="0"/>
                                          </p:val>
                                        </p:tav>
                                        <p:tav tm="100000">
                                          <p:val>
                                            <p:strVal val="#ppt_h"/>
                                          </p:val>
                                        </p:tav>
                                      </p:tavLst>
                                    </p:anim>
                                    <p:animEffect transition="in" filter="fade">
                                      <p:cBhvr>
                                        <p:cTn id="51" dur="300"/>
                                        <p:tgtEl>
                                          <p:spTgt spid="149"/>
                                        </p:tgtEl>
                                      </p:cBhvr>
                                    </p:animEffect>
                                  </p:childTnLst>
                                </p:cTn>
                              </p:par>
                            </p:childTnLst>
                          </p:cTn>
                        </p:par>
                        <p:par>
                          <p:cTn id="52" fill="hold">
                            <p:stCondLst>
                              <p:cond delay="2400"/>
                            </p:stCondLst>
                            <p:childTnLst>
                              <p:par>
                                <p:cTn id="53" presetID="2" presetClass="entr" presetSubtype="8"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300" fill="hold"/>
                                        <p:tgtEl>
                                          <p:spTgt spid="87"/>
                                        </p:tgtEl>
                                        <p:attrNameLst>
                                          <p:attrName>ppt_x</p:attrName>
                                        </p:attrNameLst>
                                      </p:cBhvr>
                                      <p:tavLst>
                                        <p:tav tm="0">
                                          <p:val>
                                            <p:strVal val="0-#ppt_w/2"/>
                                          </p:val>
                                        </p:tav>
                                        <p:tav tm="100000">
                                          <p:val>
                                            <p:strVal val="#ppt_x"/>
                                          </p:val>
                                        </p:tav>
                                      </p:tavLst>
                                    </p:anim>
                                    <p:anim calcmode="lin" valueType="num">
                                      <p:cBhvr additive="base">
                                        <p:cTn id="56" dur="300" fill="hold"/>
                                        <p:tgtEl>
                                          <p:spTgt spid="87"/>
                                        </p:tgtEl>
                                        <p:attrNameLst>
                                          <p:attrName>ppt_y</p:attrName>
                                        </p:attrNameLst>
                                      </p:cBhvr>
                                      <p:tavLst>
                                        <p:tav tm="0">
                                          <p:val>
                                            <p:strVal val="#ppt_y"/>
                                          </p:val>
                                        </p:tav>
                                        <p:tav tm="100000">
                                          <p:val>
                                            <p:strVal val="#ppt_y"/>
                                          </p:val>
                                        </p:tav>
                                      </p:tavLst>
                                    </p:anim>
                                  </p:childTnLst>
                                </p:cTn>
                              </p:par>
                            </p:childTnLst>
                          </p:cTn>
                        </p:par>
                        <p:par>
                          <p:cTn id="57" fill="hold">
                            <p:stCondLst>
                              <p:cond delay="2700"/>
                            </p:stCondLst>
                            <p:childTnLst>
                              <p:par>
                                <p:cTn id="58" presetID="53" presetClass="entr" presetSubtype="16" fill="hold" nodeType="afterEffect">
                                  <p:stCondLst>
                                    <p:cond delay="0"/>
                                  </p:stCondLst>
                                  <p:childTnLst>
                                    <p:set>
                                      <p:cBhvr>
                                        <p:cTn id="59" dur="1" fill="hold">
                                          <p:stCondLst>
                                            <p:cond delay="0"/>
                                          </p:stCondLst>
                                        </p:cTn>
                                        <p:tgtEl>
                                          <p:spTgt spid="135"/>
                                        </p:tgtEl>
                                        <p:attrNameLst>
                                          <p:attrName>style.visibility</p:attrName>
                                        </p:attrNameLst>
                                      </p:cBhvr>
                                      <p:to>
                                        <p:strVal val="visible"/>
                                      </p:to>
                                    </p:set>
                                    <p:anim calcmode="lin" valueType="num">
                                      <p:cBhvr>
                                        <p:cTn id="60" dur="300" fill="hold"/>
                                        <p:tgtEl>
                                          <p:spTgt spid="135"/>
                                        </p:tgtEl>
                                        <p:attrNameLst>
                                          <p:attrName>ppt_w</p:attrName>
                                        </p:attrNameLst>
                                      </p:cBhvr>
                                      <p:tavLst>
                                        <p:tav tm="0">
                                          <p:val>
                                            <p:fltVal val="0"/>
                                          </p:val>
                                        </p:tav>
                                        <p:tav tm="100000">
                                          <p:val>
                                            <p:strVal val="#ppt_w"/>
                                          </p:val>
                                        </p:tav>
                                      </p:tavLst>
                                    </p:anim>
                                    <p:anim calcmode="lin" valueType="num">
                                      <p:cBhvr>
                                        <p:cTn id="61" dur="300" fill="hold"/>
                                        <p:tgtEl>
                                          <p:spTgt spid="135"/>
                                        </p:tgtEl>
                                        <p:attrNameLst>
                                          <p:attrName>ppt_h</p:attrName>
                                        </p:attrNameLst>
                                      </p:cBhvr>
                                      <p:tavLst>
                                        <p:tav tm="0">
                                          <p:val>
                                            <p:fltVal val="0"/>
                                          </p:val>
                                        </p:tav>
                                        <p:tav tm="100000">
                                          <p:val>
                                            <p:strVal val="#ppt_h"/>
                                          </p:val>
                                        </p:tav>
                                      </p:tavLst>
                                    </p:anim>
                                    <p:animEffect transition="in" filter="fade">
                                      <p:cBhvr>
                                        <p:cTn id="62" dur="300"/>
                                        <p:tgtEl>
                                          <p:spTgt spid="135"/>
                                        </p:tgtEl>
                                      </p:cBhvr>
                                    </p:animEffect>
                                  </p:childTnLst>
                                </p:cTn>
                              </p:par>
                            </p:childTnLst>
                          </p:cTn>
                        </p:par>
                        <p:par>
                          <p:cTn id="63" fill="hold">
                            <p:stCondLst>
                              <p:cond delay="3000"/>
                            </p:stCondLst>
                            <p:childTnLst>
                              <p:par>
                                <p:cTn id="64" presetID="2" presetClass="entr" presetSubtype="2" fill="hold" grpId="0" nodeType="afterEffect">
                                  <p:stCondLst>
                                    <p:cond delay="0"/>
                                  </p:stCondLst>
                                  <p:childTnLst>
                                    <p:set>
                                      <p:cBhvr>
                                        <p:cTn id="65" dur="1" fill="hold">
                                          <p:stCondLst>
                                            <p:cond delay="0"/>
                                          </p:stCondLst>
                                        </p:cTn>
                                        <p:tgtEl>
                                          <p:spTgt spid="90"/>
                                        </p:tgtEl>
                                        <p:attrNameLst>
                                          <p:attrName>style.visibility</p:attrName>
                                        </p:attrNameLst>
                                      </p:cBhvr>
                                      <p:to>
                                        <p:strVal val="visible"/>
                                      </p:to>
                                    </p:set>
                                    <p:anim calcmode="lin" valueType="num">
                                      <p:cBhvr additive="base">
                                        <p:cTn id="66" dur="300" fill="hold"/>
                                        <p:tgtEl>
                                          <p:spTgt spid="90"/>
                                        </p:tgtEl>
                                        <p:attrNameLst>
                                          <p:attrName>ppt_x</p:attrName>
                                        </p:attrNameLst>
                                      </p:cBhvr>
                                      <p:tavLst>
                                        <p:tav tm="0">
                                          <p:val>
                                            <p:strVal val="1+#ppt_w/2"/>
                                          </p:val>
                                        </p:tav>
                                        <p:tav tm="100000">
                                          <p:val>
                                            <p:strVal val="#ppt_x"/>
                                          </p:val>
                                        </p:tav>
                                      </p:tavLst>
                                    </p:anim>
                                    <p:anim calcmode="lin" valueType="num">
                                      <p:cBhvr additive="base">
                                        <p:cTn id="67" dur="300" fill="hold"/>
                                        <p:tgtEl>
                                          <p:spTgt spid="90"/>
                                        </p:tgtEl>
                                        <p:attrNameLst>
                                          <p:attrName>ppt_y</p:attrName>
                                        </p:attrNameLst>
                                      </p:cBhvr>
                                      <p:tavLst>
                                        <p:tav tm="0">
                                          <p:val>
                                            <p:strVal val="#ppt_y"/>
                                          </p:val>
                                        </p:tav>
                                        <p:tav tm="100000">
                                          <p:val>
                                            <p:strVal val="#ppt_y"/>
                                          </p:val>
                                        </p:tav>
                                      </p:tavLst>
                                    </p:anim>
                                  </p:childTnLst>
                                </p:cTn>
                              </p:par>
                            </p:childTnLst>
                          </p:cTn>
                        </p:par>
                        <p:par>
                          <p:cTn id="68" fill="hold">
                            <p:stCondLst>
                              <p:cond delay="3300"/>
                            </p:stCondLst>
                            <p:childTnLst>
                              <p:par>
                                <p:cTn id="69" presetID="53" presetClass="entr" presetSubtype="16" fill="hold" nodeType="after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p:cTn id="71" dur="300" fill="hold"/>
                                        <p:tgtEl>
                                          <p:spTgt spid="92"/>
                                        </p:tgtEl>
                                        <p:attrNameLst>
                                          <p:attrName>ppt_w</p:attrName>
                                        </p:attrNameLst>
                                      </p:cBhvr>
                                      <p:tavLst>
                                        <p:tav tm="0">
                                          <p:val>
                                            <p:fltVal val="0"/>
                                          </p:val>
                                        </p:tav>
                                        <p:tav tm="100000">
                                          <p:val>
                                            <p:strVal val="#ppt_w"/>
                                          </p:val>
                                        </p:tav>
                                      </p:tavLst>
                                    </p:anim>
                                    <p:anim calcmode="lin" valueType="num">
                                      <p:cBhvr>
                                        <p:cTn id="72" dur="300" fill="hold"/>
                                        <p:tgtEl>
                                          <p:spTgt spid="92"/>
                                        </p:tgtEl>
                                        <p:attrNameLst>
                                          <p:attrName>ppt_h</p:attrName>
                                        </p:attrNameLst>
                                      </p:cBhvr>
                                      <p:tavLst>
                                        <p:tav tm="0">
                                          <p:val>
                                            <p:fltVal val="0"/>
                                          </p:val>
                                        </p:tav>
                                        <p:tav tm="100000">
                                          <p:val>
                                            <p:strVal val="#ppt_h"/>
                                          </p:val>
                                        </p:tav>
                                      </p:tavLst>
                                    </p:anim>
                                    <p:animEffect transition="in" filter="fade">
                                      <p:cBhvr>
                                        <p:cTn id="73" dur="300"/>
                                        <p:tgtEl>
                                          <p:spTgt spid="92"/>
                                        </p:tgtEl>
                                      </p:cBhvr>
                                    </p:animEffect>
                                  </p:childTnLst>
                                </p:cTn>
                              </p:par>
                            </p:childTnLst>
                          </p:cTn>
                        </p:par>
                        <p:par>
                          <p:cTn id="74" fill="hold">
                            <p:stCondLst>
                              <p:cond delay="3600"/>
                            </p:stCondLst>
                            <p:childTnLst>
                              <p:par>
                                <p:cTn id="75" presetID="2" presetClass="entr" presetSubtype="8" fill="hold" grpId="0" nodeType="afterEffect">
                                  <p:stCondLst>
                                    <p:cond delay="0"/>
                                  </p:stCondLst>
                                  <p:childTnLst>
                                    <p:set>
                                      <p:cBhvr>
                                        <p:cTn id="76" dur="1" fill="hold">
                                          <p:stCondLst>
                                            <p:cond delay="0"/>
                                          </p:stCondLst>
                                        </p:cTn>
                                        <p:tgtEl>
                                          <p:spTgt spid="86"/>
                                        </p:tgtEl>
                                        <p:attrNameLst>
                                          <p:attrName>style.visibility</p:attrName>
                                        </p:attrNameLst>
                                      </p:cBhvr>
                                      <p:to>
                                        <p:strVal val="visible"/>
                                      </p:to>
                                    </p:set>
                                    <p:anim calcmode="lin" valueType="num">
                                      <p:cBhvr additive="base">
                                        <p:cTn id="77" dur="300" fill="hold"/>
                                        <p:tgtEl>
                                          <p:spTgt spid="86"/>
                                        </p:tgtEl>
                                        <p:attrNameLst>
                                          <p:attrName>ppt_x</p:attrName>
                                        </p:attrNameLst>
                                      </p:cBhvr>
                                      <p:tavLst>
                                        <p:tav tm="0">
                                          <p:val>
                                            <p:strVal val="0-#ppt_w/2"/>
                                          </p:val>
                                        </p:tav>
                                        <p:tav tm="100000">
                                          <p:val>
                                            <p:strVal val="#ppt_x"/>
                                          </p:val>
                                        </p:tav>
                                      </p:tavLst>
                                    </p:anim>
                                    <p:anim calcmode="lin" valueType="num">
                                      <p:cBhvr additive="base">
                                        <p:cTn id="78" dur="300" fill="hold"/>
                                        <p:tgtEl>
                                          <p:spTgt spid="86"/>
                                        </p:tgtEl>
                                        <p:attrNameLst>
                                          <p:attrName>ppt_y</p:attrName>
                                        </p:attrNameLst>
                                      </p:cBhvr>
                                      <p:tavLst>
                                        <p:tav tm="0">
                                          <p:val>
                                            <p:strVal val="#ppt_y"/>
                                          </p:val>
                                        </p:tav>
                                        <p:tav tm="100000">
                                          <p:val>
                                            <p:strVal val="#ppt_y"/>
                                          </p:val>
                                        </p:tav>
                                      </p:tavLst>
                                    </p:anim>
                                  </p:childTnLst>
                                </p:cTn>
                              </p:par>
                            </p:childTnLst>
                          </p:cTn>
                        </p:par>
                        <p:par>
                          <p:cTn id="79" fill="hold">
                            <p:stCondLst>
                              <p:cond delay="3900"/>
                            </p:stCondLst>
                            <p:childTnLst>
                              <p:par>
                                <p:cTn id="80" presetID="53" presetClass="entr" presetSubtype="16" fill="hold" nodeType="afterEffect">
                                  <p:stCondLst>
                                    <p:cond delay="0"/>
                                  </p:stCondLst>
                                  <p:childTnLst>
                                    <p:set>
                                      <p:cBhvr>
                                        <p:cTn id="81" dur="1" fill="hold">
                                          <p:stCondLst>
                                            <p:cond delay="0"/>
                                          </p:stCondLst>
                                        </p:cTn>
                                        <p:tgtEl>
                                          <p:spTgt spid="98"/>
                                        </p:tgtEl>
                                        <p:attrNameLst>
                                          <p:attrName>style.visibility</p:attrName>
                                        </p:attrNameLst>
                                      </p:cBhvr>
                                      <p:to>
                                        <p:strVal val="visible"/>
                                      </p:to>
                                    </p:set>
                                    <p:anim calcmode="lin" valueType="num">
                                      <p:cBhvr>
                                        <p:cTn id="82" dur="300" fill="hold"/>
                                        <p:tgtEl>
                                          <p:spTgt spid="98"/>
                                        </p:tgtEl>
                                        <p:attrNameLst>
                                          <p:attrName>ppt_w</p:attrName>
                                        </p:attrNameLst>
                                      </p:cBhvr>
                                      <p:tavLst>
                                        <p:tav tm="0">
                                          <p:val>
                                            <p:fltVal val="0"/>
                                          </p:val>
                                        </p:tav>
                                        <p:tav tm="100000">
                                          <p:val>
                                            <p:strVal val="#ppt_w"/>
                                          </p:val>
                                        </p:tav>
                                      </p:tavLst>
                                    </p:anim>
                                    <p:anim calcmode="lin" valueType="num">
                                      <p:cBhvr>
                                        <p:cTn id="83" dur="300" fill="hold"/>
                                        <p:tgtEl>
                                          <p:spTgt spid="98"/>
                                        </p:tgtEl>
                                        <p:attrNameLst>
                                          <p:attrName>ppt_h</p:attrName>
                                        </p:attrNameLst>
                                      </p:cBhvr>
                                      <p:tavLst>
                                        <p:tav tm="0">
                                          <p:val>
                                            <p:fltVal val="0"/>
                                          </p:val>
                                        </p:tav>
                                        <p:tav tm="100000">
                                          <p:val>
                                            <p:strVal val="#ppt_h"/>
                                          </p:val>
                                        </p:tav>
                                      </p:tavLst>
                                    </p:anim>
                                    <p:animEffect transition="in" filter="fade">
                                      <p:cBhvr>
                                        <p:cTn id="84" dur="300"/>
                                        <p:tgtEl>
                                          <p:spTgt spid="98"/>
                                        </p:tgtEl>
                                      </p:cBhvr>
                                    </p:animEffect>
                                  </p:childTnLst>
                                </p:cTn>
                              </p:par>
                            </p:childTnLst>
                          </p:cTn>
                        </p:par>
                        <p:par>
                          <p:cTn id="85" fill="hold">
                            <p:stCondLst>
                              <p:cond delay="4200"/>
                            </p:stCondLst>
                            <p:childTnLst>
                              <p:par>
                                <p:cTn id="86" presetID="2" presetClass="entr" presetSubtype="2"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 calcmode="lin" valueType="num">
                                      <p:cBhvr additive="base">
                                        <p:cTn id="88" dur="300" fill="hold"/>
                                        <p:tgtEl>
                                          <p:spTgt spid="89"/>
                                        </p:tgtEl>
                                        <p:attrNameLst>
                                          <p:attrName>ppt_x</p:attrName>
                                        </p:attrNameLst>
                                      </p:cBhvr>
                                      <p:tavLst>
                                        <p:tav tm="0">
                                          <p:val>
                                            <p:strVal val="1+#ppt_w/2"/>
                                          </p:val>
                                        </p:tav>
                                        <p:tav tm="100000">
                                          <p:val>
                                            <p:strVal val="#ppt_x"/>
                                          </p:val>
                                        </p:tav>
                                      </p:tavLst>
                                    </p:anim>
                                    <p:anim calcmode="lin" valueType="num">
                                      <p:cBhvr additive="base">
                                        <p:cTn id="89" dur="300" fill="hold"/>
                                        <p:tgtEl>
                                          <p:spTgt spid="89"/>
                                        </p:tgtEl>
                                        <p:attrNameLst>
                                          <p:attrName>ppt_y</p:attrName>
                                        </p:attrNameLst>
                                      </p:cBhvr>
                                      <p:tavLst>
                                        <p:tav tm="0">
                                          <p:val>
                                            <p:strVal val="#ppt_y"/>
                                          </p:val>
                                        </p:tav>
                                        <p:tav tm="100000">
                                          <p:val>
                                            <p:strVal val="#ppt_y"/>
                                          </p:val>
                                        </p:tav>
                                      </p:tavLst>
                                    </p:anim>
                                  </p:childTnLst>
                                </p:cTn>
                              </p:par>
                            </p:childTnLst>
                          </p:cTn>
                        </p:par>
                        <p:par>
                          <p:cTn id="90" fill="hold">
                            <p:stCondLst>
                              <p:cond delay="4500"/>
                            </p:stCondLst>
                            <p:childTnLst>
                              <p:par>
                                <p:cTn id="91" presetID="53" presetClass="entr" presetSubtype="16" fill="hold" nodeType="afterEffect">
                                  <p:stCondLst>
                                    <p:cond delay="0"/>
                                  </p:stCondLst>
                                  <p:childTnLst>
                                    <p:set>
                                      <p:cBhvr>
                                        <p:cTn id="92" dur="1" fill="hold">
                                          <p:stCondLst>
                                            <p:cond delay="0"/>
                                          </p:stCondLst>
                                        </p:cTn>
                                        <p:tgtEl>
                                          <p:spTgt spid="163"/>
                                        </p:tgtEl>
                                        <p:attrNameLst>
                                          <p:attrName>style.visibility</p:attrName>
                                        </p:attrNameLst>
                                      </p:cBhvr>
                                      <p:to>
                                        <p:strVal val="visible"/>
                                      </p:to>
                                    </p:set>
                                    <p:anim calcmode="lin" valueType="num">
                                      <p:cBhvr>
                                        <p:cTn id="93" dur="300" fill="hold"/>
                                        <p:tgtEl>
                                          <p:spTgt spid="163"/>
                                        </p:tgtEl>
                                        <p:attrNameLst>
                                          <p:attrName>ppt_w</p:attrName>
                                        </p:attrNameLst>
                                      </p:cBhvr>
                                      <p:tavLst>
                                        <p:tav tm="0">
                                          <p:val>
                                            <p:fltVal val="0"/>
                                          </p:val>
                                        </p:tav>
                                        <p:tav tm="100000">
                                          <p:val>
                                            <p:strVal val="#ppt_w"/>
                                          </p:val>
                                        </p:tav>
                                      </p:tavLst>
                                    </p:anim>
                                    <p:anim calcmode="lin" valueType="num">
                                      <p:cBhvr>
                                        <p:cTn id="94" dur="300" fill="hold"/>
                                        <p:tgtEl>
                                          <p:spTgt spid="163"/>
                                        </p:tgtEl>
                                        <p:attrNameLst>
                                          <p:attrName>ppt_h</p:attrName>
                                        </p:attrNameLst>
                                      </p:cBhvr>
                                      <p:tavLst>
                                        <p:tav tm="0">
                                          <p:val>
                                            <p:fltVal val="0"/>
                                          </p:val>
                                        </p:tav>
                                        <p:tav tm="100000">
                                          <p:val>
                                            <p:strVal val="#ppt_h"/>
                                          </p:val>
                                        </p:tav>
                                      </p:tavLst>
                                    </p:anim>
                                    <p:animEffect transition="in" filter="fade">
                                      <p:cBhvr>
                                        <p:cTn id="95" dur="300"/>
                                        <p:tgtEl>
                                          <p:spTgt spid="163"/>
                                        </p:tgtEl>
                                      </p:cBhvr>
                                    </p:animEffect>
                                  </p:childTnLst>
                                </p:cTn>
                              </p:par>
                            </p:childTnLst>
                          </p:cTn>
                        </p:par>
                        <p:par>
                          <p:cTn id="96" fill="hold">
                            <p:stCondLst>
                              <p:cond delay="4800"/>
                            </p:stCondLst>
                            <p:childTnLst>
                              <p:par>
                                <p:cTn id="97" presetID="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 calcmode="lin" valueType="num">
                                      <p:cBhvr additive="base">
                                        <p:cTn id="99" dur="300" fill="hold"/>
                                        <p:tgtEl>
                                          <p:spTgt spid="88"/>
                                        </p:tgtEl>
                                        <p:attrNameLst>
                                          <p:attrName>ppt_x</p:attrName>
                                        </p:attrNameLst>
                                      </p:cBhvr>
                                      <p:tavLst>
                                        <p:tav tm="0">
                                          <p:val>
                                            <p:strVal val="0-#ppt_w/2"/>
                                          </p:val>
                                        </p:tav>
                                        <p:tav tm="100000">
                                          <p:val>
                                            <p:strVal val="#ppt_x"/>
                                          </p:val>
                                        </p:tav>
                                      </p:tavLst>
                                    </p:anim>
                                    <p:anim calcmode="lin" valueType="num">
                                      <p:cBhvr additive="base">
                                        <p:cTn id="100" dur="300" fill="hold"/>
                                        <p:tgtEl>
                                          <p:spTgt spid="88"/>
                                        </p:tgtEl>
                                        <p:attrNameLst>
                                          <p:attrName>ppt_y</p:attrName>
                                        </p:attrNameLst>
                                      </p:cBhvr>
                                      <p:tavLst>
                                        <p:tav tm="0">
                                          <p:val>
                                            <p:strVal val="#ppt_y"/>
                                          </p:val>
                                        </p:tav>
                                        <p:tav tm="100000">
                                          <p:val>
                                            <p:strVal val="#ppt_y"/>
                                          </p:val>
                                        </p:tav>
                                      </p:tavLst>
                                    </p:anim>
                                  </p:childTnLst>
                                </p:cTn>
                              </p:par>
                            </p:childTnLst>
                          </p:cTn>
                        </p:par>
                        <p:par>
                          <p:cTn id="101" fill="hold">
                            <p:stCondLst>
                              <p:cond delay="5100"/>
                            </p:stCondLst>
                            <p:childTnLst>
                              <p:par>
                                <p:cTn id="102" presetID="53" presetClass="entr" presetSubtype="16" fill="hold" nodeType="afterEffect">
                                  <p:stCondLst>
                                    <p:cond delay="0"/>
                                  </p:stCondLst>
                                  <p:childTnLst>
                                    <p:set>
                                      <p:cBhvr>
                                        <p:cTn id="103" dur="1" fill="hold">
                                          <p:stCondLst>
                                            <p:cond delay="0"/>
                                          </p:stCondLst>
                                        </p:cTn>
                                        <p:tgtEl>
                                          <p:spTgt spid="155"/>
                                        </p:tgtEl>
                                        <p:attrNameLst>
                                          <p:attrName>style.visibility</p:attrName>
                                        </p:attrNameLst>
                                      </p:cBhvr>
                                      <p:to>
                                        <p:strVal val="visible"/>
                                      </p:to>
                                    </p:set>
                                    <p:anim calcmode="lin" valueType="num">
                                      <p:cBhvr>
                                        <p:cTn id="104" dur="300" fill="hold"/>
                                        <p:tgtEl>
                                          <p:spTgt spid="155"/>
                                        </p:tgtEl>
                                        <p:attrNameLst>
                                          <p:attrName>ppt_w</p:attrName>
                                        </p:attrNameLst>
                                      </p:cBhvr>
                                      <p:tavLst>
                                        <p:tav tm="0">
                                          <p:val>
                                            <p:fltVal val="0"/>
                                          </p:val>
                                        </p:tav>
                                        <p:tav tm="100000">
                                          <p:val>
                                            <p:strVal val="#ppt_w"/>
                                          </p:val>
                                        </p:tav>
                                      </p:tavLst>
                                    </p:anim>
                                    <p:anim calcmode="lin" valueType="num">
                                      <p:cBhvr>
                                        <p:cTn id="105" dur="300" fill="hold"/>
                                        <p:tgtEl>
                                          <p:spTgt spid="155"/>
                                        </p:tgtEl>
                                        <p:attrNameLst>
                                          <p:attrName>ppt_h</p:attrName>
                                        </p:attrNameLst>
                                      </p:cBhvr>
                                      <p:tavLst>
                                        <p:tav tm="0">
                                          <p:val>
                                            <p:fltVal val="0"/>
                                          </p:val>
                                        </p:tav>
                                        <p:tav tm="100000">
                                          <p:val>
                                            <p:strVal val="#ppt_h"/>
                                          </p:val>
                                        </p:tav>
                                      </p:tavLst>
                                    </p:anim>
                                    <p:animEffect transition="in" filter="fade">
                                      <p:cBhvr>
                                        <p:cTn id="106" dur="300"/>
                                        <p:tgtEl>
                                          <p:spTgt spid="155"/>
                                        </p:tgtEl>
                                      </p:cBhvr>
                                    </p:animEffect>
                                  </p:childTnLst>
                                </p:cTn>
                              </p:par>
                            </p:childTnLst>
                          </p:cTn>
                        </p:par>
                        <p:par>
                          <p:cTn id="107" fill="hold">
                            <p:stCondLst>
                              <p:cond delay="5400"/>
                            </p:stCondLst>
                            <p:childTnLst>
                              <p:par>
                                <p:cTn id="108" presetID="2" presetClass="entr" presetSubtype="2" fill="hold" grpId="0" nodeType="afterEffect">
                                  <p:stCondLst>
                                    <p:cond delay="0"/>
                                  </p:stCondLst>
                                  <p:childTnLst>
                                    <p:set>
                                      <p:cBhvr>
                                        <p:cTn id="109" dur="1" fill="hold">
                                          <p:stCondLst>
                                            <p:cond delay="0"/>
                                          </p:stCondLst>
                                        </p:cTn>
                                        <p:tgtEl>
                                          <p:spTgt spid="91"/>
                                        </p:tgtEl>
                                        <p:attrNameLst>
                                          <p:attrName>style.visibility</p:attrName>
                                        </p:attrNameLst>
                                      </p:cBhvr>
                                      <p:to>
                                        <p:strVal val="visible"/>
                                      </p:to>
                                    </p:set>
                                    <p:anim calcmode="lin" valueType="num">
                                      <p:cBhvr additive="base">
                                        <p:cTn id="110" dur="300" fill="hold"/>
                                        <p:tgtEl>
                                          <p:spTgt spid="91"/>
                                        </p:tgtEl>
                                        <p:attrNameLst>
                                          <p:attrName>ppt_x</p:attrName>
                                        </p:attrNameLst>
                                      </p:cBhvr>
                                      <p:tavLst>
                                        <p:tav tm="0">
                                          <p:val>
                                            <p:strVal val="1+#ppt_w/2"/>
                                          </p:val>
                                        </p:tav>
                                        <p:tav tm="100000">
                                          <p:val>
                                            <p:strVal val="#ppt_x"/>
                                          </p:val>
                                        </p:tav>
                                      </p:tavLst>
                                    </p:anim>
                                    <p:anim calcmode="lin" valueType="num">
                                      <p:cBhvr additive="base">
                                        <p:cTn id="111"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8643059" y="1576352"/>
            <a:ext cx="2810171" cy="4299626"/>
          </a:xfrm>
          <a:prstGeom prst="rect">
            <a:avLst/>
          </a:prstGeom>
        </p:spPr>
        <p:txBody>
          <a:bodyPr wrap="square" lIns="121908" tIns="60954" rIns="121908" bIns="60954">
            <a:spAutoFit/>
          </a:bodyPr>
          <a:lstStyle/>
          <a:p>
            <a:pPr algn="just">
              <a:lnSpc>
                <a:spcPct val="130000"/>
              </a:lnSpc>
              <a:spcBef>
                <a:spcPts val="1600"/>
              </a:spcBef>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再次输入标题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16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16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spcBef>
                <a:spcPts val="1600"/>
              </a:spcBef>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在此输入内容，在此输入内容，在此输入内容，在此输入内容，在此输入内容，在此输入内容，在此输入内容，在此输入内容，在此输入内容，在此输入内容，在此输入内容，在此输入内容，在此输入内容</a:t>
            </a:r>
          </a:p>
        </p:txBody>
      </p:sp>
      <p:sp>
        <p:nvSpPr>
          <p:cNvPr id="22" name="圆角矩形 21"/>
          <p:cNvSpPr/>
          <p:nvPr/>
        </p:nvSpPr>
        <p:spPr>
          <a:xfrm>
            <a:off x="2957831" y="1872701"/>
            <a:ext cx="3222758" cy="288000"/>
          </a:xfrm>
          <a:prstGeom prst="roundRect">
            <a:avLst>
              <a:gd name="adj" fmla="val 50000"/>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23" name="圆角矩形 22"/>
          <p:cNvSpPr/>
          <p:nvPr/>
        </p:nvSpPr>
        <p:spPr>
          <a:xfrm>
            <a:off x="827828" y="2550439"/>
            <a:ext cx="2264284" cy="288000"/>
          </a:xfrm>
          <a:prstGeom prst="roundRect">
            <a:avLst>
              <a:gd name="adj" fmla="val 50000"/>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24" name="圆角矩形 23"/>
          <p:cNvSpPr/>
          <p:nvPr/>
        </p:nvSpPr>
        <p:spPr>
          <a:xfrm>
            <a:off x="3437067" y="2550439"/>
            <a:ext cx="2264284" cy="288000"/>
          </a:xfrm>
          <a:prstGeom prst="roundRect">
            <a:avLst>
              <a:gd name="adj" fmla="val 50000"/>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25" name="圆角矩形 24"/>
          <p:cNvSpPr/>
          <p:nvPr/>
        </p:nvSpPr>
        <p:spPr>
          <a:xfrm>
            <a:off x="6046307" y="2550439"/>
            <a:ext cx="2264284" cy="288000"/>
          </a:xfrm>
          <a:prstGeom prst="roundRect">
            <a:avLst>
              <a:gd name="adj" fmla="val 50000"/>
            </a:avLst>
          </a:prstGeom>
          <a:solidFill>
            <a:schemeClr val="accent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26" name="圆角矩形 25"/>
          <p:cNvSpPr/>
          <p:nvPr/>
        </p:nvSpPr>
        <p:spPr>
          <a:xfrm>
            <a:off x="827829" y="3228177"/>
            <a:ext cx="988609" cy="288000"/>
          </a:xfrm>
          <a:prstGeom prst="roundRect">
            <a:avLst>
              <a:gd name="adj" fmla="val 50000"/>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4" name="圆角矩形 43"/>
          <p:cNvSpPr/>
          <p:nvPr/>
        </p:nvSpPr>
        <p:spPr>
          <a:xfrm>
            <a:off x="2071195" y="3228177"/>
            <a:ext cx="988609" cy="288000"/>
          </a:xfrm>
          <a:prstGeom prst="roundRect">
            <a:avLst>
              <a:gd name="adj" fmla="val 50000"/>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5" name="圆角矩形 44"/>
          <p:cNvSpPr/>
          <p:nvPr/>
        </p:nvSpPr>
        <p:spPr>
          <a:xfrm>
            <a:off x="827829" y="3905915"/>
            <a:ext cx="988609" cy="288000"/>
          </a:xfrm>
          <a:prstGeom prst="roundRect">
            <a:avLst>
              <a:gd name="adj" fmla="val 50000"/>
            </a:avLst>
          </a:prstGeom>
          <a:solidFill>
            <a:schemeClr val="accent3"/>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6" name="圆角矩形 45"/>
          <p:cNvSpPr/>
          <p:nvPr/>
        </p:nvSpPr>
        <p:spPr>
          <a:xfrm>
            <a:off x="2071195" y="3905915"/>
            <a:ext cx="988609" cy="288000"/>
          </a:xfrm>
          <a:prstGeom prst="roundRect">
            <a:avLst>
              <a:gd name="adj" fmla="val 50000"/>
            </a:avLst>
          </a:prstGeom>
          <a:solidFill>
            <a:schemeClr val="accent3"/>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7" name="圆角矩形 46"/>
          <p:cNvSpPr/>
          <p:nvPr/>
        </p:nvSpPr>
        <p:spPr>
          <a:xfrm>
            <a:off x="827829" y="4583653"/>
            <a:ext cx="988609" cy="288000"/>
          </a:xfrm>
          <a:prstGeom prst="roundRect">
            <a:avLst>
              <a:gd name="adj" fmla="val 50000"/>
            </a:avLst>
          </a:prstGeom>
          <a:solidFill>
            <a:schemeClr val="accent4"/>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8" name="圆角矩形 47"/>
          <p:cNvSpPr/>
          <p:nvPr/>
        </p:nvSpPr>
        <p:spPr>
          <a:xfrm>
            <a:off x="827829" y="5261389"/>
            <a:ext cx="988609" cy="288000"/>
          </a:xfrm>
          <a:prstGeom prst="roundRect">
            <a:avLst>
              <a:gd name="adj" fmla="val 50000"/>
            </a:avLst>
          </a:prstGeom>
          <a:solidFill>
            <a:schemeClr val="accent4"/>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49" name="圆角矩形 48"/>
          <p:cNvSpPr/>
          <p:nvPr/>
        </p:nvSpPr>
        <p:spPr>
          <a:xfrm>
            <a:off x="4074906" y="3228177"/>
            <a:ext cx="988609" cy="288000"/>
          </a:xfrm>
          <a:prstGeom prst="roundRect">
            <a:avLst>
              <a:gd name="adj" fmla="val 50000"/>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50" name="圆角矩形 49"/>
          <p:cNvSpPr/>
          <p:nvPr/>
        </p:nvSpPr>
        <p:spPr>
          <a:xfrm>
            <a:off x="6684147" y="3228177"/>
            <a:ext cx="988609" cy="288000"/>
          </a:xfrm>
          <a:prstGeom prst="roundRect">
            <a:avLst>
              <a:gd name="adj" fmla="val 50000"/>
            </a:avLst>
          </a:prstGeom>
          <a:solidFill>
            <a:schemeClr val="accent2"/>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51" name="圆角矩形 50"/>
          <p:cNvSpPr/>
          <p:nvPr/>
        </p:nvSpPr>
        <p:spPr>
          <a:xfrm>
            <a:off x="4074908" y="3905915"/>
            <a:ext cx="4235685" cy="288000"/>
          </a:xfrm>
          <a:prstGeom prst="roundRect">
            <a:avLst>
              <a:gd name="adj" fmla="val 50000"/>
            </a:avLst>
          </a:prstGeom>
          <a:solidFill>
            <a:schemeClr val="accent3"/>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52" name="圆角矩形 51"/>
          <p:cNvSpPr/>
          <p:nvPr/>
        </p:nvSpPr>
        <p:spPr>
          <a:xfrm>
            <a:off x="4074908" y="4583653"/>
            <a:ext cx="4235685" cy="288000"/>
          </a:xfrm>
          <a:prstGeom prst="roundRect">
            <a:avLst>
              <a:gd name="adj" fmla="val 50000"/>
            </a:avLst>
          </a:prstGeom>
          <a:solidFill>
            <a:schemeClr val="accent4"/>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53" name="直角三角形 52"/>
          <p:cNvSpPr/>
          <p:nvPr/>
        </p:nvSpPr>
        <p:spPr>
          <a:xfrm rot="18900000">
            <a:off x="4475848" y="2209463"/>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4" name="左右箭头 53"/>
          <p:cNvSpPr/>
          <p:nvPr/>
        </p:nvSpPr>
        <p:spPr>
          <a:xfrm>
            <a:off x="5746340" y="2623377"/>
            <a:ext cx="256832" cy="161925"/>
          </a:xfrm>
          <a:prstGeom prst="leftRightArrow">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5" name="左右箭头 54"/>
          <p:cNvSpPr/>
          <p:nvPr/>
        </p:nvSpPr>
        <p:spPr>
          <a:xfrm>
            <a:off x="3143179" y="2623377"/>
            <a:ext cx="256832" cy="161925"/>
          </a:xfrm>
          <a:prstGeom prst="leftRightArrow">
            <a:avLst/>
          </a:prstGeom>
          <a:solidFill>
            <a:schemeClr val="bg1">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6" name="直角三角形 55"/>
          <p:cNvSpPr/>
          <p:nvPr/>
        </p:nvSpPr>
        <p:spPr>
          <a:xfrm rot="18900000">
            <a:off x="4475848" y="2897356"/>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7" name="直角三角形 56"/>
          <p:cNvSpPr/>
          <p:nvPr/>
        </p:nvSpPr>
        <p:spPr>
          <a:xfrm rot="18900000">
            <a:off x="7085088" y="2897356"/>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8" name="直角三角形 57"/>
          <p:cNvSpPr/>
          <p:nvPr/>
        </p:nvSpPr>
        <p:spPr>
          <a:xfrm rot="18900000">
            <a:off x="2472136" y="2897356"/>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9" name="直角三角形 58"/>
          <p:cNvSpPr/>
          <p:nvPr/>
        </p:nvSpPr>
        <p:spPr>
          <a:xfrm rot="18900000">
            <a:off x="1228770" y="2897356"/>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0" name="直角三角形 59"/>
          <p:cNvSpPr/>
          <p:nvPr/>
        </p:nvSpPr>
        <p:spPr>
          <a:xfrm rot="18900000">
            <a:off x="1228770" y="3573404"/>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1" name="直角三角形 60"/>
          <p:cNvSpPr/>
          <p:nvPr/>
        </p:nvSpPr>
        <p:spPr>
          <a:xfrm rot="18900000">
            <a:off x="1228770" y="4244365"/>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2" name="直角三角形 61"/>
          <p:cNvSpPr/>
          <p:nvPr/>
        </p:nvSpPr>
        <p:spPr>
          <a:xfrm rot="18900000">
            <a:off x="1228770" y="4928880"/>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3" name="直角三角形 62"/>
          <p:cNvSpPr/>
          <p:nvPr/>
        </p:nvSpPr>
        <p:spPr>
          <a:xfrm rot="18900000">
            <a:off x="2472136" y="3556731"/>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4" name="左右箭头 63"/>
          <p:cNvSpPr/>
          <p:nvPr/>
        </p:nvSpPr>
        <p:spPr>
          <a:xfrm>
            <a:off x="3104604" y="3978853"/>
            <a:ext cx="925500" cy="161925"/>
          </a:xfrm>
          <a:prstGeom prst="leftRightArrow">
            <a:avLst/>
          </a:prstGeom>
          <a:solidFill>
            <a:srgbClr val="BFBFB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5" name="直角三角形 64"/>
          <p:cNvSpPr/>
          <p:nvPr/>
        </p:nvSpPr>
        <p:spPr>
          <a:xfrm rot="18900000">
            <a:off x="6099387" y="4244367"/>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6" name="圆角矩形 65"/>
          <p:cNvSpPr/>
          <p:nvPr/>
        </p:nvSpPr>
        <p:spPr>
          <a:xfrm>
            <a:off x="2071195" y="5261389"/>
            <a:ext cx="6239397" cy="288000"/>
          </a:xfrm>
          <a:prstGeom prst="roundRect">
            <a:avLst>
              <a:gd name="adj" fmla="val 50000"/>
            </a:avLst>
          </a:prstGeom>
          <a:solidFill>
            <a:schemeClr val="accent4"/>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100" dirty="0">
                <a:solidFill>
                  <a:schemeClr val="bg1"/>
                </a:solidFill>
                <a:latin typeface="微软雅黑" panose="020B0503020204020204" pitchFamily="34" charset="-122"/>
                <a:ea typeface="微软雅黑" panose="020B0503020204020204" pitchFamily="34" charset="-122"/>
              </a:rPr>
              <a:t>组织结构</a:t>
            </a:r>
          </a:p>
        </p:txBody>
      </p:sp>
      <p:sp>
        <p:nvSpPr>
          <p:cNvPr id="67" name="直角三角形 66"/>
          <p:cNvSpPr/>
          <p:nvPr/>
        </p:nvSpPr>
        <p:spPr>
          <a:xfrm rot="18900000">
            <a:off x="6099387" y="4919913"/>
            <a:ext cx="186722" cy="186744"/>
          </a:xfrm>
          <a:prstGeom prst="rtTriangle">
            <a:avLst/>
          </a:prstGeom>
          <a:solidFill>
            <a:schemeClr val="bg1">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31335717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ppt_w</p:attrName>
                                        </p:attrNameLst>
                                      </p:cBhvr>
                                      <p:tavLst>
                                        <p:tav tm="0">
                                          <p:val>
                                            <p:fltVal val="0"/>
                                          </p:val>
                                        </p:tav>
                                        <p:tav tm="100000">
                                          <p:val>
                                            <p:strVal val="#ppt_w"/>
                                          </p:val>
                                        </p:tav>
                                      </p:tavLst>
                                    </p:anim>
                                    <p:anim calcmode="lin" valueType="num">
                                      <p:cBhvr>
                                        <p:cTn id="8" dur="250" fill="hold"/>
                                        <p:tgtEl>
                                          <p:spTgt spid="22"/>
                                        </p:tgtEl>
                                        <p:attrNameLst>
                                          <p:attrName>ppt_h</p:attrName>
                                        </p:attrNameLst>
                                      </p:cBhvr>
                                      <p:tavLst>
                                        <p:tav tm="0">
                                          <p:val>
                                            <p:fltVal val="0"/>
                                          </p:val>
                                        </p:tav>
                                        <p:tav tm="100000">
                                          <p:val>
                                            <p:strVal val="#ppt_h"/>
                                          </p:val>
                                        </p:tav>
                                      </p:tavLst>
                                    </p:anim>
                                    <p:animEffect transition="in" filter="fade">
                                      <p:cBhvr>
                                        <p:cTn id="9" dur="250"/>
                                        <p:tgtEl>
                                          <p:spTgt spid="22"/>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250" fill="hold"/>
                                        <p:tgtEl>
                                          <p:spTgt spid="53"/>
                                        </p:tgtEl>
                                        <p:attrNameLst>
                                          <p:attrName>ppt_w</p:attrName>
                                        </p:attrNameLst>
                                      </p:cBhvr>
                                      <p:tavLst>
                                        <p:tav tm="0">
                                          <p:val>
                                            <p:fltVal val="0"/>
                                          </p:val>
                                        </p:tav>
                                        <p:tav tm="100000">
                                          <p:val>
                                            <p:strVal val="#ppt_w"/>
                                          </p:val>
                                        </p:tav>
                                      </p:tavLst>
                                    </p:anim>
                                    <p:anim calcmode="lin" valueType="num">
                                      <p:cBhvr>
                                        <p:cTn id="14" dur="250" fill="hold"/>
                                        <p:tgtEl>
                                          <p:spTgt spid="53"/>
                                        </p:tgtEl>
                                        <p:attrNameLst>
                                          <p:attrName>ppt_h</p:attrName>
                                        </p:attrNameLst>
                                      </p:cBhvr>
                                      <p:tavLst>
                                        <p:tav tm="0">
                                          <p:val>
                                            <p:fltVal val="0"/>
                                          </p:val>
                                        </p:tav>
                                        <p:tav tm="100000">
                                          <p:val>
                                            <p:strVal val="#ppt_h"/>
                                          </p:val>
                                        </p:tav>
                                      </p:tavLst>
                                    </p:anim>
                                    <p:animEffect transition="in" filter="fade">
                                      <p:cBhvr>
                                        <p:cTn id="15" dur="250"/>
                                        <p:tgtEl>
                                          <p:spTgt spid="53"/>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250" fill="hold"/>
                                        <p:tgtEl>
                                          <p:spTgt spid="24"/>
                                        </p:tgtEl>
                                        <p:attrNameLst>
                                          <p:attrName>ppt_w</p:attrName>
                                        </p:attrNameLst>
                                      </p:cBhvr>
                                      <p:tavLst>
                                        <p:tav tm="0">
                                          <p:val>
                                            <p:fltVal val="0"/>
                                          </p:val>
                                        </p:tav>
                                        <p:tav tm="100000">
                                          <p:val>
                                            <p:strVal val="#ppt_w"/>
                                          </p:val>
                                        </p:tav>
                                      </p:tavLst>
                                    </p:anim>
                                    <p:anim calcmode="lin" valueType="num">
                                      <p:cBhvr>
                                        <p:cTn id="20" dur="250" fill="hold"/>
                                        <p:tgtEl>
                                          <p:spTgt spid="24"/>
                                        </p:tgtEl>
                                        <p:attrNameLst>
                                          <p:attrName>ppt_h</p:attrName>
                                        </p:attrNameLst>
                                      </p:cBhvr>
                                      <p:tavLst>
                                        <p:tav tm="0">
                                          <p:val>
                                            <p:fltVal val="0"/>
                                          </p:val>
                                        </p:tav>
                                        <p:tav tm="100000">
                                          <p:val>
                                            <p:strVal val="#ppt_h"/>
                                          </p:val>
                                        </p:tav>
                                      </p:tavLst>
                                    </p:anim>
                                    <p:animEffect transition="in" filter="fade">
                                      <p:cBhvr>
                                        <p:cTn id="21" dur="250"/>
                                        <p:tgtEl>
                                          <p:spTgt spid="24"/>
                                        </p:tgtEl>
                                      </p:cBhvr>
                                    </p:animEffect>
                                  </p:childTnLst>
                                </p:cTn>
                              </p:par>
                            </p:childTnLst>
                          </p:cTn>
                        </p:par>
                        <p:par>
                          <p:cTn id="22" fill="hold">
                            <p:stCondLst>
                              <p:cond delay="750"/>
                            </p:stCondLst>
                            <p:childTnLst>
                              <p:par>
                                <p:cTn id="23" presetID="53" presetClass="entr" presetSubtype="16"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250" fill="hold"/>
                                        <p:tgtEl>
                                          <p:spTgt spid="54"/>
                                        </p:tgtEl>
                                        <p:attrNameLst>
                                          <p:attrName>ppt_w</p:attrName>
                                        </p:attrNameLst>
                                      </p:cBhvr>
                                      <p:tavLst>
                                        <p:tav tm="0">
                                          <p:val>
                                            <p:fltVal val="0"/>
                                          </p:val>
                                        </p:tav>
                                        <p:tav tm="100000">
                                          <p:val>
                                            <p:strVal val="#ppt_w"/>
                                          </p:val>
                                        </p:tav>
                                      </p:tavLst>
                                    </p:anim>
                                    <p:anim calcmode="lin" valueType="num">
                                      <p:cBhvr>
                                        <p:cTn id="26" dur="250" fill="hold"/>
                                        <p:tgtEl>
                                          <p:spTgt spid="54"/>
                                        </p:tgtEl>
                                        <p:attrNameLst>
                                          <p:attrName>ppt_h</p:attrName>
                                        </p:attrNameLst>
                                      </p:cBhvr>
                                      <p:tavLst>
                                        <p:tav tm="0">
                                          <p:val>
                                            <p:fltVal val="0"/>
                                          </p:val>
                                        </p:tav>
                                        <p:tav tm="100000">
                                          <p:val>
                                            <p:strVal val="#ppt_h"/>
                                          </p:val>
                                        </p:tav>
                                      </p:tavLst>
                                    </p:anim>
                                    <p:animEffect transition="in" filter="fade">
                                      <p:cBhvr>
                                        <p:cTn id="27" dur="250"/>
                                        <p:tgtEl>
                                          <p:spTgt spid="54"/>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p:cTn id="30" dur="250" fill="hold"/>
                                        <p:tgtEl>
                                          <p:spTgt spid="55"/>
                                        </p:tgtEl>
                                        <p:attrNameLst>
                                          <p:attrName>ppt_w</p:attrName>
                                        </p:attrNameLst>
                                      </p:cBhvr>
                                      <p:tavLst>
                                        <p:tav tm="0">
                                          <p:val>
                                            <p:fltVal val="0"/>
                                          </p:val>
                                        </p:tav>
                                        <p:tav tm="100000">
                                          <p:val>
                                            <p:strVal val="#ppt_w"/>
                                          </p:val>
                                        </p:tav>
                                      </p:tavLst>
                                    </p:anim>
                                    <p:anim calcmode="lin" valueType="num">
                                      <p:cBhvr>
                                        <p:cTn id="31" dur="250" fill="hold"/>
                                        <p:tgtEl>
                                          <p:spTgt spid="55"/>
                                        </p:tgtEl>
                                        <p:attrNameLst>
                                          <p:attrName>ppt_h</p:attrName>
                                        </p:attrNameLst>
                                      </p:cBhvr>
                                      <p:tavLst>
                                        <p:tav tm="0">
                                          <p:val>
                                            <p:fltVal val="0"/>
                                          </p:val>
                                        </p:tav>
                                        <p:tav tm="100000">
                                          <p:val>
                                            <p:strVal val="#ppt_h"/>
                                          </p:val>
                                        </p:tav>
                                      </p:tavLst>
                                    </p:anim>
                                    <p:animEffect transition="in" filter="fade">
                                      <p:cBhvr>
                                        <p:cTn id="32" dur="250"/>
                                        <p:tgtEl>
                                          <p:spTgt spid="55"/>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250" fill="hold"/>
                                        <p:tgtEl>
                                          <p:spTgt spid="23"/>
                                        </p:tgtEl>
                                        <p:attrNameLst>
                                          <p:attrName>ppt_w</p:attrName>
                                        </p:attrNameLst>
                                      </p:cBhvr>
                                      <p:tavLst>
                                        <p:tav tm="0">
                                          <p:val>
                                            <p:fltVal val="0"/>
                                          </p:val>
                                        </p:tav>
                                        <p:tav tm="100000">
                                          <p:val>
                                            <p:strVal val="#ppt_w"/>
                                          </p:val>
                                        </p:tav>
                                      </p:tavLst>
                                    </p:anim>
                                    <p:anim calcmode="lin" valueType="num">
                                      <p:cBhvr>
                                        <p:cTn id="37" dur="250" fill="hold"/>
                                        <p:tgtEl>
                                          <p:spTgt spid="23"/>
                                        </p:tgtEl>
                                        <p:attrNameLst>
                                          <p:attrName>ppt_h</p:attrName>
                                        </p:attrNameLst>
                                      </p:cBhvr>
                                      <p:tavLst>
                                        <p:tav tm="0">
                                          <p:val>
                                            <p:fltVal val="0"/>
                                          </p:val>
                                        </p:tav>
                                        <p:tav tm="100000">
                                          <p:val>
                                            <p:strVal val="#ppt_h"/>
                                          </p:val>
                                        </p:tav>
                                      </p:tavLst>
                                    </p:anim>
                                    <p:animEffect transition="in" filter="fade">
                                      <p:cBhvr>
                                        <p:cTn id="38" dur="250"/>
                                        <p:tgtEl>
                                          <p:spTgt spid="2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250" fill="hold"/>
                                        <p:tgtEl>
                                          <p:spTgt spid="25"/>
                                        </p:tgtEl>
                                        <p:attrNameLst>
                                          <p:attrName>ppt_w</p:attrName>
                                        </p:attrNameLst>
                                      </p:cBhvr>
                                      <p:tavLst>
                                        <p:tav tm="0">
                                          <p:val>
                                            <p:fltVal val="0"/>
                                          </p:val>
                                        </p:tav>
                                        <p:tav tm="100000">
                                          <p:val>
                                            <p:strVal val="#ppt_w"/>
                                          </p:val>
                                        </p:tav>
                                      </p:tavLst>
                                    </p:anim>
                                    <p:anim calcmode="lin" valueType="num">
                                      <p:cBhvr>
                                        <p:cTn id="42" dur="250" fill="hold"/>
                                        <p:tgtEl>
                                          <p:spTgt spid="25"/>
                                        </p:tgtEl>
                                        <p:attrNameLst>
                                          <p:attrName>ppt_h</p:attrName>
                                        </p:attrNameLst>
                                      </p:cBhvr>
                                      <p:tavLst>
                                        <p:tav tm="0">
                                          <p:val>
                                            <p:fltVal val="0"/>
                                          </p:val>
                                        </p:tav>
                                        <p:tav tm="100000">
                                          <p:val>
                                            <p:strVal val="#ppt_h"/>
                                          </p:val>
                                        </p:tav>
                                      </p:tavLst>
                                    </p:anim>
                                    <p:animEffect transition="in" filter="fade">
                                      <p:cBhvr>
                                        <p:cTn id="43" dur="250"/>
                                        <p:tgtEl>
                                          <p:spTgt spid="25"/>
                                        </p:tgtEl>
                                      </p:cBhvr>
                                    </p:animEffect>
                                  </p:childTnLst>
                                </p:cTn>
                              </p:par>
                            </p:childTnLst>
                          </p:cTn>
                        </p:par>
                        <p:par>
                          <p:cTn id="44" fill="hold">
                            <p:stCondLst>
                              <p:cond delay="1250"/>
                            </p:stCondLst>
                            <p:childTnLst>
                              <p:par>
                                <p:cTn id="45" presetID="53" presetClass="entr" presetSubtype="16"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250" fill="hold"/>
                                        <p:tgtEl>
                                          <p:spTgt spid="59"/>
                                        </p:tgtEl>
                                        <p:attrNameLst>
                                          <p:attrName>ppt_w</p:attrName>
                                        </p:attrNameLst>
                                      </p:cBhvr>
                                      <p:tavLst>
                                        <p:tav tm="0">
                                          <p:val>
                                            <p:fltVal val="0"/>
                                          </p:val>
                                        </p:tav>
                                        <p:tav tm="100000">
                                          <p:val>
                                            <p:strVal val="#ppt_w"/>
                                          </p:val>
                                        </p:tav>
                                      </p:tavLst>
                                    </p:anim>
                                    <p:anim calcmode="lin" valueType="num">
                                      <p:cBhvr>
                                        <p:cTn id="48" dur="250" fill="hold"/>
                                        <p:tgtEl>
                                          <p:spTgt spid="59"/>
                                        </p:tgtEl>
                                        <p:attrNameLst>
                                          <p:attrName>ppt_h</p:attrName>
                                        </p:attrNameLst>
                                      </p:cBhvr>
                                      <p:tavLst>
                                        <p:tav tm="0">
                                          <p:val>
                                            <p:fltVal val="0"/>
                                          </p:val>
                                        </p:tav>
                                        <p:tav tm="100000">
                                          <p:val>
                                            <p:strVal val="#ppt_h"/>
                                          </p:val>
                                        </p:tav>
                                      </p:tavLst>
                                    </p:anim>
                                    <p:animEffect transition="in" filter="fade">
                                      <p:cBhvr>
                                        <p:cTn id="49" dur="250"/>
                                        <p:tgtEl>
                                          <p:spTgt spid="5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p:cTn id="52" dur="250" fill="hold"/>
                                        <p:tgtEl>
                                          <p:spTgt spid="58"/>
                                        </p:tgtEl>
                                        <p:attrNameLst>
                                          <p:attrName>ppt_w</p:attrName>
                                        </p:attrNameLst>
                                      </p:cBhvr>
                                      <p:tavLst>
                                        <p:tav tm="0">
                                          <p:val>
                                            <p:fltVal val="0"/>
                                          </p:val>
                                        </p:tav>
                                        <p:tav tm="100000">
                                          <p:val>
                                            <p:strVal val="#ppt_w"/>
                                          </p:val>
                                        </p:tav>
                                      </p:tavLst>
                                    </p:anim>
                                    <p:anim calcmode="lin" valueType="num">
                                      <p:cBhvr>
                                        <p:cTn id="53" dur="250" fill="hold"/>
                                        <p:tgtEl>
                                          <p:spTgt spid="58"/>
                                        </p:tgtEl>
                                        <p:attrNameLst>
                                          <p:attrName>ppt_h</p:attrName>
                                        </p:attrNameLst>
                                      </p:cBhvr>
                                      <p:tavLst>
                                        <p:tav tm="0">
                                          <p:val>
                                            <p:fltVal val="0"/>
                                          </p:val>
                                        </p:tav>
                                        <p:tav tm="100000">
                                          <p:val>
                                            <p:strVal val="#ppt_h"/>
                                          </p:val>
                                        </p:tav>
                                      </p:tavLst>
                                    </p:anim>
                                    <p:animEffect transition="in" filter="fade">
                                      <p:cBhvr>
                                        <p:cTn id="54" dur="250"/>
                                        <p:tgtEl>
                                          <p:spTgt spid="5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p:cTn id="57" dur="250" fill="hold"/>
                                        <p:tgtEl>
                                          <p:spTgt spid="56"/>
                                        </p:tgtEl>
                                        <p:attrNameLst>
                                          <p:attrName>ppt_w</p:attrName>
                                        </p:attrNameLst>
                                      </p:cBhvr>
                                      <p:tavLst>
                                        <p:tav tm="0">
                                          <p:val>
                                            <p:fltVal val="0"/>
                                          </p:val>
                                        </p:tav>
                                        <p:tav tm="100000">
                                          <p:val>
                                            <p:strVal val="#ppt_w"/>
                                          </p:val>
                                        </p:tav>
                                      </p:tavLst>
                                    </p:anim>
                                    <p:anim calcmode="lin" valueType="num">
                                      <p:cBhvr>
                                        <p:cTn id="58" dur="250" fill="hold"/>
                                        <p:tgtEl>
                                          <p:spTgt spid="56"/>
                                        </p:tgtEl>
                                        <p:attrNameLst>
                                          <p:attrName>ppt_h</p:attrName>
                                        </p:attrNameLst>
                                      </p:cBhvr>
                                      <p:tavLst>
                                        <p:tav tm="0">
                                          <p:val>
                                            <p:fltVal val="0"/>
                                          </p:val>
                                        </p:tav>
                                        <p:tav tm="100000">
                                          <p:val>
                                            <p:strVal val="#ppt_h"/>
                                          </p:val>
                                        </p:tav>
                                      </p:tavLst>
                                    </p:anim>
                                    <p:animEffect transition="in" filter="fade">
                                      <p:cBhvr>
                                        <p:cTn id="59" dur="250"/>
                                        <p:tgtEl>
                                          <p:spTgt spid="5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p:cTn id="62" dur="250" fill="hold"/>
                                        <p:tgtEl>
                                          <p:spTgt spid="57"/>
                                        </p:tgtEl>
                                        <p:attrNameLst>
                                          <p:attrName>ppt_w</p:attrName>
                                        </p:attrNameLst>
                                      </p:cBhvr>
                                      <p:tavLst>
                                        <p:tav tm="0">
                                          <p:val>
                                            <p:fltVal val="0"/>
                                          </p:val>
                                        </p:tav>
                                        <p:tav tm="100000">
                                          <p:val>
                                            <p:strVal val="#ppt_w"/>
                                          </p:val>
                                        </p:tav>
                                      </p:tavLst>
                                    </p:anim>
                                    <p:anim calcmode="lin" valueType="num">
                                      <p:cBhvr>
                                        <p:cTn id="63" dur="250" fill="hold"/>
                                        <p:tgtEl>
                                          <p:spTgt spid="57"/>
                                        </p:tgtEl>
                                        <p:attrNameLst>
                                          <p:attrName>ppt_h</p:attrName>
                                        </p:attrNameLst>
                                      </p:cBhvr>
                                      <p:tavLst>
                                        <p:tav tm="0">
                                          <p:val>
                                            <p:fltVal val="0"/>
                                          </p:val>
                                        </p:tav>
                                        <p:tav tm="100000">
                                          <p:val>
                                            <p:strVal val="#ppt_h"/>
                                          </p:val>
                                        </p:tav>
                                      </p:tavLst>
                                    </p:anim>
                                    <p:animEffect transition="in" filter="fade">
                                      <p:cBhvr>
                                        <p:cTn id="64" dur="250"/>
                                        <p:tgtEl>
                                          <p:spTgt spid="57"/>
                                        </p:tgtEl>
                                      </p:cBhvr>
                                    </p:animEffect>
                                  </p:childTnLst>
                                </p:cTn>
                              </p:par>
                            </p:childTnLst>
                          </p:cTn>
                        </p:par>
                        <p:par>
                          <p:cTn id="65" fill="hold">
                            <p:stCondLst>
                              <p:cond delay="1500"/>
                            </p:stCondLst>
                            <p:childTnLst>
                              <p:par>
                                <p:cTn id="66" presetID="53" presetClass="entr" presetSubtype="16"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p:cTn id="68" dur="250" fill="hold"/>
                                        <p:tgtEl>
                                          <p:spTgt spid="26"/>
                                        </p:tgtEl>
                                        <p:attrNameLst>
                                          <p:attrName>ppt_w</p:attrName>
                                        </p:attrNameLst>
                                      </p:cBhvr>
                                      <p:tavLst>
                                        <p:tav tm="0">
                                          <p:val>
                                            <p:fltVal val="0"/>
                                          </p:val>
                                        </p:tav>
                                        <p:tav tm="100000">
                                          <p:val>
                                            <p:strVal val="#ppt_w"/>
                                          </p:val>
                                        </p:tav>
                                      </p:tavLst>
                                    </p:anim>
                                    <p:anim calcmode="lin" valueType="num">
                                      <p:cBhvr>
                                        <p:cTn id="69" dur="250" fill="hold"/>
                                        <p:tgtEl>
                                          <p:spTgt spid="26"/>
                                        </p:tgtEl>
                                        <p:attrNameLst>
                                          <p:attrName>ppt_h</p:attrName>
                                        </p:attrNameLst>
                                      </p:cBhvr>
                                      <p:tavLst>
                                        <p:tav tm="0">
                                          <p:val>
                                            <p:fltVal val="0"/>
                                          </p:val>
                                        </p:tav>
                                        <p:tav tm="100000">
                                          <p:val>
                                            <p:strVal val="#ppt_h"/>
                                          </p:val>
                                        </p:tav>
                                      </p:tavLst>
                                    </p:anim>
                                    <p:animEffect transition="in" filter="fade">
                                      <p:cBhvr>
                                        <p:cTn id="70" dur="250"/>
                                        <p:tgtEl>
                                          <p:spTgt spid="26"/>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250" fill="hold"/>
                                        <p:tgtEl>
                                          <p:spTgt spid="44"/>
                                        </p:tgtEl>
                                        <p:attrNameLst>
                                          <p:attrName>ppt_w</p:attrName>
                                        </p:attrNameLst>
                                      </p:cBhvr>
                                      <p:tavLst>
                                        <p:tav tm="0">
                                          <p:val>
                                            <p:fltVal val="0"/>
                                          </p:val>
                                        </p:tav>
                                        <p:tav tm="100000">
                                          <p:val>
                                            <p:strVal val="#ppt_w"/>
                                          </p:val>
                                        </p:tav>
                                      </p:tavLst>
                                    </p:anim>
                                    <p:anim calcmode="lin" valueType="num">
                                      <p:cBhvr>
                                        <p:cTn id="74" dur="250" fill="hold"/>
                                        <p:tgtEl>
                                          <p:spTgt spid="44"/>
                                        </p:tgtEl>
                                        <p:attrNameLst>
                                          <p:attrName>ppt_h</p:attrName>
                                        </p:attrNameLst>
                                      </p:cBhvr>
                                      <p:tavLst>
                                        <p:tav tm="0">
                                          <p:val>
                                            <p:fltVal val="0"/>
                                          </p:val>
                                        </p:tav>
                                        <p:tav tm="100000">
                                          <p:val>
                                            <p:strVal val="#ppt_h"/>
                                          </p:val>
                                        </p:tav>
                                      </p:tavLst>
                                    </p:anim>
                                    <p:animEffect transition="in" filter="fade">
                                      <p:cBhvr>
                                        <p:cTn id="75" dur="250"/>
                                        <p:tgtEl>
                                          <p:spTgt spid="44"/>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 calcmode="lin" valueType="num">
                                      <p:cBhvr>
                                        <p:cTn id="78" dur="250" fill="hold"/>
                                        <p:tgtEl>
                                          <p:spTgt spid="49"/>
                                        </p:tgtEl>
                                        <p:attrNameLst>
                                          <p:attrName>ppt_w</p:attrName>
                                        </p:attrNameLst>
                                      </p:cBhvr>
                                      <p:tavLst>
                                        <p:tav tm="0">
                                          <p:val>
                                            <p:fltVal val="0"/>
                                          </p:val>
                                        </p:tav>
                                        <p:tav tm="100000">
                                          <p:val>
                                            <p:strVal val="#ppt_w"/>
                                          </p:val>
                                        </p:tav>
                                      </p:tavLst>
                                    </p:anim>
                                    <p:anim calcmode="lin" valueType="num">
                                      <p:cBhvr>
                                        <p:cTn id="79" dur="250" fill="hold"/>
                                        <p:tgtEl>
                                          <p:spTgt spid="49"/>
                                        </p:tgtEl>
                                        <p:attrNameLst>
                                          <p:attrName>ppt_h</p:attrName>
                                        </p:attrNameLst>
                                      </p:cBhvr>
                                      <p:tavLst>
                                        <p:tav tm="0">
                                          <p:val>
                                            <p:fltVal val="0"/>
                                          </p:val>
                                        </p:tav>
                                        <p:tav tm="100000">
                                          <p:val>
                                            <p:strVal val="#ppt_h"/>
                                          </p:val>
                                        </p:tav>
                                      </p:tavLst>
                                    </p:anim>
                                    <p:animEffect transition="in" filter="fade">
                                      <p:cBhvr>
                                        <p:cTn id="80" dur="250"/>
                                        <p:tgtEl>
                                          <p:spTgt spid="49"/>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50"/>
                                        </p:tgtEl>
                                        <p:attrNameLst>
                                          <p:attrName>style.visibility</p:attrName>
                                        </p:attrNameLst>
                                      </p:cBhvr>
                                      <p:to>
                                        <p:strVal val="visible"/>
                                      </p:to>
                                    </p:set>
                                    <p:anim calcmode="lin" valueType="num">
                                      <p:cBhvr>
                                        <p:cTn id="83" dur="250" fill="hold"/>
                                        <p:tgtEl>
                                          <p:spTgt spid="50"/>
                                        </p:tgtEl>
                                        <p:attrNameLst>
                                          <p:attrName>ppt_w</p:attrName>
                                        </p:attrNameLst>
                                      </p:cBhvr>
                                      <p:tavLst>
                                        <p:tav tm="0">
                                          <p:val>
                                            <p:fltVal val="0"/>
                                          </p:val>
                                        </p:tav>
                                        <p:tav tm="100000">
                                          <p:val>
                                            <p:strVal val="#ppt_w"/>
                                          </p:val>
                                        </p:tav>
                                      </p:tavLst>
                                    </p:anim>
                                    <p:anim calcmode="lin" valueType="num">
                                      <p:cBhvr>
                                        <p:cTn id="84" dur="250" fill="hold"/>
                                        <p:tgtEl>
                                          <p:spTgt spid="50"/>
                                        </p:tgtEl>
                                        <p:attrNameLst>
                                          <p:attrName>ppt_h</p:attrName>
                                        </p:attrNameLst>
                                      </p:cBhvr>
                                      <p:tavLst>
                                        <p:tav tm="0">
                                          <p:val>
                                            <p:fltVal val="0"/>
                                          </p:val>
                                        </p:tav>
                                        <p:tav tm="100000">
                                          <p:val>
                                            <p:strVal val="#ppt_h"/>
                                          </p:val>
                                        </p:tav>
                                      </p:tavLst>
                                    </p:anim>
                                    <p:animEffect transition="in" filter="fade">
                                      <p:cBhvr>
                                        <p:cTn id="85" dur="250"/>
                                        <p:tgtEl>
                                          <p:spTgt spid="50"/>
                                        </p:tgtEl>
                                      </p:cBhvr>
                                    </p:animEffect>
                                  </p:childTnLst>
                                </p:cTn>
                              </p:par>
                            </p:childTnLst>
                          </p:cTn>
                        </p:par>
                        <p:par>
                          <p:cTn id="86" fill="hold">
                            <p:stCondLst>
                              <p:cond delay="1750"/>
                            </p:stCondLst>
                            <p:childTnLst>
                              <p:par>
                                <p:cTn id="87" presetID="53" presetClass="entr" presetSubtype="16" fill="hold" grpId="0" nodeType="afterEffect">
                                  <p:stCondLst>
                                    <p:cond delay="0"/>
                                  </p:stCondLst>
                                  <p:childTnLst>
                                    <p:set>
                                      <p:cBhvr>
                                        <p:cTn id="88" dur="1" fill="hold">
                                          <p:stCondLst>
                                            <p:cond delay="0"/>
                                          </p:stCondLst>
                                        </p:cTn>
                                        <p:tgtEl>
                                          <p:spTgt spid="60"/>
                                        </p:tgtEl>
                                        <p:attrNameLst>
                                          <p:attrName>style.visibility</p:attrName>
                                        </p:attrNameLst>
                                      </p:cBhvr>
                                      <p:to>
                                        <p:strVal val="visible"/>
                                      </p:to>
                                    </p:set>
                                    <p:anim calcmode="lin" valueType="num">
                                      <p:cBhvr>
                                        <p:cTn id="89" dur="250" fill="hold"/>
                                        <p:tgtEl>
                                          <p:spTgt spid="60"/>
                                        </p:tgtEl>
                                        <p:attrNameLst>
                                          <p:attrName>ppt_w</p:attrName>
                                        </p:attrNameLst>
                                      </p:cBhvr>
                                      <p:tavLst>
                                        <p:tav tm="0">
                                          <p:val>
                                            <p:fltVal val="0"/>
                                          </p:val>
                                        </p:tav>
                                        <p:tav tm="100000">
                                          <p:val>
                                            <p:strVal val="#ppt_w"/>
                                          </p:val>
                                        </p:tav>
                                      </p:tavLst>
                                    </p:anim>
                                    <p:anim calcmode="lin" valueType="num">
                                      <p:cBhvr>
                                        <p:cTn id="90" dur="250" fill="hold"/>
                                        <p:tgtEl>
                                          <p:spTgt spid="60"/>
                                        </p:tgtEl>
                                        <p:attrNameLst>
                                          <p:attrName>ppt_h</p:attrName>
                                        </p:attrNameLst>
                                      </p:cBhvr>
                                      <p:tavLst>
                                        <p:tav tm="0">
                                          <p:val>
                                            <p:fltVal val="0"/>
                                          </p:val>
                                        </p:tav>
                                        <p:tav tm="100000">
                                          <p:val>
                                            <p:strVal val="#ppt_h"/>
                                          </p:val>
                                        </p:tav>
                                      </p:tavLst>
                                    </p:anim>
                                    <p:animEffect transition="in" filter="fade">
                                      <p:cBhvr>
                                        <p:cTn id="91" dur="250"/>
                                        <p:tgtEl>
                                          <p:spTgt spid="60"/>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p:cTn id="94" dur="250" fill="hold"/>
                                        <p:tgtEl>
                                          <p:spTgt spid="63"/>
                                        </p:tgtEl>
                                        <p:attrNameLst>
                                          <p:attrName>ppt_w</p:attrName>
                                        </p:attrNameLst>
                                      </p:cBhvr>
                                      <p:tavLst>
                                        <p:tav tm="0">
                                          <p:val>
                                            <p:fltVal val="0"/>
                                          </p:val>
                                        </p:tav>
                                        <p:tav tm="100000">
                                          <p:val>
                                            <p:strVal val="#ppt_w"/>
                                          </p:val>
                                        </p:tav>
                                      </p:tavLst>
                                    </p:anim>
                                    <p:anim calcmode="lin" valueType="num">
                                      <p:cBhvr>
                                        <p:cTn id="95" dur="250" fill="hold"/>
                                        <p:tgtEl>
                                          <p:spTgt spid="63"/>
                                        </p:tgtEl>
                                        <p:attrNameLst>
                                          <p:attrName>ppt_h</p:attrName>
                                        </p:attrNameLst>
                                      </p:cBhvr>
                                      <p:tavLst>
                                        <p:tav tm="0">
                                          <p:val>
                                            <p:fltVal val="0"/>
                                          </p:val>
                                        </p:tav>
                                        <p:tav tm="100000">
                                          <p:val>
                                            <p:strVal val="#ppt_h"/>
                                          </p:val>
                                        </p:tav>
                                      </p:tavLst>
                                    </p:anim>
                                    <p:animEffect transition="in" filter="fade">
                                      <p:cBhvr>
                                        <p:cTn id="96" dur="250"/>
                                        <p:tgtEl>
                                          <p:spTgt spid="63"/>
                                        </p:tgtEl>
                                      </p:cBhvr>
                                    </p:animEffect>
                                  </p:childTnLst>
                                </p:cTn>
                              </p:par>
                            </p:childTnLst>
                          </p:cTn>
                        </p:par>
                        <p:par>
                          <p:cTn id="97" fill="hold">
                            <p:stCondLst>
                              <p:cond delay="2000"/>
                            </p:stCondLst>
                            <p:childTnLst>
                              <p:par>
                                <p:cTn id="98" presetID="53" presetClass="entr" presetSubtype="16" fill="hold" grpId="0" nodeType="afterEffect">
                                  <p:stCondLst>
                                    <p:cond delay="0"/>
                                  </p:stCondLst>
                                  <p:childTnLst>
                                    <p:set>
                                      <p:cBhvr>
                                        <p:cTn id="99" dur="1" fill="hold">
                                          <p:stCondLst>
                                            <p:cond delay="0"/>
                                          </p:stCondLst>
                                        </p:cTn>
                                        <p:tgtEl>
                                          <p:spTgt spid="45"/>
                                        </p:tgtEl>
                                        <p:attrNameLst>
                                          <p:attrName>style.visibility</p:attrName>
                                        </p:attrNameLst>
                                      </p:cBhvr>
                                      <p:to>
                                        <p:strVal val="visible"/>
                                      </p:to>
                                    </p:set>
                                    <p:anim calcmode="lin" valueType="num">
                                      <p:cBhvr>
                                        <p:cTn id="100" dur="250" fill="hold"/>
                                        <p:tgtEl>
                                          <p:spTgt spid="45"/>
                                        </p:tgtEl>
                                        <p:attrNameLst>
                                          <p:attrName>ppt_w</p:attrName>
                                        </p:attrNameLst>
                                      </p:cBhvr>
                                      <p:tavLst>
                                        <p:tav tm="0">
                                          <p:val>
                                            <p:fltVal val="0"/>
                                          </p:val>
                                        </p:tav>
                                        <p:tav tm="100000">
                                          <p:val>
                                            <p:strVal val="#ppt_w"/>
                                          </p:val>
                                        </p:tav>
                                      </p:tavLst>
                                    </p:anim>
                                    <p:anim calcmode="lin" valueType="num">
                                      <p:cBhvr>
                                        <p:cTn id="101" dur="250" fill="hold"/>
                                        <p:tgtEl>
                                          <p:spTgt spid="45"/>
                                        </p:tgtEl>
                                        <p:attrNameLst>
                                          <p:attrName>ppt_h</p:attrName>
                                        </p:attrNameLst>
                                      </p:cBhvr>
                                      <p:tavLst>
                                        <p:tav tm="0">
                                          <p:val>
                                            <p:fltVal val="0"/>
                                          </p:val>
                                        </p:tav>
                                        <p:tav tm="100000">
                                          <p:val>
                                            <p:strVal val="#ppt_h"/>
                                          </p:val>
                                        </p:tav>
                                      </p:tavLst>
                                    </p:anim>
                                    <p:animEffect transition="in" filter="fade">
                                      <p:cBhvr>
                                        <p:cTn id="102" dur="250"/>
                                        <p:tgtEl>
                                          <p:spTgt spid="45"/>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250" fill="hold"/>
                                        <p:tgtEl>
                                          <p:spTgt spid="46"/>
                                        </p:tgtEl>
                                        <p:attrNameLst>
                                          <p:attrName>ppt_w</p:attrName>
                                        </p:attrNameLst>
                                      </p:cBhvr>
                                      <p:tavLst>
                                        <p:tav tm="0">
                                          <p:val>
                                            <p:fltVal val="0"/>
                                          </p:val>
                                        </p:tav>
                                        <p:tav tm="100000">
                                          <p:val>
                                            <p:strVal val="#ppt_w"/>
                                          </p:val>
                                        </p:tav>
                                      </p:tavLst>
                                    </p:anim>
                                    <p:anim calcmode="lin" valueType="num">
                                      <p:cBhvr>
                                        <p:cTn id="106" dur="250" fill="hold"/>
                                        <p:tgtEl>
                                          <p:spTgt spid="46"/>
                                        </p:tgtEl>
                                        <p:attrNameLst>
                                          <p:attrName>ppt_h</p:attrName>
                                        </p:attrNameLst>
                                      </p:cBhvr>
                                      <p:tavLst>
                                        <p:tav tm="0">
                                          <p:val>
                                            <p:fltVal val="0"/>
                                          </p:val>
                                        </p:tav>
                                        <p:tav tm="100000">
                                          <p:val>
                                            <p:strVal val="#ppt_h"/>
                                          </p:val>
                                        </p:tav>
                                      </p:tavLst>
                                    </p:anim>
                                    <p:animEffect transition="in" filter="fade">
                                      <p:cBhvr>
                                        <p:cTn id="107" dur="250"/>
                                        <p:tgtEl>
                                          <p:spTgt spid="46"/>
                                        </p:tgtEl>
                                      </p:cBhvr>
                                    </p:animEffect>
                                  </p:childTnLst>
                                </p:cTn>
                              </p:par>
                            </p:childTnLst>
                          </p:cTn>
                        </p:par>
                        <p:par>
                          <p:cTn id="108" fill="hold">
                            <p:stCondLst>
                              <p:cond delay="2250"/>
                            </p:stCondLst>
                            <p:childTnLst>
                              <p:par>
                                <p:cTn id="109" presetID="53" presetClass="entr" presetSubtype="16" fill="hold" grpId="0" nodeType="afterEffect">
                                  <p:stCondLst>
                                    <p:cond delay="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250" fill="hold"/>
                                        <p:tgtEl>
                                          <p:spTgt spid="64"/>
                                        </p:tgtEl>
                                        <p:attrNameLst>
                                          <p:attrName>ppt_w</p:attrName>
                                        </p:attrNameLst>
                                      </p:cBhvr>
                                      <p:tavLst>
                                        <p:tav tm="0">
                                          <p:val>
                                            <p:fltVal val="0"/>
                                          </p:val>
                                        </p:tav>
                                        <p:tav tm="100000">
                                          <p:val>
                                            <p:strVal val="#ppt_w"/>
                                          </p:val>
                                        </p:tav>
                                      </p:tavLst>
                                    </p:anim>
                                    <p:anim calcmode="lin" valueType="num">
                                      <p:cBhvr>
                                        <p:cTn id="112" dur="250" fill="hold"/>
                                        <p:tgtEl>
                                          <p:spTgt spid="64"/>
                                        </p:tgtEl>
                                        <p:attrNameLst>
                                          <p:attrName>ppt_h</p:attrName>
                                        </p:attrNameLst>
                                      </p:cBhvr>
                                      <p:tavLst>
                                        <p:tav tm="0">
                                          <p:val>
                                            <p:fltVal val="0"/>
                                          </p:val>
                                        </p:tav>
                                        <p:tav tm="100000">
                                          <p:val>
                                            <p:strVal val="#ppt_h"/>
                                          </p:val>
                                        </p:tav>
                                      </p:tavLst>
                                    </p:anim>
                                    <p:animEffect transition="in" filter="fade">
                                      <p:cBhvr>
                                        <p:cTn id="113" dur="250"/>
                                        <p:tgtEl>
                                          <p:spTgt spid="64"/>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61"/>
                                        </p:tgtEl>
                                        <p:attrNameLst>
                                          <p:attrName>style.visibility</p:attrName>
                                        </p:attrNameLst>
                                      </p:cBhvr>
                                      <p:to>
                                        <p:strVal val="visible"/>
                                      </p:to>
                                    </p:set>
                                    <p:anim calcmode="lin" valueType="num">
                                      <p:cBhvr>
                                        <p:cTn id="116" dur="250" fill="hold"/>
                                        <p:tgtEl>
                                          <p:spTgt spid="61"/>
                                        </p:tgtEl>
                                        <p:attrNameLst>
                                          <p:attrName>ppt_w</p:attrName>
                                        </p:attrNameLst>
                                      </p:cBhvr>
                                      <p:tavLst>
                                        <p:tav tm="0">
                                          <p:val>
                                            <p:fltVal val="0"/>
                                          </p:val>
                                        </p:tav>
                                        <p:tav tm="100000">
                                          <p:val>
                                            <p:strVal val="#ppt_w"/>
                                          </p:val>
                                        </p:tav>
                                      </p:tavLst>
                                    </p:anim>
                                    <p:anim calcmode="lin" valueType="num">
                                      <p:cBhvr>
                                        <p:cTn id="117" dur="250" fill="hold"/>
                                        <p:tgtEl>
                                          <p:spTgt spid="61"/>
                                        </p:tgtEl>
                                        <p:attrNameLst>
                                          <p:attrName>ppt_h</p:attrName>
                                        </p:attrNameLst>
                                      </p:cBhvr>
                                      <p:tavLst>
                                        <p:tav tm="0">
                                          <p:val>
                                            <p:fltVal val="0"/>
                                          </p:val>
                                        </p:tav>
                                        <p:tav tm="100000">
                                          <p:val>
                                            <p:strVal val="#ppt_h"/>
                                          </p:val>
                                        </p:tav>
                                      </p:tavLst>
                                    </p:anim>
                                    <p:animEffect transition="in" filter="fade">
                                      <p:cBhvr>
                                        <p:cTn id="118" dur="250"/>
                                        <p:tgtEl>
                                          <p:spTgt spid="61"/>
                                        </p:tgtEl>
                                      </p:cBhvr>
                                    </p:animEffect>
                                  </p:childTnLst>
                                </p:cTn>
                              </p:par>
                            </p:childTnLst>
                          </p:cTn>
                        </p:par>
                        <p:par>
                          <p:cTn id="119" fill="hold">
                            <p:stCondLst>
                              <p:cond delay="2500"/>
                            </p:stCondLst>
                            <p:childTnLst>
                              <p:par>
                                <p:cTn id="120" presetID="53" presetClass="entr" presetSubtype="16"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 calcmode="lin" valueType="num">
                                      <p:cBhvr>
                                        <p:cTn id="122" dur="250" fill="hold"/>
                                        <p:tgtEl>
                                          <p:spTgt spid="51"/>
                                        </p:tgtEl>
                                        <p:attrNameLst>
                                          <p:attrName>ppt_w</p:attrName>
                                        </p:attrNameLst>
                                      </p:cBhvr>
                                      <p:tavLst>
                                        <p:tav tm="0">
                                          <p:val>
                                            <p:fltVal val="0"/>
                                          </p:val>
                                        </p:tav>
                                        <p:tav tm="100000">
                                          <p:val>
                                            <p:strVal val="#ppt_w"/>
                                          </p:val>
                                        </p:tav>
                                      </p:tavLst>
                                    </p:anim>
                                    <p:anim calcmode="lin" valueType="num">
                                      <p:cBhvr>
                                        <p:cTn id="123" dur="250" fill="hold"/>
                                        <p:tgtEl>
                                          <p:spTgt spid="51"/>
                                        </p:tgtEl>
                                        <p:attrNameLst>
                                          <p:attrName>ppt_h</p:attrName>
                                        </p:attrNameLst>
                                      </p:cBhvr>
                                      <p:tavLst>
                                        <p:tav tm="0">
                                          <p:val>
                                            <p:fltVal val="0"/>
                                          </p:val>
                                        </p:tav>
                                        <p:tav tm="100000">
                                          <p:val>
                                            <p:strVal val="#ppt_h"/>
                                          </p:val>
                                        </p:tav>
                                      </p:tavLst>
                                    </p:anim>
                                    <p:animEffect transition="in" filter="fade">
                                      <p:cBhvr>
                                        <p:cTn id="124" dur="250"/>
                                        <p:tgtEl>
                                          <p:spTgt spid="51"/>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47"/>
                                        </p:tgtEl>
                                        <p:attrNameLst>
                                          <p:attrName>style.visibility</p:attrName>
                                        </p:attrNameLst>
                                      </p:cBhvr>
                                      <p:to>
                                        <p:strVal val="visible"/>
                                      </p:to>
                                    </p:set>
                                    <p:anim calcmode="lin" valueType="num">
                                      <p:cBhvr>
                                        <p:cTn id="127" dur="250" fill="hold"/>
                                        <p:tgtEl>
                                          <p:spTgt spid="47"/>
                                        </p:tgtEl>
                                        <p:attrNameLst>
                                          <p:attrName>ppt_w</p:attrName>
                                        </p:attrNameLst>
                                      </p:cBhvr>
                                      <p:tavLst>
                                        <p:tav tm="0">
                                          <p:val>
                                            <p:fltVal val="0"/>
                                          </p:val>
                                        </p:tav>
                                        <p:tav tm="100000">
                                          <p:val>
                                            <p:strVal val="#ppt_w"/>
                                          </p:val>
                                        </p:tav>
                                      </p:tavLst>
                                    </p:anim>
                                    <p:anim calcmode="lin" valueType="num">
                                      <p:cBhvr>
                                        <p:cTn id="128" dur="250" fill="hold"/>
                                        <p:tgtEl>
                                          <p:spTgt spid="47"/>
                                        </p:tgtEl>
                                        <p:attrNameLst>
                                          <p:attrName>ppt_h</p:attrName>
                                        </p:attrNameLst>
                                      </p:cBhvr>
                                      <p:tavLst>
                                        <p:tav tm="0">
                                          <p:val>
                                            <p:fltVal val="0"/>
                                          </p:val>
                                        </p:tav>
                                        <p:tav tm="100000">
                                          <p:val>
                                            <p:strVal val="#ppt_h"/>
                                          </p:val>
                                        </p:tav>
                                      </p:tavLst>
                                    </p:anim>
                                    <p:animEffect transition="in" filter="fade">
                                      <p:cBhvr>
                                        <p:cTn id="129" dur="250"/>
                                        <p:tgtEl>
                                          <p:spTgt spid="47"/>
                                        </p:tgtEl>
                                      </p:cBhvr>
                                    </p:animEffect>
                                  </p:childTnLst>
                                </p:cTn>
                              </p:par>
                            </p:childTnLst>
                          </p:cTn>
                        </p:par>
                        <p:par>
                          <p:cTn id="130" fill="hold">
                            <p:stCondLst>
                              <p:cond delay="2750"/>
                            </p:stCondLst>
                            <p:childTnLst>
                              <p:par>
                                <p:cTn id="131" presetID="53" presetClass="entr" presetSubtype="16" fill="hold" grpId="0" nodeType="afterEffect">
                                  <p:stCondLst>
                                    <p:cond delay="0"/>
                                  </p:stCondLst>
                                  <p:childTnLst>
                                    <p:set>
                                      <p:cBhvr>
                                        <p:cTn id="132" dur="1" fill="hold">
                                          <p:stCondLst>
                                            <p:cond delay="0"/>
                                          </p:stCondLst>
                                        </p:cTn>
                                        <p:tgtEl>
                                          <p:spTgt spid="65"/>
                                        </p:tgtEl>
                                        <p:attrNameLst>
                                          <p:attrName>style.visibility</p:attrName>
                                        </p:attrNameLst>
                                      </p:cBhvr>
                                      <p:to>
                                        <p:strVal val="visible"/>
                                      </p:to>
                                    </p:set>
                                    <p:anim calcmode="lin" valueType="num">
                                      <p:cBhvr>
                                        <p:cTn id="133" dur="250" fill="hold"/>
                                        <p:tgtEl>
                                          <p:spTgt spid="65"/>
                                        </p:tgtEl>
                                        <p:attrNameLst>
                                          <p:attrName>ppt_w</p:attrName>
                                        </p:attrNameLst>
                                      </p:cBhvr>
                                      <p:tavLst>
                                        <p:tav tm="0">
                                          <p:val>
                                            <p:fltVal val="0"/>
                                          </p:val>
                                        </p:tav>
                                        <p:tav tm="100000">
                                          <p:val>
                                            <p:strVal val="#ppt_w"/>
                                          </p:val>
                                        </p:tav>
                                      </p:tavLst>
                                    </p:anim>
                                    <p:anim calcmode="lin" valueType="num">
                                      <p:cBhvr>
                                        <p:cTn id="134" dur="250" fill="hold"/>
                                        <p:tgtEl>
                                          <p:spTgt spid="65"/>
                                        </p:tgtEl>
                                        <p:attrNameLst>
                                          <p:attrName>ppt_h</p:attrName>
                                        </p:attrNameLst>
                                      </p:cBhvr>
                                      <p:tavLst>
                                        <p:tav tm="0">
                                          <p:val>
                                            <p:fltVal val="0"/>
                                          </p:val>
                                        </p:tav>
                                        <p:tav tm="100000">
                                          <p:val>
                                            <p:strVal val="#ppt_h"/>
                                          </p:val>
                                        </p:tav>
                                      </p:tavLst>
                                    </p:anim>
                                    <p:animEffect transition="in" filter="fade">
                                      <p:cBhvr>
                                        <p:cTn id="135" dur="250"/>
                                        <p:tgtEl>
                                          <p:spTgt spid="6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62"/>
                                        </p:tgtEl>
                                        <p:attrNameLst>
                                          <p:attrName>style.visibility</p:attrName>
                                        </p:attrNameLst>
                                      </p:cBhvr>
                                      <p:to>
                                        <p:strVal val="visible"/>
                                      </p:to>
                                    </p:set>
                                    <p:anim calcmode="lin" valueType="num">
                                      <p:cBhvr>
                                        <p:cTn id="138" dur="250" fill="hold"/>
                                        <p:tgtEl>
                                          <p:spTgt spid="62"/>
                                        </p:tgtEl>
                                        <p:attrNameLst>
                                          <p:attrName>ppt_w</p:attrName>
                                        </p:attrNameLst>
                                      </p:cBhvr>
                                      <p:tavLst>
                                        <p:tav tm="0">
                                          <p:val>
                                            <p:fltVal val="0"/>
                                          </p:val>
                                        </p:tav>
                                        <p:tav tm="100000">
                                          <p:val>
                                            <p:strVal val="#ppt_w"/>
                                          </p:val>
                                        </p:tav>
                                      </p:tavLst>
                                    </p:anim>
                                    <p:anim calcmode="lin" valueType="num">
                                      <p:cBhvr>
                                        <p:cTn id="139" dur="250" fill="hold"/>
                                        <p:tgtEl>
                                          <p:spTgt spid="62"/>
                                        </p:tgtEl>
                                        <p:attrNameLst>
                                          <p:attrName>ppt_h</p:attrName>
                                        </p:attrNameLst>
                                      </p:cBhvr>
                                      <p:tavLst>
                                        <p:tav tm="0">
                                          <p:val>
                                            <p:fltVal val="0"/>
                                          </p:val>
                                        </p:tav>
                                        <p:tav tm="100000">
                                          <p:val>
                                            <p:strVal val="#ppt_h"/>
                                          </p:val>
                                        </p:tav>
                                      </p:tavLst>
                                    </p:anim>
                                    <p:animEffect transition="in" filter="fade">
                                      <p:cBhvr>
                                        <p:cTn id="140" dur="250"/>
                                        <p:tgtEl>
                                          <p:spTgt spid="62"/>
                                        </p:tgtEl>
                                      </p:cBhvr>
                                    </p:animEffect>
                                  </p:childTnLst>
                                </p:cTn>
                              </p:par>
                            </p:childTnLst>
                          </p:cTn>
                        </p:par>
                        <p:par>
                          <p:cTn id="141" fill="hold">
                            <p:stCondLst>
                              <p:cond delay="3000"/>
                            </p:stCondLst>
                            <p:childTnLst>
                              <p:par>
                                <p:cTn id="142" presetID="53" presetClass="entr" presetSubtype="16" fill="hold" grpId="0" nodeType="afterEffect">
                                  <p:stCondLst>
                                    <p:cond delay="0"/>
                                  </p:stCondLst>
                                  <p:childTnLst>
                                    <p:set>
                                      <p:cBhvr>
                                        <p:cTn id="143" dur="1" fill="hold">
                                          <p:stCondLst>
                                            <p:cond delay="0"/>
                                          </p:stCondLst>
                                        </p:cTn>
                                        <p:tgtEl>
                                          <p:spTgt spid="52"/>
                                        </p:tgtEl>
                                        <p:attrNameLst>
                                          <p:attrName>style.visibility</p:attrName>
                                        </p:attrNameLst>
                                      </p:cBhvr>
                                      <p:to>
                                        <p:strVal val="visible"/>
                                      </p:to>
                                    </p:set>
                                    <p:anim calcmode="lin" valueType="num">
                                      <p:cBhvr>
                                        <p:cTn id="144" dur="250" fill="hold"/>
                                        <p:tgtEl>
                                          <p:spTgt spid="52"/>
                                        </p:tgtEl>
                                        <p:attrNameLst>
                                          <p:attrName>ppt_w</p:attrName>
                                        </p:attrNameLst>
                                      </p:cBhvr>
                                      <p:tavLst>
                                        <p:tav tm="0">
                                          <p:val>
                                            <p:fltVal val="0"/>
                                          </p:val>
                                        </p:tav>
                                        <p:tav tm="100000">
                                          <p:val>
                                            <p:strVal val="#ppt_w"/>
                                          </p:val>
                                        </p:tav>
                                      </p:tavLst>
                                    </p:anim>
                                    <p:anim calcmode="lin" valueType="num">
                                      <p:cBhvr>
                                        <p:cTn id="145" dur="250" fill="hold"/>
                                        <p:tgtEl>
                                          <p:spTgt spid="52"/>
                                        </p:tgtEl>
                                        <p:attrNameLst>
                                          <p:attrName>ppt_h</p:attrName>
                                        </p:attrNameLst>
                                      </p:cBhvr>
                                      <p:tavLst>
                                        <p:tav tm="0">
                                          <p:val>
                                            <p:fltVal val="0"/>
                                          </p:val>
                                        </p:tav>
                                        <p:tav tm="100000">
                                          <p:val>
                                            <p:strVal val="#ppt_h"/>
                                          </p:val>
                                        </p:tav>
                                      </p:tavLst>
                                    </p:anim>
                                    <p:animEffect transition="in" filter="fade">
                                      <p:cBhvr>
                                        <p:cTn id="146" dur="250"/>
                                        <p:tgtEl>
                                          <p:spTgt spid="52"/>
                                        </p:tgtEl>
                                      </p:cBhvr>
                                    </p:animEffect>
                                  </p:childTnLst>
                                </p:cTn>
                              </p:par>
                              <p:par>
                                <p:cTn id="147" presetID="53" presetClass="entr" presetSubtype="16" fill="hold" grpId="0" nodeType="withEffect">
                                  <p:stCondLst>
                                    <p:cond delay="0"/>
                                  </p:stCondLst>
                                  <p:childTnLst>
                                    <p:set>
                                      <p:cBhvr>
                                        <p:cTn id="148" dur="1" fill="hold">
                                          <p:stCondLst>
                                            <p:cond delay="0"/>
                                          </p:stCondLst>
                                        </p:cTn>
                                        <p:tgtEl>
                                          <p:spTgt spid="48"/>
                                        </p:tgtEl>
                                        <p:attrNameLst>
                                          <p:attrName>style.visibility</p:attrName>
                                        </p:attrNameLst>
                                      </p:cBhvr>
                                      <p:to>
                                        <p:strVal val="visible"/>
                                      </p:to>
                                    </p:set>
                                    <p:anim calcmode="lin" valueType="num">
                                      <p:cBhvr>
                                        <p:cTn id="149" dur="250" fill="hold"/>
                                        <p:tgtEl>
                                          <p:spTgt spid="48"/>
                                        </p:tgtEl>
                                        <p:attrNameLst>
                                          <p:attrName>ppt_w</p:attrName>
                                        </p:attrNameLst>
                                      </p:cBhvr>
                                      <p:tavLst>
                                        <p:tav tm="0">
                                          <p:val>
                                            <p:fltVal val="0"/>
                                          </p:val>
                                        </p:tav>
                                        <p:tav tm="100000">
                                          <p:val>
                                            <p:strVal val="#ppt_w"/>
                                          </p:val>
                                        </p:tav>
                                      </p:tavLst>
                                    </p:anim>
                                    <p:anim calcmode="lin" valueType="num">
                                      <p:cBhvr>
                                        <p:cTn id="150" dur="250" fill="hold"/>
                                        <p:tgtEl>
                                          <p:spTgt spid="48"/>
                                        </p:tgtEl>
                                        <p:attrNameLst>
                                          <p:attrName>ppt_h</p:attrName>
                                        </p:attrNameLst>
                                      </p:cBhvr>
                                      <p:tavLst>
                                        <p:tav tm="0">
                                          <p:val>
                                            <p:fltVal val="0"/>
                                          </p:val>
                                        </p:tav>
                                        <p:tav tm="100000">
                                          <p:val>
                                            <p:strVal val="#ppt_h"/>
                                          </p:val>
                                        </p:tav>
                                      </p:tavLst>
                                    </p:anim>
                                    <p:animEffect transition="in" filter="fade">
                                      <p:cBhvr>
                                        <p:cTn id="151" dur="250"/>
                                        <p:tgtEl>
                                          <p:spTgt spid="48"/>
                                        </p:tgtEl>
                                      </p:cBhvr>
                                    </p:animEffect>
                                  </p:childTnLst>
                                </p:cTn>
                              </p:par>
                            </p:childTnLst>
                          </p:cTn>
                        </p:par>
                        <p:par>
                          <p:cTn id="152" fill="hold">
                            <p:stCondLst>
                              <p:cond delay="3250"/>
                            </p:stCondLst>
                            <p:childTnLst>
                              <p:par>
                                <p:cTn id="153" presetID="53" presetClass="entr" presetSubtype="16" fill="hold" grpId="0" nodeType="afterEffect">
                                  <p:stCondLst>
                                    <p:cond delay="0"/>
                                  </p:stCondLst>
                                  <p:childTnLst>
                                    <p:set>
                                      <p:cBhvr>
                                        <p:cTn id="154" dur="1" fill="hold">
                                          <p:stCondLst>
                                            <p:cond delay="0"/>
                                          </p:stCondLst>
                                        </p:cTn>
                                        <p:tgtEl>
                                          <p:spTgt spid="67"/>
                                        </p:tgtEl>
                                        <p:attrNameLst>
                                          <p:attrName>style.visibility</p:attrName>
                                        </p:attrNameLst>
                                      </p:cBhvr>
                                      <p:to>
                                        <p:strVal val="visible"/>
                                      </p:to>
                                    </p:set>
                                    <p:anim calcmode="lin" valueType="num">
                                      <p:cBhvr>
                                        <p:cTn id="155" dur="250" fill="hold"/>
                                        <p:tgtEl>
                                          <p:spTgt spid="67"/>
                                        </p:tgtEl>
                                        <p:attrNameLst>
                                          <p:attrName>ppt_w</p:attrName>
                                        </p:attrNameLst>
                                      </p:cBhvr>
                                      <p:tavLst>
                                        <p:tav tm="0">
                                          <p:val>
                                            <p:fltVal val="0"/>
                                          </p:val>
                                        </p:tav>
                                        <p:tav tm="100000">
                                          <p:val>
                                            <p:strVal val="#ppt_w"/>
                                          </p:val>
                                        </p:tav>
                                      </p:tavLst>
                                    </p:anim>
                                    <p:anim calcmode="lin" valueType="num">
                                      <p:cBhvr>
                                        <p:cTn id="156" dur="250" fill="hold"/>
                                        <p:tgtEl>
                                          <p:spTgt spid="67"/>
                                        </p:tgtEl>
                                        <p:attrNameLst>
                                          <p:attrName>ppt_h</p:attrName>
                                        </p:attrNameLst>
                                      </p:cBhvr>
                                      <p:tavLst>
                                        <p:tav tm="0">
                                          <p:val>
                                            <p:fltVal val="0"/>
                                          </p:val>
                                        </p:tav>
                                        <p:tav tm="100000">
                                          <p:val>
                                            <p:strVal val="#ppt_h"/>
                                          </p:val>
                                        </p:tav>
                                      </p:tavLst>
                                    </p:anim>
                                    <p:animEffect transition="in" filter="fade">
                                      <p:cBhvr>
                                        <p:cTn id="157" dur="250"/>
                                        <p:tgtEl>
                                          <p:spTgt spid="67"/>
                                        </p:tgtEl>
                                      </p:cBhvr>
                                    </p:animEffect>
                                  </p:childTnLst>
                                </p:cTn>
                              </p:par>
                            </p:childTnLst>
                          </p:cTn>
                        </p:par>
                        <p:par>
                          <p:cTn id="158" fill="hold">
                            <p:stCondLst>
                              <p:cond delay="3500"/>
                            </p:stCondLst>
                            <p:childTnLst>
                              <p:par>
                                <p:cTn id="159" presetID="53" presetClass="entr" presetSubtype="16" fill="hold" grpId="0" nodeType="afterEffect">
                                  <p:stCondLst>
                                    <p:cond delay="0"/>
                                  </p:stCondLst>
                                  <p:childTnLst>
                                    <p:set>
                                      <p:cBhvr>
                                        <p:cTn id="160" dur="1" fill="hold">
                                          <p:stCondLst>
                                            <p:cond delay="0"/>
                                          </p:stCondLst>
                                        </p:cTn>
                                        <p:tgtEl>
                                          <p:spTgt spid="66"/>
                                        </p:tgtEl>
                                        <p:attrNameLst>
                                          <p:attrName>style.visibility</p:attrName>
                                        </p:attrNameLst>
                                      </p:cBhvr>
                                      <p:to>
                                        <p:strVal val="visible"/>
                                      </p:to>
                                    </p:set>
                                    <p:anim calcmode="lin" valueType="num">
                                      <p:cBhvr>
                                        <p:cTn id="161" dur="250" fill="hold"/>
                                        <p:tgtEl>
                                          <p:spTgt spid="66"/>
                                        </p:tgtEl>
                                        <p:attrNameLst>
                                          <p:attrName>ppt_w</p:attrName>
                                        </p:attrNameLst>
                                      </p:cBhvr>
                                      <p:tavLst>
                                        <p:tav tm="0">
                                          <p:val>
                                            <p:fltVal val="0"/>
                                          </p:val>
                                        </p:tav>
                                        <p:tav tm="100000">
                                          <p:val>
                                            <p:strVal val="#ppt_w"/>
                                          </p:val>
                                        </p:tav>
                                      </p:tavLst>
                                    </p:anim>
                                    <p:anim calcmode="lin" valueType="num">
                                      <p:cBhvr>
                                        <p:cTn id="162" dur="250" fill="hold"/>
                                        <p:tgtEl>
                                          <p:spTgt spid="66"/>
                                        </p:tgtEl>
                                        <p:attrNameLst>
                                          <p:attrName>ppt_h</p:attrName>
                                        </p:attrNameLst>
                                      </p:cBhvr>
                                      <p:tavLst>
                                        <p:tav tm="0">
                                          <p:val>
                                            <p:fltVal val="0"/>
                                          </p:val>
                                        </p:tav>
                                        <p:tav tm="100000">
                                          <p:val>
                                            <p:strVal val="#ppt_h"/>
                                          </p:val>
                                        </p:tav>
                                      </p:tavLst>
                                    </p:anim>
                                    <p:animEffect transition="in" filter="fade">
                                      <p:cBhvr>
                                        <p:cTn id="163" dur="250"/>
                                        <p:tgtEl>
                                          <p:spTgt spid="66"/>
                                        </p:tgtEl>
                                      </p:cBhvr>
                                    </p:animEffect>
                                  </p:childTnLst>
                                </p:cTn>
                              </p:par>
                            </p:childTnLst>
                          </p:cTn>
                        </p:par>
                        <p:par>
                          <p:cTn id="164" fill="hold">
                            <p:stCondLst>
                              <p:cond delay="3750"/>
                            </p:stCondLst>
                            <p:childTnLst>
                              <p:par>
                                <p:cTn id="165" presetID="42" presetClass="entr" presetSubtype="0" fill="hold" grpId="0" nodeType="afterEffect">
                                  <p:stCondLst>
                                    <p:cond delay="0"/>
                                  </p:stCondLst>
                                  <p:childTnLst>
                                    <p:set>
                                      <p:cBhvr>
                                        <p:cTn id="166" dur="1" fill="hold">
                                          <p:stCondLst>
                                            <p:cond delay="0"/>
                                          </p:stCondLst>
                                        </p:cTn>
                                        <p:tgtEl>
                                          <p:spTgt spid="21"/>
                                        </p:tgtEl>
                                        <p:attrNameLst>
                                          <p:attrName>style.visibility</p:attrName>
                                        </p:attrNameLst>
                                      </p:cBhvr>
                                      <p:to>
                                        <p:strVal val="visible"/>
                                      </p:to>
                                    </p:set>
                                    <p:animEffect transition="in" filter="fade">
                                      <p:cBhvr>
                                        <p:cTn id="167" dur="500"/>
                                        <p:tgtEl>
                                          <p:spTgt spid="21"/>
                                        </p:tgtEl>
                                      </p:cBhvr>
                                    </p:animEffect>
                                    <p:anim calcmode="lin" valueType="num">
                                      <p:cBhvr>
                                        <p:cTn id="168" dur="500" fill="hold"/>
                                        <p:tgtEl>
                                          <p:spTgt spid="21"/>
                                        </p:tgtEl>
                                        <p:attrNameLst>
                                          <p:attrName>ppt_x</p:attrName>
                                        </p:attrNameLst>
                                      </p:cBhvr>
                                      <p:tavLst>
                                        <p:tav tm="0">
                                          <p:val>
                                            <p:strVal val="#ppt_x"/>
                                          </p:val>
                                        </p:tav>
                                        <p:tav tm="100000">
                                          <p:val>
                                            <p:strVal val="#ppt_x"/>
                                          </p:val>
                                        </p:tav>
                                      </p:tavLst>
                                    </p:anim>
                                    <p:anim calcmode="lin" valueType="num">
                                      <p:cBhvr>
                                        <p:cTn id="16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animBg="1"/>
      <p:bldP spid="24" grpId="0" animBg="1"/>
      <p:bldP spid="25" grpId="0" animBg="1"/>
      <p:bldP spid="26"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 name="组合 226"/>
          <p:cNvGrpSpPr/>
          <p:nvPr/>
        </p:nvGrpSpPr>
        <p:grpSpPr>
          <a:xfrm>
            <a:off x="3082259" y="3196282"/>
            <a:ext cx="9549088" cy="196748"/>
            <a:chOff x="-7774801" y="2145295"/>
            <a:chExt cx="17450361" cy="359498"/>
          </a:xfrm>
          <a:solidFill>
            <a:schemeClr val="bg1">
              <a:lumMod val="75000"/>
            </a:schemeClr>
          </a:solidFill>
        </p:grpSpPr>
        <p:sp>
          <p:nvSpPr>
            <p:cNvPr id="228" name="矩形 227"/>
            <p:cNvSpPr/>
            <p:nvPr/>
          </p:nvSpPr>
          <p:spPr>
            <a:xfrm>
              <a:off x="-7774801" y="2271040"/>
              <a:ext cx="17313143" cy="114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29" name="燕尾形 228"/>
            <p:cNvSpPr/>
            <p:nvPr/>
          </p:nvSpPr>
          <p:spPr>
            <a:xfrm>
              <a:off x="9316062" y="21452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30" name="组合 229"/>
          <p:cNvGrpSpPr/>
          <p:nvPr/>
        </p:nvGrpSpPr>
        <p:grpSpPr>
          <a:xfrm flipV="1">
            <a:off x="794" y="4235952"/>
            <a:ext cx="9900228" cy="197931"/>
            <a:chOff x="-9632273" y="3897895"/>
            <a:chExt cx="17983858" cy="359498"/>
          </a:xfrm>
          <a:solidFill>
            <a:schemeClr val="bg1">
              <a:lumMod val="75000"/>
            </a:schemeClr>
          </a:solidFill>
        </p:grpSpPr>
        <p:sp>
          <p:nvSpPr>
            <p:cNvPr id="231" name="矩形 230"/>
            <p:cNvSpPr/>
            <p:nvPr/>
          </p:nvSpPr>
          <p:spPr>
            <a:xfrm>
              <a:off x="-9632273" y="4020928"/>
              <a:ext cx="17852355" cy="1107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32" name="燕尾形 231"/>
            <p:cNvSpPr/>
            <p:nvPr/>
          </p:nvSpPr>
          <p:spPr>
            <a:xfrm>
              <a:off x="7992087" y="38978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33" name="椭圆 232"/>
          <p:cNvSpPr/>
          <p:nvPr/>
        </p:nvSpPr>
        <p:spPr>
          <a:xfrm>
            <a:off x="2913538" y="3175141"/>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4" name="椭圆 233"/>
          <p:cNvSpPr/>
          <p:nvPr/>
        </p:nvSpPr>
        <p:spPr>
          <a:xfrm>
            <a:off x="5286280" y="3175141"/>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5" name="椭圆 234"/>
          <p:cNvSpPr/>
          <p:nvPr/>
        </p:nvSpPr>
        <p:spPr>
          <a:xfrm>
            <a:off x="7659022" y="3175141"/>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6" name="椭圆 235"/>
          <p:cNvSpPr/>
          <p:nvPr/>
        </p:nvSpPr>
        <p:spPr>
          <a:xfrm>
            <a:off x="10031764" y="3175141"/>
            <a:ext cx="239969" cy="240000"/>
          </a:xfrm>
          <a:prstGeom prst="ellipse">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7" name="矩形 236"/>
          <p:cNvSpPr/>
          <p:nvPr/>
        </p:nvSpPr>
        <p:spPr>
          <a:xfrm>
            <a:off x="1945128"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8" name="矩形 237"/>
          <p:cNvSpPr/>
          <p:nvPr/>
        </p:nvSpPr>
        <p:spPr>
          <a:xfrm>
            <a:off x="4317869"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9" name="矩形 238"/>
          <p:cNvSpPr/>
          <p:nvPr/>
        </p:nvSpPr>
        <p:spPr>
          <a:xfrm>
            <a:off x="6690611"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0" name="矩形 239"/>
          <p:cNvSpPr/>
          <p:nvPr/>
        </p:nvSpPr>
        <p:spPr>
          <a:xfrm>
            <a:off x="9063353"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1" name="椭圆 240"/>
          <p:cNvSpPr/>
          <p:nvPr/>
        </p:nvSpPr>
        <p:spPr>
          <a:xfrm>
            <a:off x="1460847" y="4222885"/>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2" name="椭圆 241"/>
          <p:cNvSpPr/>
          <p:nvPr/>
        </p:nvSpPr>
        <p:spPr>
          <a:xfrm>
            <a:off x="3833589" y="4222885"/>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3" name="椭圆 242"/>
          <p:cNvSpPr/>
          <p:nvPr/>
        </p:nvSpPr>
        <p:spPr>
          <a:xfrm>
            <a:off x="6206331" y="4222885"/>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4" name="椭圆 243"/>
          <p:cNvSpPr/>
          <p:nvPr/>
        </p:nvSpPr>
        <p:spPr>
          <a:xfrm>
            <a:off x="8579073" y="4222885"/>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5" name="矩形 244"/>
          <p:cNvSpPr/>
          <p:nvPr/>
        </p:nvSpPr>
        <p:spPr>
          <a:xfrm>
            <a:off x="522913"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6" name="矩形 245"/>
          <p:cNvSpPr/>
          <p:nvPr/>
        </p:nvSpPr>
        <p:spPr>
          <a:xfrm>
            <a:off x="2895654"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7" name="矩形 246"/>
          <p:cNvSpPr/>
          <p:nvPr/>
        </p:nvSpPr>
        <p:spPr>
          <a:xfrm>
            <a:off x="5268396"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8" name="矩形 247"/>
          <p:cNvSpPr/>
          <p:nvPr/>
        </p:nvSpPr>
        <p:spPr>
          <a:xfrm>
            <a:off x="7641138"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36531340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7"/>
                                        </p:tgtEl>
                                        <p:attrNameLst>
                                          <p:attrName>style.visibility</p:attrName>
                                        </p:attrNameLst>
                                      </p:cBhvr>
                                      <p:to>
                                        <p:strVal val="visible"/>
                                      </p:to>
                                    </p:set>
                                    <p:anim calcmode="lin" valueType="num">
                                      <p:cBhvr additive="base">
                                        <p:cTn id="7" dur="1000" fill="hold"/>
                                        <p:tgtEl>
                                          <p:spTgt spid="227"/>
                                        </p:tgtEl>
                                        <p:attrNameLst>
                                          <p:attrName>ppt_x</p:attrName>
                                        </p:attrNameLst>
                                      </p:cBhvr>
                                      <p:tavLst>
                                        <p:tav tm="0">
                                          <p:val>
                                            <p:strVal val="0-#ppt_w/2"/>
                                          </p:val>
                                        </p:tav>
                                        <p:tav tm="100000">
                                          <p:val>
                                            <p:strVal val="#ppt_x"/>
                                          </p:val>
                                        </p:tav>
                                      </p:tavLst>
                                    </p:anim>
                                    <p:anim calcmode="lin" valueType="num">
                                      <p:cBhvr additive="base">
                                        <p:cTn id="8" dur="1000" fill="hold"/>
                                        <p:tgtEl>
                                          <p:spTgt spid="2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30"/>
                                        </p:tgtEl>
                                        <p:attrNameLst>
                                          <p:attrName>style.visibility</p:attrName>
                                        </p:attrNameLst>
                                      </p:cBhvr>
                                      <p:to>
                                        <p:strVal val="visible"/>
                                      </p:to>
                                    </p:set>
                                    <p:anim calcmode="lin" valueType="num">
                                      <p:cBhvr additive="base">
                                        <p:cTn id="12" dur="1000" fill="hold"/>
                                        <p:tgtEl>
                                          <p:spTgt spid="230"/>
                                        </p:tgtEl>
                                        <p:attrNameLst>
                                          <p:attrName>ppt_x</p:attrName>
                                        </p:attrNameLst>
                                      </p:cBhvr>
                                      <p:tavLst>
                                        <p:tav tm="0">
                                          <p:val>
                                            <p:strVal val="0-#ppt_w/2"/>
                                          </p:val>
                                        </p:tav>
                                        <p:tav tm="100000">
                                          <p:val>
                                            <p:strVal val="#ppt_x"/>
                                          </p:val>
                                        </p:tav>
                                      </p:tavLst>
                                    </p:anim>
                                    <p:anim calcmode="lin" valueType="num">
                                      <p:cBhvr additive="base">
                                        <p:cTn id="13" dur="1000" fill="hold"/>
                                        <p:tgtEl>
                                          <p:spTgt spid="230"/>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33"/>
                                        </p:tgtEl>
                                        <p:attrNameLst>
                                          <p:attrName>style.visibility</p:attrName>
                                        </p:attrNameLst>
                                      </p:cBhvr>
                                      <p:to>
                                        <p:strVal val="visible"/>
                                      </p:to>
                                    </p:set>
                                    <p:anim calcmode="lin" valueType="num">
                                      <p:cBhvr>
                                        <p:cTn id="16" dur="300" fill="hold"/>
                                        <p:tgtEl>
                                          <p:spTgt spid="233"/>
                                        </p:tgtEl>
                                        <p:attrNameLst>
                                          <p:attrName>ppt_w</p:attrName>
                                        </p:attrNameLst>
                                      </p:cBhvr>
                                      <p:tavLst>
                                        <p:tav tm="0">
                                          <p:val>
                                            <p:fltVal val="0"/>
                                          </p:val>
                                        </p:tav>
                                        <p:tav tm="100000">
                                          <p:val>
                                            <p:strVal val="#ppt_w"/>
                                          </p:val>
                                        </p:tav>
                                      </p:tavLst>
                                    </p:anim>
                                    <p:anim calcmode="lin" valueType="num">
                                      <p:cBhvr>
                                        <p:cTn id="17" dur="300" fill="hold"/>
                                        <p:tgtEl>
                                          <p:spTgt spid="233"/>
                                        </p:tgtEl>
                                        <p:attrNameLst>
                                          <p:attrName>ppt_h</p:attrName>
                                        </p:attrNameLst>
                                      </p:cBhvr>
                                      <p:tavLst>
                                        <p:tav tm="0">
                                          <p:val>
                                            <p:fltVal val="0"/>
                                          </p:val>
                                        </p:tav>
                                        <p:tav tm="100000">
                                          <p:val>
                                            <p:strVal val="#ppt_h"/>
                                          </p:val>
                                        </p:tav>
                                      </p:tavLst>
                                    </p:anim>
                                    <p:animEffect transition="in" filter="fade">
                                      <p:cBhvr>
                                        <p:cTn id="18" dur="300"/>
                                        <p:tgtEl>
                                          <p:spTgt spid="233"/>
                                        </p:tgtEl>
                                      </p:cBhvr>
                                    </p:animEffect>
                                  </p:childTnLst>
                                </p:cTn>
                              </p:par>
                              <p:par>
                                <p:cTn id="19" presetID="53" presetClass="entr" presetSubtype="16" fill="hold" grpId="0" nodeType="withEffect">
                                  <p:stCondLst>
                                    <p:cond delay="300"/>
                                  </p:stCondLst>
                                  <p:childTnLst>
                                    <p:set>
                                      <p:cBhvr>
                                        <p:cTn id="20" dur="1" fill="hold">
                                          <p:stCondLst>
                                            <p:cond delay="0"/>
                                          </p:stCondLst>
                                        </p:cTn>
                                        <p:tgtEl>
                                          <p:spTgt spid="234"/>
                                        </p:tgtEl>
                                        <p:attrNameLst>
                                          <p:attrName>style.visibility</p:attrName>
                                        </p:attrNameLst>
                                      </p:cBhvr>
                                      <p:to>
                                        <p:strVal val="visible"/>
                                      </p:to>
                                    </p:set>
                                    <p:anim calcmode="lin" valueType="num">
                                      <p:cBhvr>
                                        <p:cTn id="21" dur="300" fill="hold"/>
                                        <p:tgtEl>
                                          <p:spTgt spid="234"/>
                                        </p:tgtEl>
                                        <p:attrNameLst>
                                          <p:attrName>ppt_w</p:attrName>
                                        </p:attrNameLst>
                                      </p:cBhvr>
                                      <p:tavLst>
                                        <p:tav tm="0">
                                          <p:val>
                                            <p:fltVal val="0"/>
                                          </p:val>
                                        </p:tav>
                                        <p:tav tm="100000">
                                          <p:val>
                                            <p:strVal val="#ppt_w"/>
                                          </p:val>
                                        </p:tav>
                                      </p:tavLst>
                                    </p:anim>
                                    <p:anim calcmode="lin" valueType="num">
                                      <p:cBhvr>
                                        <p:cTn id="22" dur="300" fill="hold"/>
                                        <p:tgtEl>
                                          <p:spTgt spid="234"/>
                                        </p:tgtEl>
                                        <p:attrNameLst>
                                          <p:attrName>ppt_h</p:attrName>
                                        </p:attrNameLst>
                                      </p:cBhvr>
                                      <p:tavLst>
                                        <p:tav tm="0">
                                          <p:val>
                                            <p:fltVal val="0"/>
                                          </p:val>
                                        </p:tav>
                                        <p:tav tm="100000">
                                          <p:val>
                                            <p:strVal val="#ppt_h"/>
                                          </p:val>
                                        </p:tav>
                                      </p:tavLst>
                                    </p:anim>
                                    <p:animEffect transition="in" filter="fade">
                                      <p:cBhvr>
                                        <p:cTn id="23" dur="300"/>
                                        <p:tgtEl>
                                          <p:spTgt spid="234"/>
                                        </p:tgtEl>
                                      </p:cBhvr>
                                    </p:animEffect>
                                  </p:childTnLst>
                                </p:cTn>
                              </p:par>
                              <p:par>
                                <p:cTn id="24" presetID="53" presetClass="entr" presetSubtype="16" fill="hold" grpId="0" nodeType="withEffect">
                                  <p:stCondLst>
                                    <p:cond delay="630"/>
                                  </p:stCondLst>
                                  <p:childTnLst>
                                    <p:set>
                                      <p:cBhvr>
                                        <p:cTn id="25" dur="1" fill="hold">
                                          <p:stCondLst>
                                            <p:cond delay="0"/>
                                          </p:stCondLst>
                                        </p:cTn>
                                        <p:tgtEl>
                                          <p:spTgt spid="235"/>
                                        </p:tgtEl>
                                        <p:attrNameLst>
                                          <p:attrName>style.visibility</p:attrName>
                                        </p:attrNameLst>
                                      </p:cBhvr>
                                      <p:to>
                                        <p:strVal val="visible"/>
                                      </p:to>
                                    </p:set>
                                    <p:anim calcmode="lin" valueType="num">
                                      <p:cBhvr>
                                        <p:cTn id="26" dur="300" fill="hold"/>
                                        <p:tgtEl>
                                          <p:spTgt spid="235"/>
                                        </p:tgtEl>
                                        <p:attrNameLst>
                                          <p:attrName>ppt_w</p:attrName>
                                        </p:attrNameLst>
                                      </p:cBhvr>
                                      <p:tavLst>
                                        <p:tav tm="0">
                                          <p:val>
                                            <p:fltVal val="0"/>
                                          </p:val>
                                        </p:tav>
                                        <p:tav tm="100000">
                                          <p:val>
                                            <p:strVal val="#ppt_w"/>
                                          </p:val>
                                        </p:tav>
                                      </p:tavLst>
                                    </p:anim>
                                    <p:anim calcmode="lin" valueType="num">
                                      <p:cBhvr>
                                        <p:cTn id="27" dur="300" fill="hold"/>
                                        <p:tgtEl>
                                          <p:spTgt spid="235"/>
                                        </p:tgtEl>
                                        <p:attrNameLst>
                                          <p:attrName>ppt_h</p:attrName>
                                        </p:attrNameLst>
                                      </p:cBhvr>
                                      <p:tavLst>
                                        <p:tav tm="0">
                                          <p:val>
                                            <p:fltVal val="0"/>
                                          </p:val>
                                        </p:tav>
                                        <p:tav tm="100000">
                                          <p:val>
                                            <p:strVal val="#ppt_h"/>
                                          </p:val>
                                        </p:tav>
                                      </p:tavLst>
                                    </p:anim>
                                    <p:animEffect transition="in" filter="fade">
                                      <p:cBhvr>
                                        <p:cTn id="28" dur="300"/>
                                        <p:tgtEl>
                                          <p:spTgt spid="235"/>
                                        </p:tgtEl>
                                      </p:cBhvr>
                                    </p:animEffect>
                                  </p:childTnLst>
                                </p:cTn>
                              </p:par>
                              <p:par>
                                <p:cTn id="29" presetID="53" presetClass="entr" presetSubtype="16" fill="hold" grpId="0" nodeType="withEffect">
                                  <p:stCondLst>
                                    <p:cond delay="900"/>
                                  </p:stCondLst>
                                  <p:childTnLst>
                                    <p:set>
                                      <p:cBhvr>
                                        <p:cTn id="30" dur="1" fill="hold">
                                          <p:stCondLst>
                                            <p:cond delay="0"/>
                                          </p:stCondLst>
                                        </p:cTn>
                                        <p:tgtEl>
                                          <p:spTgt spid="236"/>
                                        </p:tgtEl>
                                        <p:attrNameLst>
                                          <p:attrName>style.visibility</p:attrName>
                                        </p:attrNameLst>
                                      </p:cBhvr>
                                      <p:to>
                                        <p:strVal val="visible"/>
                                      </p:to>
                                    </p:set>
                                    <p:anim calcmode="lin" valueType="num">
                                      <p:cBhvr>
                                        <p:cTn id="31" dur="300" fill="hold"/>
                                        <p:tgtEl>
                                          <p:spTgt spid="236"/>
                                        </p:tgtEl>
                                        <p:attrNameLst>
                                          <p:attrName>ppt_w</p:attrName>
                                        </p:attrNameLst>
                                      </p:cBhvr>
                                      <p:tavLst>
                                        <p:tav tm="0">
                                          <p:val>
                                            <p:fltVal val="0"/>
                                          </p:val>
                                        </p:tav>
                                        <p:tav tm="100000">
                                          <p:val>
                                            <p:strVal val="#ppt_w"/>
                                          </p:val>
                                        </p:tav>
                                      </p:tavLst>
                                    </p:anim>
                                    <p:anim calcmode="lin" valueType="num">
                                      <p:cBhvr>
                                        <p:cTn id="32" dur="300" fill="hold"/>
                                        <p:tgtEl>
                                          <p:spTgt spid="236"/>
                                        </p:tgtEl>
                                        <p:attrNameLst>
                                          <p:attrName>ppt_h</p:attrName>
                                        </p:attrNameLst>
                                      </p:cBhvr>
                                      <p:tavLst>
                                        <p:tav tm="0">
                                          <p:val>
                                            <p:fltVal val="0"/>
                                          </p:val>
                                        </p:tav>
                                        <p:tav tm="100000">
                                          <p:val>
                                            <p:strVal val="#ppt_h"/>
                                          </p:val>
                                        </p:tav>
                                      </p:tavLst>
                                    </p:anim>
                                    <p:animEffect transition="in" filter="fade">
                                      <p:cBhvr>
                                        <p:cTn id="33" dur="300"/>
                                        <p:tgtEl>
                                          <p:spTgt spid="236"/>
                                        </p:tgtEl>
                                      </p:cBhvr>
                                    </p:animEffect>
                                  </p:childTnLst>
                                </p:cTn>
                              </p:par>
                              <p:par>
                                <p:cTn id="34" presetID="53" presetClass="entr" presetSubtype="16" fill="hold" grpId="0" nodeType="withEffect">
                                  <p:stCondLst>
                                    <p:cond delay="1200"/>
                                  </p:stCondLst>
                                  <p:childTnLst>
                                    <p:set>
                                      <p:cBhvr>
                                        <p:cTn id="35" dur="1" fill="hold">
                                          <p:stCondLst>
                                            <p:cond delay="0"/>
                                          </p:stCondLst>
                                        </p:cTn>
                                        <p:tgtEl>
                                          <p:spTgt spid="241"/>
                                        </p:tgtEl>
                                        <p:attrNameLst>
                                          <p:attrName>style.visibility</p:attrName>
                                        </p:attrNameLst>
                                      </p:cBhvr>
                                      <p:to>
                                        <p:strVal val="visible"/>
                                      </p:to>
                                    </p:set>
                                    <p:anim calcmode="lin" valueType="num">
                                      <p:cBhvr>
                                        <p:cTn id="36" dur="300" fill="hold"/>
                                        <p:tgtEl>
                                          <p:spTgt spid="241"/>
                                        </p:tgtEl>
                                        <p:attrNameLst>
                                          <p:attrName>ppt_w</p:attrName>
                                        </p:attrNameLst>
                                      </p:cBhvr>
                                      <p:tavLst>
                                        <p:tav tm="0">
                                          <p:val>
                                            <p:fltVal val="0"/>
                                          </p:val>
                                        </p:tav>
                                        <p:tav tm="100000">
                                          <p:val>
                                            <p:strVal val="#ppt_w"/>
                                          </p:val>
                                        </p:tav>
                                      </p:tavLst>
                                    </p:anim>
                                    <p:anim calcmode="lin" valueType="num">
                                      <p:cBhvr>
                                        <p:cTn id="37" dur="300" fill="hold"/>
                                        <p:tgtEl>
                                          <p:spTgt spid="241"/>
                                        </p:tgtEl>
                                        <p:attrNameLst>
                                          <p:attrName>ppt_h</p:attrName>
                                        </p:attrNameLst>
                                      </p:cBhvr>
                                      <p:tavLst>
                                        <p:tav tm="0">
                                          <p:val>
                                            <p:fltVal val="0"/>
                                          </p:val>
                                        </p:tav>
                                        <p:tav tm="100000">
                                          <p:val>
                                            <p:strVal val="#ppt_h"/>
                                          </p:val>
                                        </p:tav>
                                      </p:tavLst>
                                    </p:anim>
                                    <p:animEffect transition="in" filter="fade">
                                      <p:cBhvr>
                                        <p:cTn id="38" dur="300"/>
                                        <p:tgtEl>
                                          <p:spTgt spid="241"/>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42"/>
                                        </p:tgtEl>
                                        <p:attrNameLst>
                                          <p:attrName>style.visibility</p:attrName>
                                        </p:attrNameLst>
                                      </p:cBhvr>
                                      <p:to>
                                        <p:strVal val="visible"/>
                                      </p:to>
                                    </p:set>
                                    <p:anim calcmode="lin" valueType="num">
                                      <p:cBhvr>
                                        <p:cTn id="41" dur="300" fill="hold"/>
                                        <p:tgtEl>
                                          <p:spTgt spid="242"/>
                                        </p:tgtEl>
                                        <p:attrNameLst>
                                          <p:attrName>ppt_w</p:attrName>
                                        </p:attrNameLst>
                                      </p:cBhvr>
                                      <p:tavLst>
                                        <p:tav tm="0">
                                          <p:val>
                                            <p:fltVal val="0"/>
                                          </p:val>
                                        </p:tav>
                                        <p:tav tm="100000">
                                          <p:val>
                                            <p:strVal val="#ppt_w"/>
                                          </p:val>
                                        </p:tav>
                                      </p:tavLst>
                                    </p:anim>
                                    <p:anim calcmode="lin" valueType="num">
                                      <p:cBhvr>
                                        <p:cTn id="42" dur="300" fill="hold"/>
                                        <p:tgtEl>
                                          <p:spTgt spid="242"/>
                                        </p:tgtEl>
                                        <p:attrNameLst>
                                          <p:attrName>ppt_h</p:attrName>
                                        </p:attrNameLst>
                                      </p:cBhvr>
                                      <p:tavLst>
                                        <p:tav tm="0">
                                          <p:val>
                                            <p:fltVal val="0"/>
                                          </p:val>
                                        </p:tav>
                                        <p:tav tm="100000">
                                          <p:val>
                                            <p:strVal val="#ppt_h"/>
                                          </p:val>
                                        </p:tav>
                                      </p:tavLst>
                                    </p:anim>
                                    <p:animEffect transition="in" filter="fade">
                                      <p:cBhvr>
                                        <p:cTn id="43" dur="300"/>
                                        <p:tgtEl>
                                          <p:spTgt spid="242"/>
                                        </p:tgtEl>
                                      </p:cBhvr>
                                    </p:animEffect>
                                  </p:childTnLst>
                                </p:cTn>
                              </p:par>
                              <p:par>
                                <p:cTn id="44" presetID="53" presetClass="entr" presetSubtype="16" fill="hold" grpId="0" nodeType="withEffect">
                                  <p:stCondLst>
                                    <p:cond delay="1850"/>
                                  </p:stCondLst>
                                  <p:childTnLst>
                                    <p:set>
                                      <p:cBhvr>
                                        <p:cTn id="45" dur="1" fill="hold">
                                          <p:stCondLst>
                                            <p:cond delay="0"/>
                                          </p:stCondLst>
                                        </p:cTn>
                                        <p:tgtEl>
                                          <p:spTgt spid="243"/>
                                        </p:tgtEl>
                                        <p:attrNameLst>
                                          <p:attrName>style.visibility</p:attrName>
                                        </p:attrNameLst>
                                      </p:cBhvr>
                                      <p:to>
                                        <p:strVal val="visible"/>
                                      </p:to>
                                    </p:set>
                                    <p:anim calcmode="lin" valueType="num">
                                      <p:cBhvr>
                                        <p:cTn id="46" dur="300" fill="hold"/>
                                        <p:tgtEl>
                                          <p:spTgt spid="243"/>
                                        </p:tgtEl>
                                        <p:attrNameLst>
                                          <p:attrName>ppt_w</p:attrName>
                                        </p:attrNameLst>
                                      </p:cBhvr>
                                      <p:tavLst>
                                        <p:tav tm="0">
                                          <p:val>
                                            <p:fltVal val="0"/>
                                          </p:val>
                                        </p:tav>
                                        <p:tav tm="100000">
                                          <p:val>
                                            <p:strVal val="#ppt_w"/>
                                          </p:val>
                                        </p:tav>
                                      </p:tavLst>
                                    </p:anim>
                                    <p:anim calcmode="lin" valueType="num">
                                      <p:cBhvr>
                                        <p:cTn id="47" dur="300" fill="hold"/>
                                        <p:tgtEl>
                                          <p:spTgt spid="243"/>
                                        </p:tgtEl>
                                        <p:attrNameLst>
                                          <p:attrName>ppt_h</p:attrName>
                                        </p:attrNameLst>
                                      </p:cBhvr>
                                      <p:tavLst>
                                        <p:tav tm="0">
                                          <p:val>
                                            <p:fltVal val="0"/>
                                          </p:val>
                                        </p:tav>
                                        <p:tav tm="100000">
                                          <p:val>
                                            <p:strVal val="#ppt_h"/>
                                          </p:val>
                                        </p:tav>
                                      </p:tavLst>
                                    </p:anim>
                                    <p:animEffect transition="in" filter="fade">
                                      <p:cBhvr>
                                        <p:cTn id="48" dur="300"/>
                                        <p:tgtEl>
                                          <p:spTgt spid="243"/>
                                        </p:tgtEl>
                                      </p:cBhvr>
                                    </p:animEffect>
                                  </p:childTnLst>
                                </p:cTn>
                              </p:par>
                              <p:par>
                                <p:cTn id="49" presetID="53" presetClass="entr" presetSubtype="16" fill="hold" grpId="0" nodeType="withEffect">
                                  <p:stCondLst>
                                    <p:cond delay="2100"/>
                                  </p:stCondLst>
                                  <p:childTnLst>
                                    <p:set>
                                      <p:cBhvr>
                                        <p:cTn id="50" dur="1" fill="hold">
                                          <p:stCondLst>
                                            <p:cond delay="0"/>
                                          </p:stCondLst>
                                        </p:cTn>
                                        <p:tgtEl>
                                          <p:spTgt spid="244"/>
                                        </p:tgtEl>
                                        <p:attrNameLst>
                                          <p:attrName>style.visibility</p:attrName>
                                        </p:attrNameLst>
                                      </p:cBhvr>
                                      <p:to>
                                        <p:strVal val="visible"/>
                                      </p:to>
                                    </p:set>
                                    <p:anim calcmode="lin" valueType="num">
                                      <p:cBhvr>
                                        <p:cTn id="51" dur="300" fill="hold"/>
                                        <p:tgtEl>
                                          <p:spTgt spid="244"/>
                                        </p:tgtEl>
                                        <p:attrNameLst>
                                          <p:attrName>ppt_w</p:attrName>
                                        </p:attrNameLst>
                                      </p:cBhvr>
                                      <p:tavLst>
                                        <p:tav tm="0">
                                          <p:val>
                                            <p:fltVal val="0"/>
                                          </p:val>
                                        </p:tav>
                                        <p:tav tm="100000">
                                          <p:val>
                                            <p:strVal val="#ppt_w"/>
                                          </p:val>
                                        </p:tav>
                                      </p:tavLst>
                                    </p:anim>
                                    <p:anim calcmode="lin" valueType="num">
                                      <p:cBhvr>
                                        <p:cTn id="52" dur="300" fill="hold"/>
                                        <p:tgtEl>
                                          <p:spTgt spid="244"/>
                                        </p:tgtEl>
                                        <p:attrNameLst>
                                          <p:attrName>ppt_h</p:attrName>
                                        </p:attrNameLst>
                                      </p:cBhvr>
                                      <p:tavLst>
                                        <p:tav tm="0">
                                          <p:val>
                                            <p:fltVal val="0"/>
                                          </p:val>
                                        </p:tav>
                                        <p:tav tm="100000">
                                          <p:val>
                                            <p:strVal val="#ppt_h"/>
                                          </p:val>
                                        </p:tav>
                                      </p:tavLst>
                                    </p:anim>
                                    <p:animEffect transition="in" filter="fade">
                                      <p:cBhvr>
                                        <p:cTn id="53" dur="300"/>
                                        <p:tgtEl>
                                          <p:spTgt spid="244"/>
                                        </p:tgtEl>
                                      </p:cBhvr>
                                    </p:animEffec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237"/>
                                        </p:tgtEl>
                                        <p:attrNameLst>
                                          <p:attrName>style.visibility</p:attrName>
                                        </p:attrNameLst>
                                      </p:cBhvr>
                                      <p:to>
                                        <p:strVal val="visible"/>
                                      </p:to>
                                    </p:set>
                                    <p:animEffect transition="in" filter="fade">
                                      <p:cBhvr>
                                        <p:cTn id="58" dur="500"/>
                                        <p:tgtEl>
                                          <p:spTgt spid="237"/>
                                        </p:tgtEl>
                                      </p:cBhvr>
                                    </p:animEffect>
                                    <p:anim calcmode="lin" valueType="num">
                                      <p:cBhvr>
                                        <p:cTn id="59" dur="500" fill="hold"/>
                                        <p:tgtEl>
                                          <p:spTgt spid="237"/>
                                        </p:tgtEl>
                                        <p:attrNameLst>
                                          <p:attrName>ppt_x</p:attrName>
                                        </p:attrNameLst>
                                      </p:cBhvr>
                                      <p:tavLst>
                                        <p:tav tm="0">
                                          <p:val>
                                            <p:strVal val="#ppt_x"/>
                                          </p:val>
                                        </p:tav>
                                        <p:tav tm="100000">
                                          <p:val>
                                            <p:strVal val="#ppt_x"/>
                                          </p:val>
                                        </p:tav>
                                      </p:tavLst>
                                    </p:anim>
                                    <p:anim calcmode="lin" valueType="num">
                                      <p:cBhvr>
                                        <p:cTn id="60" dur="500" fill="hold"/>
                                        <p:tgtEl>
                                          <p:spTgt spid="237"/>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7" presetClass="entr" presetSubtype="0" fill="hold" grpId="0" nodeType="afterEffect">
                                  <p:stCondLst>
                                    <p:cond delay="0"/>
                                  </p:stCondLst>
                                  <p:childTnLst>
                                    <p:set>
                                      <p:cBhvr>
                                        <p:cTn id="63" dur="1" fill="hold">
                                          <p:stCondLst>
                                            <p:cond delay="0"/>
                                          </p:stCondLst>
                                        </p:cTn>
                                        <p:tgtEl>
                                          <p:spTgt spid="238"/>
                                        </p:tgtEl>
                                        <p:attrNameLst>
                                          <p:attrName>style.visibility</p:attrName>
                                        </p:attrNameLst>
                                      </p:cBhvr>
                                      <p:to>
                                        <p:strVal val="visible"/>
                                      </p:to>
                                    </p:set>
                                    <p:animEffect transition="in" filter="fade">
                                      <p:cBhvr>
                                        <p:cTn id="64" dur="500"/>
                                        <p:tgtEl>
                                          <p:spTgt spid="238"/>
                                        </p:tgtEl>
                                      </p:cBhvr>
                                    </p:animEffect>
                                    <p:anim calcmode="lin" valueType="num">
                                      <p:cBhvr>
                                        <p:cTn id="65" dur="500" fill="hold"/>
                                        <p:tgtEl>
                                          <p:spTgt spid="238"/>
                                        </p:tgtEl>
                                        <p:attrNameLst>
                                          <p:attrName>ppt_x</p:attrName>
                                        </p:attrNameLst>
                                      </p:cBhvr>
                                      <p:tavLst>
                                        <p:tav tm="0">
                                          <p:val>
                                            <p:strVal val="#ppt_x"/>
                                          </p:val>
                                        </p:tav>
                                        <p:tav tm="100000">
                                          <p:val>
                                            <p:strVal val="#ppt_x"/>
                                          </p:val>
                                        </p:tav>
                                      </p:tavLst>
                                    </p:anim>
                                    <p:anim calcmode="lin" valueType="num">
                                      <p:cBhvr>
                                        <p:cTn id="66" dur="500" fill="hold"/>
                                        <p:tgtEl>
                                          <p:spTgt spid="238"/>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47" presetClass="entr" presetSubtype="0" fill="hold" grpId="0" nodeType="afterEffect">
                                  <p:stCondLst>
                                    <p:cond delay="0"/>
                                  </p:stCondLst>
                                  <p:childTnLst>
                                    <p:set>
                                      <p:cBhvr>
                                        <p:cTn id="69" dur="1" fill="hold">
                                          <p:stCondLst>
                                            <p:cond delay="0"/>
                                          </p:stCondLst>
                                        </p:cTn>
                                        <p:tgtEl>
                                          <p:spTgt spid="239"/>
                                        </p:tgtEl>
                                        <p:attrNameLst>
                                          <p:attrName>style.visibility</p:attrName>
                                        </p:attrNameLst>
                                      </p:cBhvr>
                                      <p:to>
                                        <p:strVal val="visible"/>
                                      </p:to>
                                    </p:set>
                                    <p:animEffect transition="in" filter="fade">
                                      <p:cBhvr>
                                        <p:cTn id="70" dur="500"/>
                                        <p:tgtEl>
                                          <p:spTgt spid="239"/>
                                        </p:tgtEl>
                                      </p:cBhvr>
                                    </p:animEffect>
                                    <p:anim calcmode="lin" valueType="num">
                                      <p:cBhvr>
                                        <p:cTn id="71" dur="500" fill="hold"/>
                                        <p:tgtEl>
                                          <p:spTgt spid="239"/>
                                        </p:tgtEl>
                                        <p:attrNameLst>
                                          <p:attrName>ppt_x</p:attrName>
                                        </p:attrNameLst>
                                      </p:cBhvr>
                                      <p:tavLst>
                                        <p:tav tm="0">
                                          <p:val>
                                            <p:strVal val="#ppt_x"/>
                                          </p:val>
                                        </p:tav>
                                        <p:tav tm="100000">
                                          <p:val>
                                            <p:strVal val="#ppt_x"/>
                                          </p:val>
                                        </p:tav>
                                      </p:tavLst>
                                    </p:anim>
                                    <p:anim calcmode="lin" valueType="num">
                                      <p:cBhvr>
                                        <p:cTn id="72" dur="500" fill="hold"/>
                                        <p:tgtEl>
                                          <p:spTgt spid="239"/>
                                        </p:tgtEl>
                                        <p:attrNameLst>
                                          <p:attrName>ppt_y</p:attrName>
                                        </p:attrNameLst>
                                      </p:cBhvr>
                                      <p:tavLst>
                                        <p:tav tm="0">
                                          <p:val>
                                            <p:strVal val="#ppt_y-.1"/>
                                          </p:val>
                                        </p:tav>
                                        <p:tav tm="100000">
                                          <p:val>
                                            <p:strVal val="#ppt_y"/>
                                          </p:val>
                                        </p:tav>
                                      </p:tavLst>
                                    </p:anim>
                                  </p:childTnLst>
                                </p:cTn>
                              </p:par>
                            </p:childTnLst>
                          </p:cTn>
                        </p:par>
                        <p:par>
                          <p:cTn id="73" fill="hold">
                            <p:stCondLst>
                              <p:cond delay="1500"/>
                            </p:stCondLst>
                            <p:childTnLst>
                              <p:par>
                                <p:cTn id="74" presetID="47" presetClass="entr" presetSubtype="0" fill="hold" grpId="0" nodeType="afterEffect">
                                  <p:stCondLst>
                                    <p:cond delay="0"/>
                                  </p:stCondLst>
                                  <p:childTnLst>
                                    <p:set>
                                      <p:cBhvr>
                                        <p:cTn id="75" dur="1" fill="hold">
                                          <p:stCondLst>
                                            <p:cond delay="0"/>
                                          </p:stCondLst>
                                        </p:cTn>
                                        <p:tgtEl>
                                          <p:spTgt spid="240"/>
                                        </p:tgtEl>
                                        <p:attrNameLst>
                                          <p:attrName>style.visibility</p:attrName>
                                        </p:attrNameLst>
                                      </p:cBhvr>
                                      <p:to>
                                        <p:strVal val="visible"/>
                                      </p:to>
                                    </p:set>
                                    <p:animEffect transition="in" filter="fade">
                                      <p:cBhvr>
                                        <p:cTn id="76" dur="500"/>
                                        <p:tgtEl>
                                          <p:spTgt spid="240"/>
                                        </p:tgtEl>
                                      </p:cBhvr>
                                    </p:animEffect>
                                    <p:anim calcmode="lin" valueType="num">
                                      <p:cBhvr>
                                        <p:cTn id="77" dur="500" fill="hold"/>
                                        <p:tgtEl>
                                          <p:spTgt spid="240"/>
                                        </p:tgtEl>
                                        <p:attrNameLst>
                                          <p:attrName>ppt_x</p:attrName>
                                        </p:attrNameLst>
                                      </p:cBhvr>
                                      <p:tavLst>
                                        <p:tav tm="0">
                                          <p:val>
                                            <p:strVal val="#ppt_x"/>
                                          </p:val>
                                        </p:tav>
                                        <p:tav tm="100000">
                                          <p:val>
                                            <p:strVal val="#ppt_x"/>
                                          </p:val>
                                        </p:tav>
                                      </p:tavLst>
                                    </p:anim>
                                    <p:anim calcmode="lin" valueType="num">
                                      <p:cBhvr>
                                        <p:cTn id="78" dur="500" fill="hold"/>
                                        <p:tgtEl>
                                          <p:spTgt spid="240"/>
                                        </p:tgtEl>
                                        <p:attrNameLst>
                                          <p:attrName>ppt_y</p:attrName>
                                        </p:attrNameLst>
                                      </p:cBhvr>
                                      <p:tavLst>
                                        <p:tav tm="0">
                                          <p:val>
                                            <p:strVal val="#ppt_y-.1"/>
                                          </p:val>
                                        </p:tav>
                                        <p:tav tm="100000">
                                          <p:val>
                                            <p:strVal val="#ppt_y"/>
                                          </p:val>
                                        </p:tav>
                                      </p:tavLst>
                                    </p:anim>
                                  </p:childTnLst>
                                </p:cTn>
                              </p:par>
                            </p:childTnLst>
                          </p:cTn>
                        </p:par>
                        <p:par>
                          <p:cTn id="79" fill="hold">
                            <p:stCondLst>
                              <p:cond delay="2000"/>
                            </p:stCondLst>
                            <p:childTnLst>
                              <p:par>
                                <p:cTn id="80" presetID="42" presetClass="entr" presetSubtype="0" fill="hold" grpId="0" nodeType="afterEffect">
                                  <p:stCondLst>
                                    <p:cond delay="0"/>
                                  </p:stCondLst>
                                  <p:childTnLst>
                                    <p:set>
                                      <p:cBhvr>
                                        <p:cTn id="81" dur="1" fill="hold">
                                          <p:stCondLst>
                                            <p:cond delay="0"/>
                                          </p:stCondLst>
                                        </p:cTn>
                                        <p:tgtEl>
                                          <p:spTgt spid="245"/>
                                        </p:tgtEl>
                                        <p:attrNameLst>
                                          <p:attrName>style.visibility</p:attrName>
                                        </p:attrNameLst>
                                      </p:cBhvr>
                                      <p:to>
                                        <p:strVal val="visible"/>
                                      </p:to>
                                    </p:set>
                                    <p:animEffect transition="in" filter="fade">
                                      <p:cBhvr>
                                        <p:cTn id="82" dur="500"/>
                                        <p:tgtEl>
                                          <p:spTgt spid="245"/>
                                        </p:tgtEl>
                                      </p:cBhvr>
                                    </p:animEffect>
                                    <p:anim calcmode="lin" valueType="num">
                                      <p:cBhvr>
                                        <p:cTn id="83" dur="500" fill="hold"/>
                                        <p:tgtEl>
                                          <p:spTgt spid="245"/>
                                        </p:tgtEl>
                                        <p:attrNameLst>
                                          <p:attrName>ppt_x</p:attrName>
                                        </p:attrNameLst>
                                      </p:cBhvr>
                                      <p:tavLst>
                                        <p:tav tm="0">
                                          <p:val>
                                            <p:strVal val="#ppt_x"/>
                                          </p:val>
                                        </p:tav>
                                        <p:tav tm="100000">
                                          <p:val>
                                            <p:strVal val="#ppt_x"/>
                                          </p:val>
                                        </p:tav>
                                      </p:tavLst>
                                    </p:anim>
                                    <p:anim calcmode="lin" valueType="num">
                                      <p:cBhvr>
                                        <p:cTn id="84" dur="500" fill="hold"/>
                                        <p:tgtEl>
                                          <p:spTgt spid="245"/>
                                        </p:tgtEl>
                                        <p:attrNameLst>
                                          <p:attrName>ppt_y</p:attrName>
                                        </p:attrNameLst>
                                      </p:cBhvr>
                                      <p:tavLst>
                                        <p:tav tm="0">
                                          <p:val>
                                            <p:strVal val="#ppt_y+.1"/>
                                          </p:val>
                                        </p:tav>
                                        <p:tav tm="100000">
                                          <p:val>
                                            <p:strVal val="#ppt_y"/>
                                          </p:val>
                                        </p:tav>
                                      </p:tavLst>
                                    </p:anim>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46"/>
                                        </p:tgtEl>
                                        <p:attrNameLst>
                                          <p:attrName>style.visibility</p:attrName>
                                        </p:attrNameLst>
                                      </p:cBhvr>
                                      <p:to>
                                        <p:strVal val="visible"/>
                                      </p:to>
                                    </p:set>
                                    <p:animEffect transition="in" filter="fade">
                                      <p:cBhvr>
                                        <p:cTn id="88" dur="500"/>
                                        <p:tgtEl>
                                          <p:spTgt spid="246"/>
                                        </p:tgtEl>
                                      </p:cBhvr>
                                    </p:animEffect>
                                    <p:anim calcmode="lin" valueType="num">
                                      <p:cBhvr>
                                        <p:cTn id="89" dur="500" fill="hold"/>
                                        <p:tgtEl>
                                          <p:spTgt spid="246"/>
                                        </p:tgtEl>
                                        <p:attrNameLst>
                                          <p:attrName>ppt_x</p:attrName>
                                        </p:attrNameLst>
                                      </p:cBhvr>
                                      <p:tavLst>
                                        <p:tav tm="0">
                                          <p:val>
                                            <p:strVal val="#ppt_x"/>
                                          </p:val>
                                        </p:tav>
                                        <p:tav tm="100000">
                                          <p:val>
                                            <p:strVal val="#ppt_x"/>
                                          </p:val>
                                        </p:tav>
                                      </p:tavLst>
                                    </p:anim>
                                    <p:anim calcmode="lin" valueType="num">
                                      <p:cBhvr>
                                        <p:cTn id="90" dur="500" fill="hold"/>
                                        <p:tgtEl>
                                          <p:spTgt spid="246"/>
                                        </p:tgtEl>
                                        <p:attrNameLst>
                                          <p:attrName>ppt_y</p:attrName>
                                        </p:attrNameLst>
                                      </p:cBhvr>
                                      <p:tavLst>
                                        <p:tav tm="0">
                                          <p:val>
                                            <p:strVal val="#ppt_y+.1"/>
                                          </p:val>
                                        </p:tav>
                                        <p:tav tm="100000">
                                          <p:val>
                                            <p:strVal val="#ppt_y"/>
                                          </p:val>
                                        </p:tav>
                                      </p:tavLst>
                                    </p:anim>
                                  </p:childTnLst>
                                </p:cTn>
                              </p:par>
                            </p:childTnLst>
                          </p:cTn>
                        </p:par>
                        <p:par>
                          <p:cTn id="91" fill="hold">
                            <p:stCondLst>
                              <p:cond delay="3000"/>
                            </p:stCondLst>
                            <p:childTnLst>
                              <p:par>
                                <p:cTn id="92" presetID="42" presetClass="entr" presetSubtype="0" fill="hold" grpId="0" nodeType="afterEffect">
                                  <p:stCondLst>
                                    <p:cond delay="0"/>
                                  </p:stCondLst>
                                  <p:childTnLst>
                                    <p:set>
                                      <p:cBhvr>
                                        <p:cTn id="93" dur="1" fill="hold">
                                          <p:stCondLst>
                                            <p:cond delay="0"/>
                                          </p:stCondLst>
                                        </p:cTn>
                                        <p:tgtEl>
                                          <p:spTgt spid="247"/>
                                        </p:tgtEl>
                                        <p:attrNameLst>
                                          <p:attrName>style.visibility</p:attrName>
                                        </p:attrNameLst>
                                      </p:cBhvr>
                                      <p:to>
                                        <p:strVal val="visible"/>
                                      </p:to>
                                    </p:set>
                                    <p:animEffect transition="in" filter="fade">
                                      <p:cBhvr>
                                        <p:cTn id="94" dur="500"/>
                                        <p:tgtEl>
                                          <p:spTgt spid="247"/>
                                        </p:tgtEl>
                                      </p:cBhvr>
                                    </p:animEffect>
                                    <p:anim calcmode="lin" valueType="num">
                                      <p:cBhvr>
                                        <p:cTn id="95" dur="500" fill="hold"/>
                                        <p:tgtEl>
                                          <p:spTgt spid="247"/>
                                        </p:tgtEl>
                                        <p:attrNameLst>
                                          <p:attrName>ppt_x</p:attrName>
                                        </p:attrNameLst>
                                      </p:cBhvr>
                                      <p:tavLst>
                                        <p:tav tm="0">
                                          <p:val>
                                            <p:strVal val="#ppt_x"/>
                                          </p:val>
                                        </p:tav>
                                        <p:tav tm="100000">
                                          <p:val>
                                            <p:strVal val="#ppt_x"/>
                                          </p:val>
                                        </p:tav>
                                      </p:tavLst>
                                    </p:anim>
                                    <p:anim calcmode="lin" valueType="num">
                                      <p:cBhvr>
                                        <p:cTn id="96" dur="500" fill="hold"/>
                                        <p:tgtEl>
                                          <p:spTgt spid="247"/>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42" presetClass="entr" presetSubtype="0" fill="hold" grpId="0" nodeType="after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500"/>
                                        <p:tgtEl>
                                          <p:spTgt spid="248"/>
                                        </p:tgtEl>
                                      </p:cBhvr>
                                    </p:animEffect>
                                    <p:anim calcmode="lin" valueType="num">
                                      <p:cBhvr>
                                        <p:cTn id="101" dur="500" fill="hold"/>
                                        <p:tgtEl>
                                          <p:spTgt spid="248"/>
                                        </p:tgtEl>
                                        <p:attrNameLst>
                                          <p:attrName>ppt_x</p:attrName>
                                        </p:attrNameLst>
                                      </p:cBhvr>
                                      <p:tavLst>
                                        <p:tav tm="0">
                                          <p:val>
                                            <p:strVal val="#ppt_x"/>
                                          </p:val>
                                        </p:tav>
                                        <p:tav tm="100000">
                                          <p:val>
                                            <p:strVal val="#ppt_x"/>
                                          </p:val>
                                        </p:tav>
                                      </p:tavLst>
                                    </p:anim>
                                    <p:anim calcmode="lin" valueType="num">
                                      <p:cBhvr>
                                        <p:cTn id="102" dur="500" fill="hold"/>
                                        <p:tgtEl>
                                          <p:spTgt spid="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4" grpId="0" animBg="1"/>
      <p:bldP spid="235" grpId="0" animBg="1"/>
      <p:bldP spid="236" grpId="0" animBg="1"/>
      <p:bldP spid="237" grpId="0"/>
      <p:bldP spid="238" grpId="0"/>
      <p:bldP spid="239" grpId="0"/>
      <p:bldP spid="240" grpId="0"/>
      <p:bldP spid="241" grpId="0" animBg="1"/>
      <p:bldP spid="242" grpId="0" animBg="1"/>
      <p:bldP spid="243" grpId="0" animBg="1"/>
      <p:bldP spid="244" grpId="0" animBg="1"/>
      <p:bldP spid="245" grpId="0"/>
      <p:bldP spid="246" grpId="0"/>
      <p:bldP spid="247" grpId="0"/>
      <p:bldP spid="24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919028" y="1644270"/>
            <a:ext cx="8089715" cy="3599937"/>
          </a:xfrm>
          <a:prstGeom prst="roundRect">
            <a:avLst/>
          </a:prstGeom>
          <a:solidFill>
            <a:srgbClr val="FFFFFF"/>
          </a:solidFill>
          <a:ln w="19050" cap="flat" cmpd="sng" algn="ctr">
            <a:solidFill>
              <a:srgbClr val="EFEFEF">
                <a:lumMod val="90000"/>
              </a:srgbClr>
            </a:solidFill>
            <a:prstDash val="solid"/>
          </a:ln>
          <a:effectLst/>
        </p:spPr>
        <p:txBody>
          <a:bodyPr rtlCol="0" anchor="ctr"/>
          <a:lstStyle/>
          <a:p>
            <a:pPr algn="ctr" defTabSz="1219170">
              <a:defRPr/>
            </a:pPr>
            <a:endParaRPr lang="zh-CN" altLang="en-US" sz="2400" kern="0">
              <a:solidFill>
                <a:srgbClr val="EFEFEF"/>
              </a:solidFill>
              <a:latin typeface="Franklin Gothic Book"/>
              <a:ea typeface="微软雅黑"/>
            </a:endParaRPr>
          </a:p>
        </p:txBody>
      </p:sp>
      <p:sp>
        <p:nvSpPr>
          <p:cNvPr id="4" name="TextBox 18"/>
          <p:cNvSpPr txBox="1"/>
          <p:nvPr/>
        </p:nvSpPr>
        <p:spPr>
          <a:xfrm>
            <a:off x="1323703" y="2208114"/>
            <a:ext cx="7280367" cy="2677656"/>
          </a:xfrm>
          <a:prstGeom prst="rect">
            <a:avLst/>
          </a:prstGeom>
          <a:noFill/>
        </p:spPr>
        <p:txBody>
          <a:bodyPr wrap="square" rtlCol="0">
            <a:spAutoFit/>
          </a:bodyPr>
          <a:lstStyle/>
          <a:p>
            <a:pPr indent="395990" algn="just" defTabSz="1219170">
              <a:lnSpc>
                <a:spcPct val="150000"/>
              </a:lnSpc>
              <a:defRPr/>
            </a:pPr>
            <a:r>
              <a:rPr lang="zh-CN" altLang="en-US" sz="1600" kern="0" dirty="0">
                <a:solidFill>
                  <a:prstClr val="black">
                    <a:lumMod val="75000"/>
                    <a:lumOff val="25000"/>
                  </a:prstClr>
                </a:solidFill>
                <a:latin typeface="微软雅黑" pitchFamily="34" charset="-122"/>
                <a:ea typeface="微软雅黑" pitchFamily="34" charset="-122"/>
              </a:rPr>
              <a:t>在繁忙的工作中不知不觉又迎来了新的一年，过去这一年是有意义的、有价值的、有收获的。回顾这一年的工作历程，作为公司的一份子，我深深感到公司之蓬勃发展，全体同仁之拼搏的精神。在领导和同事们的悉心关怀和指导下，通过自身的不懈努力，在工作上取得了一定的成果，也找到了工作中的不足和问题。</a:t>
            </a:r>
            <a:endParaRPr lang="en-US" altLang="zh-CN" sz="1600" kern="0" dirty="0">
              <a:solidFill>
                <a:prstClr val="black">
                  <a:lumMod val="75000"/>
                  <a:lumOff val="25000"/>
                </a:prstClr>
              </a:solidFill>
              <a:latin typeface="微软雅黑" pitchFamily="34" charset="-122"/>
              <a:ea typeface="微软雅黑" pitchFamily="34" charset="-122"/>
            </a:endParaRPr>
          </a:p>
          <a:p>
            <a:pPr indent="395990" algn="just" defTabSz="1219170">
              <a:lnSpc>
                <a:spcPct val="150000"/>
              </a:lnSpc>
              <a:defRPr/>
            </a:pPr>
            <a:r>
              <a:rPr lang="zh-CN" altLang="en-US" sz="1600" kern="0" dirty="0">
                <a:solidFill>
                  <a:prstClr val="black">
                    <a:lumMod val="75000"/>
                    <a:lumOff val="25000"/>
                  </a:prstClr>
                </a:solidFill>
                <a:latin typeface="微软雅黑" pitchFamily="34" charset="-122"/>
                <a:ea typeface="微软雅黑" pitchFamily="34" charset="-122"/>
              </a:rPr>
              <a:t>展望新的一年，我必将继续跟随公司的脚步，循序渐进，迈步走向美好的前景，力争各项工作更上一个新台阶。</a:t>
            </a:r>
            <a:endParaRPr lang="zh-CN" altLang="en-US" sz="1467" kern="0" dirty="0">
              <a:solidFill>
                <a:prstClr val="black">
                  <a:lumMod val="75000"/>
                  <a:lumOff val="25000"/>
                </a:prstClr>
              </a:solidFill>
            </a:endParaRPr>
          </a:p>
        </p:txBody>
      </p:sp>
      <p:grpSp>
        <p:nvGrpSpPr>
          <p:cNvPr id="5" name="组合 4"/>
          <p:cNvGrpSpPr/>
          <p:nvPr/>
        </p:nvGrpSpPr>
        <p:grpSpPr>
          <a:xfrm>
            <a:off x="1931540" y="1393114"/>
            <a:ext cx="660219" cy="555981"/>
            <a:chOff x="2115278" y="1043585"/>
            <a:chExt cx="523987" cy="441260"/>
          </a:xfrm>
        </p:grpSpPr>
        <p:sp>
          <p:nvSpPr>
            <p:cNvPr id="6" name="矩形 5"/>
            <p:cNvSpPr/>
            <p:nvPr/>
          </p:nvSpPr>
          <p:spPr>
            <a:xfrm rot="2700000">
              <a:off x="2115278" y="1043585"/>
              <a:ext cx="441260" cy="441260"/>
            </a:xfrm>
            <a:prstGeom prst="rect">
              <a:avLst/>
            </a:prstGeom>
            <a:solidFill>
              <a:schemeClr val="accent2"/>
            </a:solidFill>
            <a:ln w="25400" cap="flat" cmpd="sng" algn="ctr">
              <a:noFill/>
              <a:prstDash val="solid"/>
            </a:ln>
            <a:effectLst/>
          </p:spPr>
          <p:txBody>
            <a:bodyPr rtlCol="0" anchor="ctr"/>
            <a:lstStyle/>
            <a:p>
              <a:pPr algn="ctr" defTabSz="1219170">
                <a:defRPr/>
              </a:pPr>
              <a:endParaRPr lang="zh-CN" altLang="en-US" sz="2400" kern="0">
                <a:solidFill>
                  <a:schemeClr val="bg1"/>
                </a:solidFill>
                <a:latin typeface="Franklin Gothic Book"/>
                <a:ea typeface="微软雅黑"/>
              </a:endParaRPr>
            </a:p>
          </p:txBody>
        </p:sp>
        <p:sp>
          <p:nvSpPr>
            <p:cNvPr id="7" name="TextBox 51"/>
            <p:cNvSpPr txBox="1"/>
            <p:nvPr/>
          </p:nvSpPr>
          <p:spPr>
            <a:xfrm>
              <a:off x="2117861" y="1064160"/>
              <a:ext cx="521404" cy="333785"/>
            </a:xfrm>
            <a:prstGeom prst="rect">
              <a:avLst/>
            </a:prstGeom>
            <a:noFill/>
            <a:ln>
              <a:noFill/>
            </a:ln>
          </p:spPr>
          <p:txBody>
            <a:bodyPr wrap="square" rtlCol="0">
              <a:spAutoFit/>
            </a:bodyPr>
            <a:lstStyle/>
            <a:p>
              <a:pPr defTabSz="1219170">
                <a:defRPr/>
              </a:pPr>
              <a:r>
                <a:rPr lang="zh-CN" altLang="en-US" sz="2133" kern="0" dirty="0">
                  <a:solidFill>
                    <a:schemeClr val="bg1"/>
                  </a:solidFill>
                  <a:latin typeface="微软雅黑" panose="020B0503020204020204" pitchFamily="34" charset="-122"/>
                  <a:ea typeface="微软雅黑" panose="020B0503020204020204" pitchFamily="34" charset="-122"/>
                </a:rPr>
                <a:t>前</a:t>
              </a:r>
            </a:p>
          </p:txBody>
        </p:sp>
      </p:grpSp>
      <p:sp>
        <p:nvSpPr>
          <p:cNvPr id="8" name="矩形 7"/>
          <p:cNvSpPr/>
          <p:nvPr/>
        </p:nvSpPr>
        <p:spPr>
          <a:xfrm rot="2700000">
            <a:off x="2709993" y="1392103"/>
            <a:ext cx="555981" cy="555981"/>
          </a:xfrm>
          <a:prstGeom prst="rect">
            <a:avLst/>
          </a:prstGeom>
          <a:noFill/>
          <a:ln w="9525" cap="flat" cmpd="sng" algn="ctr">
            <a:solidFill>
              <a:srgbClr val="49A0D4">
                <a:alpha val="36000"/>
              </a:srgbClr>
            </a:solidFill>
            <a:prstDash val="solid"/>
          </a:ln>
          <a:effectLst/>
        </p:spPr>
        <p:txBody>
          <a:bodyPr rtlCol="0" anchor="ctr"/>
          <a:lstStyle/>
          <a:p>
            <a:pPr algn="ctr" defTabSz="1219170">
              <a:defRPr/>
            </a:pPr>
            <a:endParaRPr lang="zh-CN" altLang="en-US" sz="2400" kern="0">
              <a:solidFill>
                <a:srgbClr val="EFEFEF"/>
              </a:solidFill>
              <a:latin typeface="Franklin Gothic Book"/>
              <a:ea typeface="微软雅黑"/>
            </a:endParaRPr>
          </a:p>
        </p:txBody>
      </p:sp>
      <p:grpSp>
        <p:nvGrpSpPr>
          <p:cNvPr id="9" name="组合 8"/>
          <p:cNvGrpSpPr/>
          <p:nvPr/>
        </p:nvGrpSpPr>
        <p:grpSpPr>
          <a:xfrm>
            <a:off x="2627062" y="1393116"/>
            <a:ext cx="671131" cy="555981"/>
            <a:chOff x="2636682" y="1043585"/>
            <a:chExt cx="532648" cy="441260"/>
          </a:xfrm>
        </p:grpSpPr>
        <p:sp>
          <p:nvSpPr>
            <p:cNvPr id="10" name="矩形 9"/>
            <p:cNvSpPr/>
            <p:nvPr/>
          </p:nvSpPr>
          <p:spPr>
            <a:xfrm rot="2700000">
              <a:off x="2636682" y="1043585"/>
              <a:ext cx="441260" cy="441260"/>
            </a:xfrm>
            <a:prstGeom prst="rect">
              <a:avLst/>
            </a:prstGeom>
            <a:solidFill>
              <a:schemeClr val="accent2"/>
            </a:solidFill>
            <a:ln w="25400" cap="flat" cmpd="sng" algn="ctr">
              <a:noFill/>
              <a:prstDash val="solid"/>
            </a:ln>
            <a:effectLst/>
          </p:spPr>
          <p:txBody>
            <a:bodyPr rtlCol="0" anchor="ctr"/>
            <a:lstStyle/>
            <a:p>
              <a:pPr algn="ctr" defTabSz="1219170">
                <a:defRPr/>
              </a:pPr>
              <a:endParaRPr lang="zh-CN" altLang="en-US" sz="2400" kern="0">
                <a:solidFill>
                  <a:schemeClr val="bg1"/>
                </a:solidFill>
                <a:latin typeface="Franklin Gothic Book"/>
                <a:ea typeface="微软雅黑"/>
              </a:endParaRPr>
            </a:p>
          </p:txBody>
        </p:sp>
        <p:sp>
          <p:nvSpPr>
            <p:cNvPr id="11" name="TextBox 22"/>
            <p:cNvSpPr txBox="1"/>
            <p:nvPr/>
          </p:nvSpPr>
          <p:spPr>
            <a:xfrm>
              <a:off x="2647237" y="1068107"/>
              <a:ext cx="522093" cy="333785"/>
            </a:xfrm>
            <a:prstGeom prst="rect">
              <a:avLst/>
            </a:prstGeom>
            <a:noFill/>
            <a:ln>
              <a:noFill/>
            </a:ln>
          </p:spPr>
          <p:txBody>
            <a:bodyPr wrap="square" rtlCol="0">
              <a:spAutoFit/>
            </a:bodyPr>
            <a:lstStyle/>
            <a:p>
              <a:pPr defTabSz="1219170">
                <a:defRPr/>
              </a:pPr>
              <a:r>
                <a:rPr lang="zh-CN" altLang="en-US" sz="2133" kern="0" dirty="0">
                  <a:solidFill>
                    <a:schemeClr val="bg1"/>
                  </a:solidFill>
                  <a:latin typeface="微软雅黑" panose="020B0503020204020204" pitchFamily="34" charset="-122"/>
                  <a:ea typeface="微软雅黑" panose="020B0503020204020204" pitchFamily="34" charset="-122"/>
                </a:rPr>
                <a:t>言</a:t>
              </a:r>
            </a:p>
          </p:txBody>
        </p:sp>
      </p:grpSp>
      <p:sp>
        <p:nvSpPr>
          <p:cNvPr id="12" name="TextBox 61"/>
          <p:cNvSpPr txBox="1"/>
          <p:nvPr/>
        </p:nvSpPr>
        <p:spPr>
          <a:xfrm>
            <a:off x="3447601" y="1353781"/>
            <a:ext cx="2124395" cy="379656"/>
          </a:xfrm>
          <a:prstGeom prst="rect">
            <a:avLst/>
          </a:prstGeom>
          <a:noFill/>
        </p:spPr>
        <p:txBody>
          <a:bodyPr wrap="square" rtlCol="0">
            <a:spAutoFit/>
          </a:bodyPr>
          <a:lstStyle/>
          <a:p>
            <a:pPr defTabSz="1219170"/>
            <a:r>
              <a:rPr lang="en-US" altLang="zh-CN" sz="1867" i="1" dirty="0">
                <a:solidFill>
                  <a:srgbClr val="EFEFEF">
                    <a:lumMod val="50000"/>
                  </a:srgbClr>
                </a:solidFill>
                <a:latin typeface="微软雅黑" panose="020B0503020204020204" pitchFamily="34" charset="-122"/>
                <a:ea typeface="微软雅黑" panose="020B0503020204020204" pitchFamily="34" charset="-122"/>
              </a:rPr>
              <a:t>PREFACE</a:t>
            </a:r>
            <a:endParaRPr lang="zh-CN" altLang="en-US" sz="1867" i="1" dirty="0">
              <a:solidFill>
                <a:srgbClr val="EFEFEF">
                  <a:lumMod val="50000"/>
                </a:srgbClr>
              </a:solidFill>
              <a:latin typeface="微软雅黑" panose="020B0503020204020204" pitchFamily="34" charset="-122"/>
              <a:ea typeface="微软雅黑" panose="020B0503020204020204" pitchFamily="34" charset="-122"/>
            </a:endParaRPr>
          </a:p>
        </p:txBody>
      </p:sp>
      <p:sp>
        <p:nvSpPr>
          <p:cNvPr id="13" name="矩形 12"/>
          <p:cNvSpPr/>
          <p:nvPr/>
        </p:nvSpPr>
        <p:spPr>
          <a:xfrm rot="2700000">
            <a:off x="2009111" y="1398189"/>
            <a:ext cx="555981" cy="555981"/>
          </a:xfrm>
          <a:prstGeom prst="rect">
            <a:avLst/>
          </a:prstGeom>
          <a:noFill/>
          <a:ln w="12700" cap="flat" cmpd="sng" algn="ctr">
            <a:solidFill>
              <a:srgbClr val="49A0D4">
                <a:alpha val="25000"/>
              </a:srgbClr>
            </a:solidFill>
            <a:prstDash val="solid"/>
          </a:ln>
          <a:effectLst/>
        </p:spPr>
        <p:txBody>
          <a:bodyPr rtlCol="0" anchor="ctr"/>
          <a:lstStyle/>
          <a:p>
            <a:pPr algn="ctr" defTabSz="1219170">
              <a:defRPr/>
            </a:pPr>
            <a:endParaRPr lang="zh-CN" altLang="en-US" sz="2400" kern="0">
              <a:solidFill>
                <a:srgbClr val="EFEFEF"/>
              </a:solidFill>
              <a:latin typeface="Franklin Gothic Book"/>
              <a:ea typeface="微软雅黑"/>
            </a:endParaRPr>
          </a:p>
        </p:txBody>
      </p:sp>
      <p:sp>
        <p:nvSpPr>
          <p:cNvPr id="14" name="圆角矩形 13"/>
          <p:cNvSpPr/>
          <p:nvPr/>
        </p:nvSpPr>
        <p:spPr>
          <a:xfrm>
            <a:off x="5571996" y="1172435"/>
            <a:ext cx="1184000" cy="853948"/>
          </a:xfrm>
          <a:prstGeom prst="roundRect">
            <a:avLst/>
          </a:prstGeom>
          <a:blipFill>
            <a:blip r:embed="rId3" cstate="screen">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a:ext>
              </a:extLst>
            </a:blip>
            <a:stretch>
              <a:fillRect/>
            </a:stretch>
          </a:blipFill>
          <a:ln w="12700" cap="flat" cmpd="sng" algn="ctr">
            <a:solidFill>
              <a:srgbClr val="EFEFEF">
                <a:lumMod val="50000"/>
              </a:srgbClr>
            </a:solidFill>
            <a:prstDash val="solid"/>
          </a:ln>
          <a:effectLst/>
        </p:spPr>
        <p:txBody>
          <a:bodyPr rtlCol="0" anchor="ctr"/>
          <a:lstStyle/>
          <a:p>
            <a:pPr algn="ctr" defTabSz="1219170">
              <a:defRPr/>
            </a:pPr>
            <a:endParaRPr lang="zh-CN" altLang="en-US" sz="2400" kern="0">
              <a:solidFill>
                <a:srgbClr val="EFEFEF"/>
              </a:solidFill>
              <a:latin typeface="Franklin Gothic Book"/>
              <a:ea typeface="微软雅黑"/>
            </a:endParaRPr>
          </a:p>
        </p:txBody>
      </p:sp>
      <p:sp>
        <p:nvSpPr>
          <p:cNvPr id="15" name="圆角矩形 14"/>
          <p:cNvSpPr/>
          <p:nvPr/>
        </p:nvSpPr>
        <p:spPr>
          <a:xfrm>
            <a:off x="6877308" y="1172435"/>
            <a:ext cx="1184000" cy="853948"/>
          </a:xfrm>
          <a:prstGeom prst="roundRect">
            <a:avLst/>
          </a:prstGeom>
          <a:blipFill>
            <a:blip r:embed="rId5" cstate="screen">
              <a:extLst>
                <a:ext uri="{28A0092B-C50C-407E-A947-70E740481C1C}">
                  <a14:useLocalDpi xmlns:a14="http://schemas.microsoft.com/office/drawing/2010/main"/>
                </a:ext>
              </a:extLst>
            </a:blip>
            <a:stretch>
              <a:fillRect/>
            </a:stretch>
          </a:blipFill>
          <a:ln w="12700" cap="flat" cmpd="sng" algn="ctr">
            <a:solidFill>
              <a:srgbClr val="EFEFEF">
                <a:lumMod val="50000"/>
              </a:srgbClr>
            </a:solidFill>
            <a:prstDash val="solid"/>
          </a:ln>
          <a:effectLst/>
        </p:spPr>
        <p:txBody>
          <a:bodyPr rtlCol="0" anchor="ctr"/>
          <a:lstStyle/>
          <a:p>
            <a:pPr algn="ctr" defTabSz="1219170">
              <a:defRPr/>
            </a:pPr>
            <a:endParaRPr lang="zh-CN" altLang="en-US" sz="2400" kern="0">
              <a:solidFill>
                <a:srgbClr val="EFEFEF"/>
              </a:solidFill>
              <a:latin typeface="Franklin Gothic Book"/>
              <a:ea typeface="微软雅黑"/>
            </a:endParaRPr>
          </a:p>
        </p:txBody>
      </p:sp>
      <p:pic>
        <p:nvPicPr>
          <p:cNvPr id="2" name="图片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20496" y="0"/>
            <a:ext cx="6958022" cy="6858000"/>
          </a:xfrm>
          <a:prstGeom prst="rect">
            <a:avLst/>
          </a:prstGeom>
        </p:spPr>
      </p:pic>
    </p:spTree>
    <p:extLst>
      <p:ext uri="{BB962C8B-B14F-4D97-AF65-F5344CB8AC3E}">
        <p14:creationId xmlns:p14="http://schemas.microsoft.com/office/powerpoint/2010/main" val="14956199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anim calcmode="lin" valueType="num">
                                      <p:cBhvr>
                                        <p:cTn id="19" dur="500" fill="hold"/>
                                        <p:tgtEl>
                                          <p:spTgt spid="13"/>
                                        </p:tgtEl>
                                        <p:attrNameLst>
                                          <p:attrName>ppt_x</p:attrName>
                                        </p:attrNameLst>
                                      </p:cBhvr>
                                      <p:tavLst>
                                        <p:tav tm="0">
                                          <p:val>
                                            <p:strVal val="#ppt_x"/>
                                          </p:val>
                                        </p:tav>
                                        <p:tav tm="100000">
                                          <p:val>
                                            <p:strVal val="#ppt_x"/>
                                          </p:val>
                                        </p:tav>
                                      </p:tavLst>
                                    </p:anim>
                                    <p:anim calcmode="lin" valueType="num">
                                      <p:cBhvr>
                                        <p:cTn id="20" dur="5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14" presetClass="entr" presetSubtype="1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randombar(horizontal)">
                                      <p:cBhvr>
                                        <p:cTn id="39" dur="500"/>
                                        <p:tgtEl>
                                          <p:spTgt spid="12"/>
                                        </p:tgtEl>
                                      </p:cBhvr>
                                    </p:animEffect>
                                  </p:childTnLst>
                                </p:cTn>
                              </p:par>
                            </p:childTnLst>
                          </p:cTn>
                        </p:par>
                        <p:par>
                          <p:cTn id="40" fill="hold">
                            <p:stCondLst>
                              <p:cond delay="2500"/>
                            </p:stCondLst>
                            <p:childTnLst>
                              <p:par>
                                <p:cTn id="41" presetID="22" presetClass="entr" presetSubtype="1" fill="hold" grpId="0" nodeType="afterEffect">
                                  <p:stCondLst>
                                    <p:cond delay="0"/>
                                  </p:stCondLst>
                                  <p:iterate type="lt">
                                    <p:tmPct val="10000"/>
                                  </p:iterate>
                                  <p:childTnLst>
                                    <p:set>
                                      <p:cBhvr>
                                        <p:cTn id="42" dur="1" fill="hold">
                                          <p:stCondLst>
                                            <p:cond delay="0"/>
                                          </p:stCondLst>
                                        </p:cTn>
                                        <p:tgtEl>
                                          <p:spTgt spid="4"/>
                                        </p:tgtEl>
                                        <p:attrNameLst>
                                          <p:attrName>style.visibility</p:attrName>
                                        </p:attrNameLst>
                                      </p:cBhvr>
                                      <p:to>
                                        <p:strVal val="visible"/>
                                      </p:to>
                                    </p:set>
                                    <p:animEffect transition="in" filter="wipe(up)">
                                      <p:cBhvr>
                                        <p:cTn id="43" dur="500"/>
                                        <p:tgtEl>
                                          <p:spTgt spid="4"/>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animBg="1"/>
      <p:bldP spid="12" grpId="0"/>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7184" y="827701"/>
            <a:ext cx="6894816" cy="9752826"/>
          </a:xfrm>
          <a:prstGeom prst="rect">
            <a:avLst/>
          </a:prstGeom>
        </p:spPr>
      </p:pic>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71454" y="-2894826"/>
            <a:ext cx="6894816" cy="9752826"/>
          </a:xfrm>
          <a:prstGeom prst="rect">
            <a:avLst/>
          </a:prstGeom>
        </p:spPr>
      </p:pic>
      <p:sp>
        <p:nvSpPr>
          <p:cNvPr id="3" name="TextBox 25"/>
          <p:cNvSpPr txBox="1"/>
          <p:nvPr/>
        </p:nvSpPr>
        <p:spPr>
          <a:xfrm>
            <a:off x="4703208" y="3333543"/>
            <a:ext cx="1478780" cy="399842"/>
          </a:xfrm>
          <a:prstGeom prst="rect">
            <a:avLst/>
          </a:prstGeom>
          <a:noFill/>
        </p:spPr>
        <p:txBody>
          <a:bodyPr>
            <a:spAutoFit/>
          </a:bodyPr>
          <a:lstStyle/>
          <a:p>
            <a:pPr eaLnBrk="1" hangingPunct="1">
              <a:buFont typeface="Arial" pitchFamily="34" charset="0"/>
              <a:buNone/>
              <a:defRPr/>
            </a:pPr>
            <a:r>
              <a:rPr lang="zh-CN" altLang="en-US" sz="1999" dirty="0">
                <a:solidFill>
                  <a:schemeClr val="tx2"/>
                </a:solidFill>
                <a:latin typeface="+mn-ea"/>
              </a:rPr>
              <a:t>添加副标题</a:t>
            </a:r>
          </a:p>
        </p:txBody>
      </p:sp>
      <p:sp>
        <p:nvSpPr>
          <p:cNvPr id="4" name="TextBox 26"/>
          <p:cNvSpPr txBox="1">
            <a:spLocks noChangeArrowheads="1"/>
          </p:cNvSpPr>
          <p:nvPr/>
        </p:nvSpPr>
        <p:spPr bwMode="auto">
          <a:xfrm>
            <a:off x="6840458" y="3333543"/>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5" name="Freeform 21"/>
          <p:cNvSpPr>
            <a:spLocks noEditPoints="1"/>
          </p:cNvSpPr>
          <p:nvPr/>
        </p:nvSpPr>
        <p:spPr bwMode="auto">
          <a:xfrm>
            <a:off x="4420780"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6" name="Freeform 22"/>
          <p:cNvSpPr>
            <a:spLocks noEditPoints="1"/>
          </p:cNvSpPr>
          <p:nvPr/>
        </p:nvSpPr>
        <p:spPr bwMode="auto">
          <a:xfrm>
            <a:off x="6543749"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7" name="矩形 6"/>
          <p:cNvSpPr/>
          <p:nvPr/>
        </p:nvSpPr>
        <p:spPr>
          <a:xfrm>
            <a:off x="4279567" y="2245085"/>
            <a:ext cx="7013097" cy="921858"/>
          </a:xfrm>
          <a:prstGeom prst="rect">
            <a:avLst/>
          </a:prstGeom>
          <a:noFill/>
          <a:ln>
            <a:noFill/>
          </a:ln>
        </p:spPr>
        <p:txBody>
          <a:bodyPr lIns="0" tIns="0" rIns="0" bIns="0">
            <a:spAutoFit/>
          </a:bodyPr>
          <a:lstStyle/>
          <a:p>
            <a:pPr eaLnBrk="1" hangingPunct="1">
              <a:buFont typeface="Arial" pitchFamily="34" charset="0"/>
              <a:buNone/>
              <a:defRPr/>
            </a:pPr>
            <a:r>
              <a:rPr lang="zh-CN" altLang="en-US" sz="5997" b="1" dirty="0">
                <a:solidFill>
                  <a:schemeClr val="tx2"/>
                </a:solidFill>
                <a:latin typeface="+mj-ea"/>
                <a:ea typeface="+mj-ea"/>
              </a:rPr>
              <a:t>成功项目展示</a:t>
            </a:r>
          </a:p>
        </p:txBody>
      </p:sp>
      <p:sp>
        <p:nvSpPr>
          <p:cNvPr id="8" name="Freeform 5"/>
          <p:cNvSpPr>
            <a:spLocks/>
          </p:cNvSpPr>
          <p:nvPr/>
        </p:nvSpPr>
        <p:spPr bwMode="auto">
          <a:xfrm>
            <a:off x="2023317" y="2192726"/>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chemeClr val="accent2"/>
          </a:solidFill>
          <a:ln>
            <a:noFill/>
          </a:ln>
          <a:extLst/>
        </p:spPr>
        <p:txBody>
          <a:bodyPr/>
          <a:lstStyle/>
          <a:p>
            <a:endParaRPr lang="zh-CN" altLang="en-US" sz="1799">
              <a:solidFill>
                <a:schemeClr val="tx2"/>
              </a:solidFill>
            </a:endParaRPr>
          </a:p>
        </p:txBody>
      </p:sp>
      <p:sp>
        <p:nvSpPr>
          <p:cNvPr id="9" name="TextBox 13"/>
          <p:cNvSpPr txBox="1">
            <a:spLocks noChangeArrowheads="1"/>
          </p:cNvSpPr>
          <p:nvPr/>
        </p:nvSpPr>
        <p:spPr bwMode="auto">
          <a:xfrm>
            <a:off x="9050694" y="3333543"/>
            <a:ext cx="2026183"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10" name="Freeform 22"/>
          <p:cNvSpPr>
            <a:spLocks noEditPoints="1"/>
          </p:cNvSpPr>
          <p:nvPr/>
        </p:nvSpPr>
        <p:spPr bwMode="auto">
          <a:xfrm>
            <a:off x="8752399"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1" name="TextBox 15"/>
          <p:cNvSpPr txBox="1"/>
          <p:nvPr/>
        </p:nvSpPr>
        <p:spPr>
          <a:xfrm>
            <a:off x="4703208" y="3782573"/>
            <a:ext cx="2703692" cy="401428"/>
          </a:xfrm>
          <a:prstGeom prst="rect">
            <a:avLst/>
          </a:prstGeom>
          <a:noFill/>
        </p:spPr>
        <p:txBody>
          <a:bodyPr>
            <a:spAutoFit/>
          </a:bodyPr>
          <a:lstStyle/>
          <a:p>
            <a:pPr eaLnBrk="1" hangingPunct="1">
              <a:buFont typeface="Arial" pitchFamily="34" charset="0"/>
              <a:buNone/>
              <a:defRPr/>
            </a:pPr>
            <a:r>
              <a:rPr lang="zh-CN" altLang="en-US" sz="1999" dirty="0">
                <a:solidFill>
                  <a:schemeClr val="tx2"/>
                </a:solidFill>
                <a:latin typeface="+mn-ea"/>
              </a:rPr>
              <a:t>添加副标题</a:t>
            </a:r>
          </a:p>
        </p:txBody>
      </p:sp>
      <p:sp>
        <p:nvSpPr>
          <p:cNvPr id="12" name="TextBox 16"/>
          <p:cNvSpPr txBox="1">
            <a:spLocks noChangeArrowheads="1"/>
          </p:cNvSpPr>
          <p:nvPr/>
        </p:nvSpPr>
        <p:spPr bwMode="auto">
          <a:xfrm>
            <a:off x="6840458" y="3782573"/>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13" name="Freeform 21"/>
          <p:cNvSpPr>
            <a:spLocks noEditPoints="1"/>
          </p:cNvSpPr>
          <p:nvPr/>
        </p:nvSpPr>
        <p:spPr bwMode="auto">
          <a:xfrm>
            <a:off x="4420780" y="384921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4" name="Freeform 22"/>
          <p:cNvSpPr>
            <a:spLocks noEditPoints="1"/>
          </p:cNvSpPr>
          <p:nvPr/>
        </p:nvSpPr>
        <p:spPr bwMode="auto">
          <a:xfrm>
            <a:off x="6542163" y="384921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5" name="PA_文本框 1"/>
          <p:cNvSpPr txBox="1"/>
          <p:nvPr>
            <p:custDataLst>
              <p:tags r:id="rId1"/>
            </p:custDataLst>
          </p:nvPr>
        </p:nvSpPr>
        <p:spPr>
          <a:xfrm>
            <a:off x="2261930" y="2451076"/>
            <a:ext cx="1448994" cy="1353512"/>
          </a:xfrm>
          <a:prstGeom prst="rect">
            <a:avLst/>
          </a:prstGeom>
          <a:noFill/>
          <a:ln>
            <a:noFill/>
          </a:ln>
        </p:spPr>
        <p:txBody>
          <a:bodyPr wrap="square" lIns="0" tIns="0" rIns="0" bIns="0">
            <a:spAutoFit/>
          </a:bodyPr>
          <a:lstStyle>
            <a:defPPr>
              <a:defRPr lang="zh-CN"/>
            </a:defPPr>
            <a:lvl1pPr eaLnBrk="1" hangingPunct="1">
              <a:buFont typeface="Arial" pitchFamily="34" charset="0"/>
              <a:buNone/>
              <a:defRPr sz="6000" b="1">
                <a:solidFill>
                  <a:schemeClr val="accent2"/>
                </a:solidFill>
                <a:latin typeface="+mj-ea"/>
                <a:ea typeface="+mj-ea"/>
              </a:defRPr>
            </a:lvl1pPr>
          </a:lstStyle>
          <a:p>
            <a:pPr algn="ctr"/>
            <a:r>
              <a:rPr lang="en-US" altLang="zh-CN" sz="8796" dirty="0">
                <a:solidFill>
                  <a:schemeClr val="tx2"/>
                </a:solidFill>
              </a:rPr>
              <a:t>03</a:t>
            </a:r>
            <a:endParaRPr lang="zh-CN" altLang="en-US" sz="8796" dirty="0">
              <a:solidFill>
                <a:schemeClr val="tx2"/>
              </a:solidFill>
            </a:endParaRPr>
          </a:p>
        </p:txBody>
      </p:sp>
    </p:spTree>
    <p:extLst>
      <p:ext uri="{BB962C8B-B14F-4D97-AF65-F5344CB8AC3E}">
        <p14:creationId xmlns:p14="http://schemas.microsoft.com/office/powerpoint/2010/main" val="6732774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1500"/>
                                        <p:tgtEl>
                                          <p:spTgt spid="18"/>
                                        </p:tgtEl>
                                      </p:cBhvr>
                                    </p:animEffect>
                                  </p:childTnLst>
                                </p:cTn>
                              </p:par>
                              <p:par>
                                <p:cTn id="8" presetID="22" presetClass="entr" presetSubtype="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1500"/>
                                        <p:tgtEl>
                                          <p:spTgt spid="19"/>
                                        </p:tgtEl>
                                      </p:cBhvr>
                                    </p:animEffect>
                                  </p:childTnLst>
                                </p:cTn>
                              </p:par>
                            </p:childTnLst>
                          </p:cTn>
                        </p:par>
                        <p:par>
                          <p:cTn id="11" fill="hold">
                            <p:stCondLst>
                              <p:cond delay="1500"/>
                            </p:stCondLst>
                            <p:childTnLst>
                              <p:par>
                                <p:cTn id="12" presetID="16" presetClass="entr" presetSubtype="4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outHorizontal)">
                                      <p:cBhvr>
                                        <p:cTn id="14" dur="500"/>
                                        <p:tgtEl>
                                          <p:spTgt spid="8"/>
                                        </p:tgtEl>
                                      </p:cBhvr>
                                    </p:animEffect>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 calcmode="lin" valueType="num">
                                      <p:cBhvr>
                                        <p:cTn id="20" dur="500" fill="hold"/>
                                        <p:tgtEl>
                                          <p:spTgt spid="15"/>
                                        </p:tgtEl>
                                        <p:attrNameLst>
                                          <p:attrName>style.rotation</p:attrName>
                                        </p:attrNameLst>
                                      </p:cBhvr>
                                      <p:tavLst>
                                        <p:tav tm="0">
                                          <p:val>
                                            <p:fltVal val="90"/>
                                          </p:val>
                                        </p:tav>
                                        <p:tav tm="100000">
                                          <p:val>
                                            <p:fltVal val="0"/>
                                          </p:val>
                                        </p:tav>
                                      </p:tavLst>
                                    </p:anim>
                                    <p:animEffect transition="in" filter="fade">
                                      <p:cBhvr>
                                        <p:cTn id="21" dur="500"/>
                                        <p:tgtEl>
                                          <p:spTgt spid="15"/>
                                        </p:tgtEl>
                                      </p:cBhvr>
                                    </p:animEffect>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by="(-#ppt_w*2)" calcmode="lin" valueType="num">
                                      <p:cBhvr rctx="PPT">
                                        <p:cTn id="25" dur="300" autoRev="1" fill="hold">
                                          <p:stCondLst>
                                            <p:cond delay="0"/>
                                          </p:stCondLst>
                                        </p:cTn>
                                        <p:tgtEl>
                                          <p:spTgt spid="7"/>
                                        </p:tgtEl>
                                        <p:attrNameLst>
                                          <p:attrName>ppt_w</p:attrName>
                                        </p:attrNameLst>
                                      </p:cBhvr>
                                    </p:anim>
                                    <p:anim by="(#ppt_w*0.50)" calcmode="lin" valueType="num">
                                      <p:cBhvr>
                                        <p:cTn id="26" dur="300" decel="50000" autoRev="1" fill="hold">
                                          <p:stCondLst>
                                            <p:cond delay="0"/>
                                          </p:stCondLst>
                                        </p:cTn>
                                        <p:tgtEl>
                                          <p:spTgt spid="7"/>
                                        </p:tgtEl>
                                        <p:attrNameLst>
                                          <p:attrName>ppt_x</p:attrName>
                                        </p:attrNameLst>
                                      </p:cBhvr>
                                    </p:anim>
                                    <p:anim from="(-#ppt_h/2)" to="(#ppt_y)" calcmode="lin" valueType="num">
                                      <p:cBhvr>
                                        <p:cTn id="27" dur="600" fill="hold">
                                          <p:stCondLst>
                                            <p:cond delay="0"/>
                                          </p:stCondLst>
                                        </p:cTn>
                                        <p:tgtEl>
                                          <p:spTgt spid="7"/>
                                        </p:tgtEl>
                                        <p:attrNameLst>
                                          <p:attrName>ppt_y</p:attrName>
                                        </p:attrNameLst>
                                      </p:cBhvr>
                                    </p:anim>
                                    <p:animRot by="21600000">
                                      <p:cBhvr>
                                        <p:cTn id="28" dur="600" fill="hold">
                                          <p:stCondLst>
                                            <p:cond delay="0"/>
                                          </p:stCondLst>
                                        </p:cTn>
                                        <p:tgtEl>
                                          <p:spTgt spid="7"/>
                                        </p:tgtEl>
                                        <p:attrNameLst>
                                          <p:attrName>r</p:attrName>
                                        </p:attrNameLst>
                                      </p:cBhvr>
                                    </p:animRot>
                                  </p:childTnLst>
                                </p:cTn>
                              </p:par>
                            </p:childTnLst>
                          </p:cTn>
                        </p:par>
                        <p:par>
                          <p:cTn id="29" fill="hold">
                            <p:stCondLst>
                              <p:cond delay="3400"/>
                            </p:stCondLst>
                            <p:childTnLst>
                              <p:par>
                                <p:cTn id="30" presetID="2" presetClass="entr" presetSubtype="12"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0-#ppt_w/2"/>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2" presetClass="entr" presetSubtype="12" fill="hold" grpId="0" nodeType="withEffect">
                                  <p:stCondLst>
                                    <p:cond delay="1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2" presetClass="entr" presetSubtype="8"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4600"/>
                            </p:stCondLst>
                            <p:childTnLst>
                              <p:par>
                                <p:cTn id="53" presetID="2" presetClass="entr" presetSubtype="12"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10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52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p:bldP spid="8" grpId="0" animBg="1"/>
      <p:bldP spid="9" grpId="0"/>
      <p:bldP spid="10" grpId="0" animBg="1"/>
      <p:bldP spid="11" grpId="0"/>
      <p:bldP spid="12" grpId="0"/>
      <p:bldP spid="13" grpId="0" animBg="1"/>
      <p:bldP spid="14"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a:xfrm>
            <a:off x="782823" y="203565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89" name="矩形 88"/>
          <p:cNvSpPr/>
          <p:nvPr/>
        </p:nvSpPr>
        <p:spPr>
          <a:xfrm>
            <a:off x="782823" y="2999923"/>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0" name="矩形 89"/>
          <p:cNvSpPr/>
          <p:nvPr/>
        </p:nvSpPr>
        <p:spPr>
          <a:xfrm>
            <a:off x="782823" y="3964187"/>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1" name="矩形 90"/>
          <p:cNvSpPr/>
          <p:nvPr/>
        </p:nvSpPr>
        <p:spPr>
          <a:xfrm>
            <a:off x="782823" y="4928449"/>
            <a:ext cx="2703109"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2" name="矩形 91"/>
          <p:cNvSpPr/>
          <p:nvPr/>
        </p:nvSpPr>
        <p:spPr>
          <a:xfrm>
            <a:off x="8687556" y="2047160"/>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3" name="矩形 92"/>
          <p:cNvSpPr/>
          <p:nvPr/>
        </p:nvSpPr>
        <p:spPr>
          <a:xfrm>
            <a:off x="8687556" y="3491541"/>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94" name="矩形 93"/>
          <p:cNvSpPr/>
          <p:nvPr/>
        </p:nvSpPr>
        <p:spPr>
          <a:xfrm>
            <a:off x="8687556" y="4935923"/>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grpSp>
        <p:nvGrpSpPr>
          <p:cNvPr id="95" name="组合 94"/>
          <p:cNvGrpSpPr/>
          <p:nvPr/>
        </p:nvGrpSpPr>
        <p:grpSpPr>
          <a:xfrm>
            <a:off x="4841459" y="3186179"/>
            <a:ext cx="1187379" cy="1103489"/>
            <a:chOff x="3630971" y="2389633"/>
            <a:chExt cx="890650" cy="827617"/>
          </a:xfrm>
        </p:grpSpPr>
        <p:sp>
          <p:nvSpPr>
            <p:cNvPr id="96" name="Freeform 7"/>
            <p:cNvSpPr>
              <a:spLocks/>
            </p:cNvSpPr>
            <p:nvPr/>
          </p:nvSpPr>
          <p:spPr bwMode="auto">
            <a:xfrm>
              <a:off x="3630971" y="2389633"/>
              <a:ext cx="890650" cy="827617"/>
            </a:xfrm>
            <a:custGeom>
              <a:avLst/>
              <a:gdLst>
                <a:gd name="T0" fmla="*/ 1224 w 2175"/>
                <a:gd name="T1" fmla="*/ 2022 h 2022"/>
                <a:gd name="T2" fmla="*/ 1238 w 2175"/>
                <a:gd name="T3" fmla="*/ 1894 h 2022"/>
                <a:gd name="T4" fmla="*/ 1257 w 2175"/>
                <a:gd name="T5" fmla="*/ 1769 h 2022"/>
                <a:gd name="T6" fmla="*/ 1284 w 2175"/>
                <a:gd name="T7" fmla="*/ 1647 h 2022"/>
                <a:gd name="T8" fmla="*/ 1319 w 2175"/>
                <a:gd name="T9" fmla="*/ 1528 h 2022"/>
                <a:gd name="T10" fmla="*/ 1360 w 2175"/>
                <a:gd name="T11" fmla="*/ 1410 h 2022"/>
                <a:gd name="T12" fmla="*/ 1406 w 2175"/>
                <a:gd name="T13" fmla="*/ 1296 h 2022"/>
                <a:gd name="T14" fmla="*/ 1458 w 2175"/>
                <a:gd name="T15" fmla="*/ 1186 h 2022"/>
                <a:gd name="T16" fmla="*/ 1518 w 2175"/>
                <a:gd name="T17" fmla="*/ 1077 h 2022"/>
                <a:gd name="T18" fmla="*/ 1582 w 2175"/>
                <a:gd name="T19" fmla="*/ 975 h 2022"/>
                <a:gd name="T20" fmla="*/ 1651 w 2175"/>
                <a:gd name="T21" fmla="*/ 877 h 2022"/>
                <a:gd name="T22" fmla="*/ 1727 w 2175"/>
                <a:gd name="T23" fmla="*/ 780 h 2022"/>
                <a:gd name="T24" fmla="*/ 1808 w 2175"/>
                <a:gd name="T25" fmla="*/ 689 h 2022"/>
                <a:gd name="T26" fmla="*/ 1893 w 2175"/>
                <a:gd name="T27" fmla="*/ 604 h 2022"/>
                <a:gd name="T28" fmla="*/ 1982 w 2175"/>
                <a:gd name="T29" fmla="*/ 523 h 2022"/>
                <a:gd name="T30" fmla="*/ 2076 w 2175"/>
                <a:gd name="T31" fmla="*/ 446 h 2022"/>
                <a:gd name="T32" fmla="*/ 2175 w 2175"/>
                <a:gd name="T33" fmla="*/ 376 h 2022"/>
                <a:gd name="T34" fmla="*/ 2109 w 2175"/>
                <a:gd name="T35" fmla="*/ 332 h 2022"/>
                <a:gd name="T36" fmla="*/ 1972 w 2175"/>
                <a:gd name="T37" fmla="*/ 253 h 2022"/>
                <a:gd name="T38" fmla="*/ 1827 w 2175"/>
                <a:gd name="T39" fmla="*/ 183 h 2022"/>
                <a:gd name="T40" fmla="*/ 1678 w 2175"/>
                <a:gd name="T41" fmla="*/ 123 h 2022"/>
                <a:gd name="T42" fmla="*/ 1524 w 2175"/>
                <a:gd name="T43" fmla="*/ 75 h 2022"/>
                <a:gd name="T44" fmla="*/ 1366 w 2175"/>
                <a:gd name="T45" fmla="*/ 38 h 2022"/>
                <a:gd name="T46" fmla="*/ 1201 w 2175"/>
                <a:gd name="T47" fmla="*/ 13 h 2022"/>
                <a:gd name="T48" fmla="*/ 1035 w 2175"/>
                <a:gd name="T49" fmla="*/ 2 h 2022"/>
                <a:gd name="T50" fmla="*/ 950 w 2175"/>
                <a:gd name="T51" fmla="*/ 0 h 2022"/>
                <a:gd name="T52" fmla="*/ 823 w 2175"/>
                <a:gd name="T53" fmla="*/ 4 h 2022"/>
                <a:gd name="T54" fmla="*/ 699 w 2175"/>
                <a:gd name="T55" fmla="*/ 13 h 2022"/>
                <a:gd name="T56" fmla="*/ 575 w 2175"/>
                <a:gd name="T57" fmla="*/ 31 h 2022"/>
                <a:gd name="T58" fmla="*/ 456 w 2175"/>
                <a:gd name="T59" fmla="*/ 56 h 2022"/>
                <a:gd name="T60" fmla="*/ 338 w 2175"/>
                <a:gd name="T61" fmla="*/ 87 h 2022"/>
                <a:gd name="T62" fmla="*/ 222 w 2175"/>
                <a:gd name="T63" fmla="*/ 123 h 2022"/>
                <a:gd name="T64" fmla="*/ 110 w 2175"/>
                <a:gd name="T65" fmla="*/ 168 h 2022"/>
                <a:gd name="T66" fmla="*/ 0 w 2175"/>
                <a:gd name="T67" fmla="*/ 216 h 2022"/>
                <a:gd name="T68" fmla="*/ 7 w 2175"/>
                <a:gd name="T69" fmla="*/ 291 h 2022"/>
                <a:gd name="T70" fmla="*/ 27 w 2175"/>
                <a:gd name="T71" fmla="*/ 438 h 2022"/>
                <a:gd name="T72" fmla="*/ 58 w 2175"/>
                <a:gd name="T73" fmla="*/ 581 h 2022"/>
                <a:gd name="T74" fmla="*/ 96 w 2175"/>
                <a:gd name="T75" fmla="*/ 720 h 2022"/>
                <a:gd name="T76" fmla="*/ 145 w 2175"/>
                <a:gd name="T77" fmla="*/ 855 h 2022"/>
                <a:gd name="T78" fmla="*/ 201 w 2175"/>
                <a:gd name="T79" fmla="*/ 987 h 2022"/>
                <a:gd name="T80" fmla="*/ 266 w 2175"/>
                <a:gd name="T81" fmla="*/ 1112 h 2022"/>
                <a:gd name="T82" fmla="*/ 338 w 2175"/>
                <a:gd name="T83" fmla="*/ 1234 h 2022"/>
                <a:gd name="T84" fmla="*/ 419 w 2175"/>
                <a:gd name="T85" fmla="*/ 1350 h 2022"/>
                <a:gd name="T86" fmla="*/ 506 w 2175"/>
                <a:gd name="T87" fmla="*/ 1462 h 2022"/>
                <a:gd name="T88" fmla="*/ 600 w 2175"/>
                <a:gd name="T89" fmla="*/ 1566 h 2022"/>
                <a:gd name="T90" fmla="*/ 701 w 2175"/>
                <a:gd name="T91" fmla="*/ 1665 h 2022"/>
                <a:gd name="T92" fmla="*/ 807 w 2175"/>
                <a:gd name="T93" fmla="*/ 1757 h 2022"/>
                <a:gd name="T94" fmla="*/ 919 w 2175"/>
                <a:gd name="T95" fmla="*/ 1842 h 2022"/>
                <a:gd name="T96" fmla="*/ 1037 w 2175"/>
                <a:gd name="T97" fmla="*/ 1920 h 2022"/>
                <a:gd name="T98" fmla="*/ 1161 w 2175"/>
                <a:gd name="T99" fmla="*/ 1989 h 2022"/>
                <a:gd name="T100" fmla="*/ 1224 w 2175"/>
                <a:gd name="T101" fmla="*/ 2022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1224" y="2022"/>
                  </a:moveTo>
                  <a:lnTo>
                    <a:pt x="1224" y="2022"/>
                  </a:lnTo>
                  <a:lnTo>
                    <a:pt x="1230" y="1958"/>
                  </a:lnTo>
                  <a:lnTo>
                    <a:pt x="1238" y="1894"/>
                  </a:lnTo>
                  <a:lnTo>
                    <a:pt x="1248" y="1831"/>
                  </a:lnTo>
                  <a:lnTo>
                    <a:pt x="1257" y="1769"/>
                  </a:lnTo>
                  <a:lnTo>
                    <a:pt x="1271" y="1707"/>
                  </a:lnTo>
                  <a:lnTo>
                    <a:pt x="1284" y="1647"/>
                  </a:lnTo>
                  <a:lnTo>
                    <a:pt x="1300" y="1585"/>
                  </a:lnTo>
                  <a:lnTo>
                    <a:pt x="1319" y="1528"/>
                  </a:lnTo>
                  <a:lnTo>
                    <a:pt x="1338" y="1468"/>
                  </a:lnTo>
                  <a:lnTo>
                    <a:pt x="1360" y="1410"/>
                  </a:lnTo>
                  <a:lnTo>
                    <a:pt x="1381" y="1352"/>
                  </a:lnTo>
                  <a:lnTo>
                    <a:pt x="1406" y="1296"/>
                  </a:lnTo>
                  <a:lnTo>
                    <a:pt x="1431" y="1240"/>
                  </a:lnTo>
                  <a:lnTo>
                    <a:pt x="1458" y="1186"/>
                  </a:lnTo>
                  <a:lnTo>
                    <a:pt x="1487" y="1132"/>
                  </a:lnTo>
                  <a:lnTo>
                    <a:pt x="1518" y="1077"/>
                  </a:lnTo>
                  <a:lnTo>
                    <a:pt x="1549" y="1027"/>
                  </a:lnTo>
                  <a:lnTo>
                    <a:pt x="1582" y="975"/>
                  </a:lnTo>
                  <a:lnTo>
                    <a:pt x="1617" y="925"/>
                  </a:lnTo>
                  <a:lnTo>
                    <a:pt x="1651" y="877"/>
                  </a:lnTo>
                  <a:lnTo>
                    <a:pt x="1688" y="828"/>
                  </a:lnTo>
                  <a:lnTo>
                    <a:pt x="1727" y="780"/>
                  </a:lnTo>
                  <a:lnTo>
                    <a:pt x="1767" y="736"/>
                  </a:lnTo>
                  <a:lnTo>
                    <a:pt x="1808" y="689"/>
                  </a:lnTo>
                  <a:lnTo>
                    <a:pt x="1849" y="647"/>
                  </a:lnTo>
                  <a:lnTo>
                    <a:pt x="1893" y="604"/>
                  </a:lnTo>
                  <a:lnTo>
                    <a:pt x="1937" y="562"/>
                  </a:lnTo>
                  <a:lnTo>
                    <a:pt x="1982" y="523"/>
                  </a:lnTo>
                  <a:lnTo>
                    <a:pt x="2028" y="485"/>
                  </a:lnTo>
                  <a:lnTo>
                    <a:pt x="2076" y="446"/>
                  </a:lnTo>
                  <a:lnTo>
                    <a:pt x="2125" y="411"/>
                  </a:lnTo>
                  <a:lnTo>
                    <a:pt x="2175" y="376"/>
                  </a:lnTo>
                  <a:lnTo>
                    <a:pt x="2175" y="376"/>
                  </a:lnTo>
                  <a:lnTo>
                    <a:pt x="2109" y="332"/>
                  </a:lnTo>
                  <a:lnTo>
                    <a:pt x="2042" y="291"/>
                  </a:lnTo>
                  <a:lnTo>
                    <a:pt x="1972" y="253"/>
                  </a:lnTo>
                  <a:lnTo>
                    <a:pt x="1901" y="216"/>
                  </a:lnTo>
                  <a:lnTo>
                    <a:pt x="1827" y="183"/>
                  </a:lnTo>
                  <a:lnTo>
                    <a:pt x="1754" y="152"/>
                  </a:lnTo>
                  <a:lnTo>
                    <a:pt x="1678" y="123"/>
                  </a:lnTo>
                  <a:lnTo>
                    <a:pt x="1601" y="98"/>
                  </a:lnTo>
                  <a:lnTo>
                    <a:pt x="1524" y="75"/>
                  </a:lnTo>
                  <a:lnTo>
                    <a:pt x="1445" y="56"/>
                  </a:lnTo>
                  <a:lnTo>
                    <a:pt x="1366" y="38"/>
                  </a:lnTo>
                  <a:lnTo>
                    <a:pt x="1284" y="25"/>
                  </a:lnTo>
                  <a:lnTo>
                    <a:pt x="1201" y="13"/>
                  </a:lnTo>
                  <a:lnTo>
                    <a:pt x="1118" y="6"/>
                  </a:lnTo>
                  <a:lnTo>
                    <a:pt x="1035" y="2"/>
                  </a:lnTo>
                  <a:lnTo>
                    <a:pt x="950" y="0"/>
                  </a:lnTo>
                  <a:lnTo>
                    <a:pt x="950" y="0"/>
                  </a:lnTo>
                  <a:lnTo>
                    <a:pt x="886" y="0"/>
                  </a:lnTo>
                  <a:lnTo>
                    <a:pt x="823" y="4"/>
                  </a:lnTo>
                  <a:lnTo>
                    <a:pt x="761" y="7"/>
                  </a:lnTo>
                  <a:lnTo>
                    <a:pt x="699" y="13"/>
                  </a:lnTo>
                  <a:lnTo>
                    <a:pt x="637" y="21"/>
                  </a:lnTo>
                  <a:lnTo>
                    <a:pt x="575" y="31"/>
                  </a:lnTo>
                  <a:lnTo>
                    <a:pt x="515" y="42"/>
                  </a:lnTo>
                  <a:lnTo>
                    <a:pt x="456" y="56"/>
                  </a:lnTo>
                  <a:lnTo>
                    <a:pt x="396" y="71"/>
                  </a:lnTo>
                  <a:lnTo>
                    <a:pt x="338" y="87"/>
                  </a:lnTo>
                  <a:lnTo>
                    <a:pt x="280" y="104"/>
                  </a:lnTo>
                  <a:lnTo>
                    <a:pt x="222" y="123"/>
                  </a:lnTo>
                  <a:lnTo>
                    <a:pt x="166" y="145"/>
                  </a:lnTo>
                  <a:lnTo>
                    <a:pt x="110" y="168"/>
                  </a:lnTo>
                  <a:lnTo>
                    <a:pt x="54" y="191"/>
                  </a:lnTo>
                  <a:lnTo>
                    <a:pt x="0" y="216"/>
                  </a:lnTo>
                  <a:lnTo>
                    <a:pt x="0" y="216"/>
                  </a:lnTo>
                  <a:lnTo>
                    <a:pt x="7" y="291"/>
                  </a:lnTo>
                  <a:lnTo>
                    <a:pt x="15" y="365"/>
                  </a:lnTo>
                  <a:lnTo>
                    <a:pt x="27" y="438"/>
                  </a:lnTo>
                  <a:lnTo>
                    <a:pt x="40" y="510"/>
                  </a:lnTo>
                  <a:lnTo>
                    <a:pt x="58" y="581"/>
                  </a:lnTo>
                  <a:lnTo>
                    <a:pt x="75" y="651"/>
                  </a:lnTo>
                  <a:lnTo>
                    <a:pt x="96" y="720"/>
                  </a:lnTo>
                  <a:lnTo>
                    <a:pt x="119" y="788"/>
                  </a:lnTo>
                  <a:lnTo>
                    <a:pt x="145" y="855"/>
                  </a:lnTo>
                  <a:lnTo>
                    <a:pt x="172" y="921"/>
                  </a:lnTo>
                  <a:lnTo>
                    <a:pt x="201" y="987"/>
                  </a:lnTo>
                  <a:lnTo>
                    <a:pt x="231" y="1050"/>
                  </a:lnTo>
                  <a:lnTo>
                    <a:pt x="266" y="1112"/>
                  </a:lnTo>
                  <a:lnTo>
                    <a:pt x="301" y="1174"/>
                  </a:lnTo>
                  <a:lnTo>
                    <a:pt x="338" y="1234"/>
                  </a:lnTo>
                  <a:lnTo>
                    <a:pt x="378" y="1294"/>
                  </a:lnTo>
                  <a:lnTo>
                    <a:pt x="419" y="1350"/>
                  </a:lnTo>
                  <a:lnTo>
                    <a:pt x="461" y="1408"/>
                  </a:lnTo>
                  <a:lnTo>
                    <a:pt x="506" y="1462"/>
                  </a:lnTo>
                  <a:lnTo>
                    <a:pt x="552" y="1514"/>
                  </a:lnTo>
                  <a:lnTo>
                    <a:pt x="600" y="1566"/>
                  </a:lnTo>
                  <a:lnTo>
                    <a:pt x="649" y="1616"/>
                  </a:lnTo>
                  <a:lnTo>
                    <a:pt x="701" y="1665"/>
                  </a:lnTo>
                  <a:lnTo>
                    <a:pt x="753" y="1711"/>
                  </a:lnTo>
                  <a:lnTo>
                    <a:pt x="807" y="1757"/>
                  </a:lnTo>
                  <a:lnTo>
                    <a:pt x="863" y="1800"/>
                  </a:lnTo>
                  <a:lnTo>
                    <a:pt x="919" y="1842"/>
                  </a:lnTo>
                  <a:lnTo>
                    <a:pt x="979" y="1881"/>
                  </a:lnTo>
                  <a:lnTo>
                    <a:pt x="1037" y="1920"/>
                  </a:lnTo>
                  <a:lnTo>
                    <a:pt x="1099" y="1954"/>
                  </a:lnTo>
                  <a:lnTo>
                    <a:pt x="1161" y="1989"/>
                  </a:lnTo>
                  <a:lnTo>
                    <a:pt x="1224" y="2022"/>
                  </a:lnTo>
                  <a:lnTo>
                    <a:pt x="1224" y="2022"/>
                  </a:lnTo>
                  <a:close/>
                </a:path>
              </a:pathLst>
            </a:custGeom>
            <a:solidFill>
              <a:schemeClr val="accent4"/>
            </a:solidFill>
            <a:ln w="19050">
              <a:noFill/>
            </a:ln>
          </p:spPr>
          <p:txBody>
            <a:bodyPr vert="horz" wrap="square" lIns="91440" tIns="45720" rIns="91440" bIns="45720" numCol="1" anchor="t" anchorCtr="0" compatLnSpc="1">
              <a:prstTxWarp prst="textNoShape">
                <a:avLst/>
              </a:prstTxWarp>
            </a:bodyPr>
            <a:lstStyle/>
            <a:p>
              <a:endParaRPr lang="zh-CN" altLang="en-US" sz="1300"/>
            </a:p>
          </p:txBody>
        </p:sp>
        <p:grpSp>
          <p:nvGrpSpPr>
            <p:cNvPr id="97" name="组合 96"/>
            <p:cNvGrpSpPr/>
            <p:nvPr/>
          </p:nvGrpSpPr>
          <p:grpSpPr>
            <a:xfrm>
              <a:off x="3855492" y="2582135"/>
              <a:ext cx="287795" cy="287319"/>
              <a:chOff x="2887663" y="5335588"/>
              <a:chExt cx="957262" cy="955676"/>
            </a:xfrm>
            <a:solidFill>
              <a:schemeClr val="bg1"/>
            </a:solidFill>
          </p:grpSpPr>
          <p:sp>
            <p:nvSpPr>
              <p:cNvPr id="98"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6"/>
              <p:cNvSpPr>
                <a:spLocks/>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
              <p:cNvSpPr>
                <a:spLocks/>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1" name="组合 100"/>
          <p:cNvGrpSpPr/>
          <p:nvPr/>
        </p:nvGrpSpPr>
        <p:grpSpPr>
          <a:xfrm>
            <a:off x="5577612" y="3442848"/>
            <a:ext cx="1036774" cy="1016171"/>
            <a:chOff x="4183158" y="2582135"/>
            <a:chExt cx="777682" cy="762128"/>
          </a:xfrm>
        </p:grpSpPr>
        <p:sp>
          <p:nvSpPr>
            <p:cNvPr id="102" name="Freeform 11"/>
            <p:cNvSpPr>
              <a:spLocks/>
            </p:cNvSpPr>
            <p:nvPr/>
          </p:nvSpPr>
          <p:spPr bwMode="auto">
            <a:xfrm>
              <a:off x="4183158" y="2582135"/>
              <a:ext cx="777682" cy="762128"/>
            </a:xfrm>
            <a:custGeom>
              <a:avLst/>
              <a:gdLst>
                <a:gd name="T0" fmla="*/ 951 w 1902"/>
                <a:gd name="T1" fmla="*/ 0 h 1862"/>
                <a:gd name="T2" fmla="*/ 852 w 1902"/>
                <a:gd name="T3" fmla="*/ 70 h 1862"/>
                <a:gd name="T4" fmla="*/ 758 w 1902"/>
                <a:gd name="T5" fmla="*/ 147 h 1862"/>
                <a:gd name="T6" fmla="*/ 669 w 1902"/>
                <a:gd name="T7" fmla="*/ 228 h 1862"/>
                <a:gd name="T8" fmla="*/ 584 w 1902"/>
                <a:gd name="T9" fmla="*/ 313 h 1862"/>
                <a:gd name="T10" fmla="*/ 503 w 1902"/>
                <a:gd name="T11" fmla="*/ 404 h 1862"/>
                <a:gd name="T12" fmla="*/ 427 w 1902"/>
                <a:gd name="T13" fmla="*/ 501 h 1862"/>
                <a:gd name="T14" fmla="*/ 358 w 1902"/>
                <a:gd name="T15" fmla="*/ 599 h 1862"/>
                <a:gd name="T16" fmla="*/ 294 w 1902"/>
                <a:gd name="T17" fmla="*/ 701 h 1862"/>
                <a:gd name="T18" fmla="*/ 234 w 1902"/>
                <a:gd name="T19" fmla="*/ 810 h 1862"/>
                <a:gd name="T20" fmla="*/ 182 w 1902"/>
                <a:gd name="T21" fmla="*/ 920 h 1862"/>
                <a:gd name="T22" fmla="*/ 136 w 1902"/>
                <a:gd name="T23" fmla="*/ 1034 h 1862"/>
                <a:gd name="T24" fmla="*/ 95 w 1902"/>
                <a:gd name="T25" fmla="*/ 1152 h 1862"/>
                <a:gd name="T26" fmla="*/ 60 w 1902"/>
                <a:gd name="T27" fmla="*/ 1271 h 1862"/>
                <a:gd name="T28" fmla="*/ 33 w 1902"/>
                <a:gd name="T29" fmla="*/ 1393 h 1862"/>
                <a:gd name="T30" fmla="*/ 14 w 1902"/>
                <a:gd name="T31" fmla="*/ 1518 h 1862"/>
                <a:gd name="T32" fmla="*/ 0 w 1902"/>
                <a:gd name="T33" fmla="*/ 1646 h 1862"/>
                <a:gd name="T34" fmla="*/ 55 w 1902"/>
                <a:gd name="T35" fmla="*/ 1671 h 1862"/>
                <a:gd name="T36" fmla="*/ 167 w 1902"/>
                <a:gd name="T37" fmla="*/ 1717 h 1862"/>
                <a:gd name="T38" fmla="*/ 281 w 1902"/>
                <a:gd name="T39" fmla="*/ 1758 h 1862"/>
                <a:gd name="T40" fmla="*/ 397 w 1902"/>
                <a:gd name="T41" fmla="*/ 1791 h 1862"/>
                <a:gd name="T42" fmla="*/ 516 w 1902"/>
                <a:gd name="T43" fmla="*/ 1820 h 1862"/>
                <a:gd name="T44" fmla="*/ 638 w 1902"/>
                <a:gd name="T45" fmla="*/ 1841 h 1862"/>
                <a:gd name="T46" fmla="*/ 762 w 1902"/>
                <a:gd name="T47" fmla="*/ 1855 h 1862"/>
                <a:gd name="T48" fmla="*/ 887 w 1902"/>
                <a:gd name="T49" fmla="*/ 1862 h 1862"/>
                <a:gd name="T50" fmla="*/ 951 w 1902"/>
                <a:gd name="T51" fmla="*/ 1862 h 1862"/>
                <a:gd name="T52" fmla="*/ 1079 w 1902"/>
                <a:gd name="T53" fmla="*/ 1858 h 1862"/>
                <a:gd name="T54" fmla="*/ 1202 w 1902"/>
                <a:gd name="T55" fmla="*/ 1849 h 1862"/>
                <a:gd name="T56" fmla="*/ 1326 w 1902"/>
                <a:gd name="T57" fmla="*/ 1831 h 1862"/>
                <a:gd name="T58" fmla="*/ 1446 w 1902"/>
                <a:gd name="T59" fmla="*/ 1806 h 1862"/>
                <a:gd name="T60" fmla="*/ 1563 w 1902"/>
                <a:gd name="T61" fmla="*/ 1775 h 1862"/>
                <a:gd name="T62" fmla="*/ 1679 w 1902"/>
                <a:gd name="T63" fmla="*/ 1739 h 1862"/>
                <a:gd name="T64" fmla="*/ 1791 w 1902"/>
                <a:gd name="T65" fmla="*/ 1694 h 1862"/>
                <a:gd name="T66" fmla="*/ 1902 w 1902"/>
                <a:gd name="T67" fmla="*/ 1646 h 1862"/>
                <a:gd name="T68" fmla="*/ 1896 w 1902"/>
                <a:gd name="T69" fmla="*/ 1582 h 1862"/>
                <a:gd name="T70" fmla="*/ 1878 w 1902"/>
                <a:gd name="T71" fmla="*/ 1455 h 1862"/>
                <a:gd name="T72" fmla="*/ 1855 w 1902"/>
                <a:gd name="T73" fmla="*/ 1331 h 1862"/>
                <a:gd name="T74" fmla="*/ 1826 w 1902"/>
                <a:gd name="T75" fmla="*/ 1209 h 1862"/>
                <a:gd name="T76" fmla="*/ 1788 w 1902"/>
                <a:gd name="T77" fmla="*/ 1092 h 1862"/>
                <a:gd name="T78" fmla="*/ 1745 w 1902"/>
                <a:gd name="T79" fmla="*/ 976 h 1862"/>
                <a:gd name="T80" fmla="*/ 1695 w 1902"/>
                <a:gd name="T81" fmla="*/ 864 h 1862"/>
                <a:gd name="T82" fmla="*/ 1639 w 1902"/>
                <a:gd name="T83" fmla="*/ 756 h 1862"/>
                <a:gd name="T84" fmla="*/ 1577 w 1902"/>
                <a:gd name="T85" fmla="*/ 651 h 1862"/>
                <a:gd name="T86" fmla="*/ 1509 w 1902"/>
                <a:gd name="T87" fmla="*/ 549 h 1862"/>
                <a:gd name="T88" fmla="*/ 1438 w 1902"/>
                <a:gd name="T89" fmla="*/ 452 h 1862"/>
                <a:gd name="T90" fmla="*/ 1359 w 1902"/>
                <a:gd name="T91" fmla="*/ 360 h 1862"/>
                <a:gd name="T92" fmla="*/ 1277 w 1902"/>
                <a:gd name="T93" fmla="*/ 271 h 1862"/>
                <a:gd name="T94" fmla="*/ 1189 w 1902"/>
                <a:gd name="T95" fmla="*/ 186 h 1862"/>
                <a:gd name="T96" fmla="*/ 1098 w 1902"/>
                <a:gd name="T97" fmla="*/ 109 h 1862"/>
                <a:gd name="T98" fmla="*/ 1001 w 1902"/>
                <a:gd name="T99" fmla="*/ 35 h 1862"/>
                <a:gd name="T100" fmla="*/ 951 w 1902"/>
                <a:gd name="T101" fmla="*/ 0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62">
                  <a:moveTo>
                    <a:pt x="951" y="0"/>
                  </a:moveTo>
                  <a:lnTo>
                    <a:pt x="951" y="0"/>
                  </a:lnTo>
                  <a:lnTo>
                    <a:pt x="901" y="35"/>
                  </a:lnTo>
                  <a:lnTo>
                    <a:pt x="852" y="70"/>
                  </a:lnTo>
                  <a:lnTo>
                    <a:pt x="804" y="109"/>
                  </a:lnTo>
                  <a:lnTo>
                    <a:pt x="758" y="147"/>
                  </a:lnTo>
                  <a:lnTo>
                    <a:pt x="713" y="186"/>
                  </a:lnTo>
                  <a:lnTo>
                    <a:pt x="669" y="228"/>
                  </a:lnTo>
                  <a:lnTo>
                    <a:pt x="625" y="271"/>
                  </a:lnTo>
                  <a:lnTo>
                    <a:pt x="584" y="313"/>
                  </a:lnTo>
                  <a:lnTo>
                    <a:pt x="543" y="360"/>
                  </a:lnTo>
                  <a:lnTo>
                    <a:pt x="503" y="404"/>
                  </a:lnTo>
                  <a:lnTo>
                    <a:pt x="464" y="452"/>
                  </a:lnTo>
                  <a:lnTo>
                    <a:pt x="427" y="501"/>
                  </a:lnTo>
                  <a:lnTo>
                    <a:pt x="393" y="549"/>
                  </a:lnTo>
                  <a:lnTo>
                    <a:pt x="358" y="599"/>
                  </a:lnTo>
                  <a:lnTo>
                    <a:pt x="325" y="651"/>
                  </a:lnTo>
                  <a:lnTo>
                    <a:pt x="294" y="701"/>
                  </a:lnTo>
                  <a:lnTo>
                    <a:pt x="263" y="756"/>
                  </a:lnTo>
                  <a:lnTo>
                    <a:pt x="234" y="810"/>
                  </a:lnTo>
                  <a:lnTo>
                    <a:pt x="207" y="864"/>
                  </a:lnTo>
                  <a:lnTo>
                    <a:pt x="182" y="920"/>
                  </a:lnTo>
                  <a:lnTo>
                    <a:pt x="157" y="976"/>
                  </a:lnTo>
                  <a:lnTo>
                    <a:pt x="136" y="1034"/>
                  </a:lnTo>
                  <a:lnTo>
                    <a:pt x="114" y="1092"/>
                  </a:lnTo>
                  <a:lnTo>
                    <a:pt x="95" y="1152"/>
                  </a:lnTo>
                  <a:lnTo>
                    <a:pt x="76" y="1209"/>
                  </a:lnTo>
                  <a:lnTo>
                    <a:pt x="60" y="1271"/>
                  </a:lnTo>
                  <a:lnTo>
                    <a:pt x="47" y="1331"/>
                  </a:lnTo>
                  <a:lnTo>
                    <a:pt x="33" y="1393"/>
                  </a:lnTo>
                  <a:lnTo>
                    <a:pt x="24" y="1455"/>
                  </a:lnTo>
                  <a:lnTo>
                    <a:pt x="14" y="1518"/>
                  </a:lnTo>
                  <a:lnTo>
                    <a:pt x="6" y="1582"/>
                  </a:lnTo>
                  <a:lnTo>
                    <a:pt x="0" y="1646"/>
                  </a:lnTo>
                  <a:lnTo>
                    <a:pt x="0" y="1646"/>
                  </a:lnTo>
                  <a:lnTo>
                    <a:pt x="55" y="1671"/>
                  </a:lnTo>
                  <a:lnTo>
                    <a:pt x="111" y="1694"/>
                  </a:lnTo>
                  <a:lnTo>
                    <a:pt x="167" y="1717"/>
                  </a:lnTo>
                  <a:lnTo>
                    <a:pt x="223" y="1739"/>
                  </a:lnTo>
                  <a:lnTo>
                    <a:pt x="281" y="1758"/>
                  </a:lnTo>
                  <a:lnTo>
                    <a:pt x="339" y="1775"/>
                  </a:lnTo>
                  <a:lnTo>
                    <a:pt x="397" y="1791"/>
                  </a:lnTo>
                  <a:lnTo>
                    <a:pt x="456" y="1806"/>
                  </a:lnTo>
                  <a:lnTo>
                    <a:pt x="516" y="1820"/>
                  </a:lnTo>
                  <a:lnTo>
                    <a:pt x="576" y="1831"/>
                  </a:lnTo>
                  <a:lnTo>
                    <a:pt x="638" y="1841"/>
                  </a:lnTo>
                  <a:lnTo>
                    <a:pt x="700" y="1849"/>
                  </a:lnTo>
                  <a:lnTo>
                    <a:pt x="762" y="1855"/>
                  </a:lnTo>
                  <a:lnTo>
                    <a:pt x="823" y="1858"/>
                  </a:lnTo>
                  <a:lnTo>
                    <a:pt x="887" y="1862"/>
                  </a:lnTo>
                  <a:lnTo>
                    <a:pt x="951" y="1862"/>
                  </a:lnTo>
                  <a:lnTo>
                    <a:pt x="951" y="1862"/>
                  </a:lnTo>
                  <a:lnTo>
                    <a:pt x="1015" y="1862"/>
                  </a:lnTo>
                  <a:lnTo>
                    <a:pt x="1079" y="1858"/>
                  </a:lnTo>
                  <a:lnTo>
                    <a:pt x="1140" y="1855"/>
                  </a:lnTo>
                  <a:lnTo>
                    <a:pt x="1202" y="1849"/>
                  </a:lnTo>
                  <a:lnTo>
                    <a:pt x="1264" y="1841"/>
                  </a:lnTo>
                  <a:lnTo>
                    <a:pt x="1326" y="1831"/>
                  </a:lnTo>
                  <a:lnTo>
                    <a:pt x="1386" y="1820"/>
                  </a:lnTo>
                  <a:lnTo>
                    <a:pt x="1446" y="1806"/>
                  </a:lnTo>
                  <a:lnTo>
                    <a:pt x="1505" y="1791"/>
                  </a:lnTo>
                  <a:lnTo>
                    <a:pt x="1563" y="1775"/>
                  </a:lnTo>
                  <a:lnTo>
                    <a:pt x="1621" y="1758"/>
                  </a:lnTo>
                  <a:lnTo>
                    <a:pt x="1679" y="1739"/>
                  </a:lnTo>
                  <a:lnTo>
                    <a:pt x="1735" y="1717"/>
                  </a:lnTo>
                  <a:lnTo>
                    <a:pt x="1791" y="1694"/>
                  </a:lnTo>
                  <a:lnTo>
                    <a:pt x="1847" y="1671"/>
                  </a:lnTo>
                  <a:lnTo>
                    <a:pt x="1902" y="1646"/>
                  </a:lnTo>
                  <a:lnTo>
                    <a:pt x="1902" y="1646"/>
                  </a:lnTo>
                  <a:lnTo>
                    <a:pt x="1896" y="1582"/>
                  </a:lnTo>
                  <a:lnTo>
                    <a:pt x="1888" y="1518"/>
                  </a:lnTo>
                  <a:lnTo>
                    <a:pt x="1878" y="1455"/>
                  </a:lnTo>
                  <a:lnTo>
                    <a:pt x="1869" y="1393"/>
                  </a:lnTo>
                  <a:lnTo>
                    <a:pt x="1855" y="1331"/>
                  </a:lnTo>
                  <a:lnTo>
                    <a:pt x="1842" y="1271"/>
                  </a:lnTo>
                  <a:lnTo>
                    <a:pt x="1826" y="1209"/>
                  </a:lnTo>
                  <a:lnTo>
                    <a:pt x="1807" y="1152"/>
                  </a:lnTo>
                  <a:lnTo>
                    <a:pt x="1788" y="1092"/>
                  </a:lnTo>
                  <a:lnTo>
                    <a:pt x="1766" y="1034"/>
                  </a:lnTo>
                  <a:lnTo>
                    <a:pt x="1745" y="976"/>
                  </a:lnTo>
                  <a:lnTo>
                    <a:pt x="1720" y="920"/>
                  </a:lnTo>
                  <a:lnTo>
                    <a:pt x="1695" y="864"/>
                  </a:lnTo>
                  <a:lnTo>
                    <a:pt x="1668" y="810"/>
                  </a:lnTo>
                  <a:lnTo>
                    <a:pt x="1639" y="756"/>
                  </a:lnTo>
                  <a:lnTo>
                    <a:pt x="1608" y="701"/>
                  </a:lnTo>
                  <a:lnTo>
                    <a:pt x="1577" y="651"/>
                  </a:lnTo>
                  <a:lnTo>
                    <a:pt x="1544" y="599"/>
                  </a:lnTo>
                  <a:lnTo>
                    <a:pt x="1509" y="549"/>
                  </a:lnTo>
                  <a:lnTo>
                    <a:pt x="1475" y="501"/>
                  </a:lnTo>
                  <a:lnTo>
                    <a:pt x="1438" y="452"/>
                  </a:lnTo>
                  <a:lnTo>
                    <a:pt x="1399" y="404"/>
                  </a:lnTo>
                  <a:lnTo>
                    <a:pt x="1359" y="360"/>
                  </a:lnTo>
                  <a:lnTo>
                    <a:pt x="1318" y="313"/>
                  </a:lnTo>
                  <a:lnTo>
                    <a:pt x="1277" y="271"/>
                  </a:lnTo>
                  <a:lnTo>
                    <a:pt x="1233" y="228"/>
                  </a:lnTo>
                  <a:lnTo>
                    <a:pt x="1189" y="186"/>
                  </a:lnTo>
                  <a:lnTo>
                    <a:pt x="1144" y="147"/>
                  </a:lnTo>
                  <a:lnTo>
                    <a:pt x="1098" y="109"/>
                  </a:lnTo>
                  <a:lnTo>
                    <a:pt x="1050" y="70"/>
                  </a:lnTo>
                  <a:lnTo>
                    <a:pt x="1001" y="35"/>
                  </a:lnTo>
                  <a:lnTo>
                    <a:pt x="951" y="0"/>
                  </a:lnTo>
                  <a:lnTo>
                    <a:pt x="951" y="0"/>
                  </a:lnTo>
                  <a:close/>
                </a:path>
              </a:pathLst>
            </a:custGeom>
            <a:solidFill>
              <a:schemeClr val="tx1">
                <a:lumMod val="50000"/>
                <a:lumOff val="50000"/>
              </a:schemeClr>
            </a:solidFill>
            <a:ln w="19050">
              <a:noFill/>
            </a:ln>
          </p:spPr>
          <p:txBody>
            <a:bodyPr vert="horz" wrap="square" lIns="91440" tIns="45720" rIns="91440" bIns="45720" numCol="1" anchor="t" anchorCtr="0" compatLnSpc="1">
              <a:prstTxWarp prst="textNoShape">
                <a:avLst/>
              </a:prstTxWarp>
            </a:bodyPr>
            <a:lstStyle/>
            <a:p>
              <a:endParaRPr lang="zh-CN" altLang="en-US" sz="1300"/>
            </a:p>
          </p:txBody>
        </p:sp>
        <p:grpSp>
          <p:nvGrpSpPr>
            <p:cNvPr id="103" name="组合 102"/>
            <p:cNvGrpSpPr/>
            <p:nvPr/>
          </p:nvGrpSpPr>
          <p:grpSpPr>
            <a:xfrm>
              <a:off x="4421285" y="2872479"/>
              <a:ext cx="288248" cy="288248"/>
              <a:chOff x="2409825" y="6532563"/>
              <a:chExt cx="885825" cy="885825"/>
            </a:xfrm>
            <a:solidFill>
              <a:schemeClr val="bg1"/>
            </a:solidFill>
          </p:grpSpPr>
          <p:sp>
            <p:nvSpPr>
              <p:cNvPr id="10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
              <p:cNvSpPr>
                <a:spLocks/>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
              <p:cNvSpPr>
                <a:spLocks/>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
              <p:cNvSpPr>
                <a:spLocks/>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9" name="组合 108"/>
          <p:cNvGrpSpPr/>
          <p:nvPr/>
        </p:nvGrpSpPr>
        <p:grpSpPr>
          <a:xfrm>
            <a:off x="6157567" y="3191778"/>
            <a:ext cx="1187379" cy="1103489"/>
            <a:chOff x="4618180" y="2393832"/>
            <a:chExt cx="890650" cy="827617"/>
          </a:xfrm>
        </p:grpSpPr>
        <p:sp>
          <p:nvSpPr>
            <p:cNvPr id="110" name="Freeform 9"/>
            <p:cNvSpPr>
              <a:spLocks/>
            </p:cNvSpPr>
            <p:nvPr/>
          </p:nvSpPr>
          <p:spPr bwMode="auto">
            <a:xfrm>
              <a:off x="4618180" y="2393832"/>
              <a:ext cx="890650" cy="827617"/>
            </a:xfrm>
            <a:custGeom>
              <a:avLst/>
              <a:gdLst>
                <a:gd name="T0" fmla="*/ 0 w 2175"/>
                <a:gd name="T1" fmla="*/ 376 h 2022"/>
                <a:gd name="T2" fmla="*/ 99 w 2175"/>
                <a:gd name="T3" fmla="*/ 446 h 2022"/>
                <a:gd name="T4" fmla="*/ 193 w 2175"/>
                <a:gd name="T5" fmla="*/ 523 h 2022"/>
                <a:gd name="T6" fmla="*/ 282 w 2175"/>
                <a:gd name="T7" fmla="*/ 604 h 2022"/>
                <a:gd name="T8" fmla="*/ 367 w 2175"/>
                <a:gd name="T9" fmla="*/ 689 h 2022"/>
                <a:gd name="T10" fmla="*/ 448 w 2175"/>
                <a:gd name="T11" fmla="*/ 780 h 2022"/>
                <a:gd name="T12" fmla="*/ 524 w 2175"/>
                <a:gd name="T13" fmla="*/ 877 h 2022"/>
                <a:gd name="T14" fmla="*/ 593 w 2175"/>
                <a:gd name="T15" fmla="*/ 975 h 2022"/>
                <a:gd name="T16" fmla="*/ 657 w 2175"/>
                <a:gd name="T17" fmla="*/ 1077 h 2022"/>
                <a:gd name="T18" fmla="*/ 717 w 2175"/>
                <a:gd name="T19" fmla="*/ 1186 h 2022"/>
                <a:gd name="T20" fmla="*/ 769 w 2175"/>
                <a:gd name="T21" fmla="*/ 1296 h 2022"/>
                <a:gd name="T22" fmla="*/ 815 w 2175"/>
                <a:gd name="T23" fmla="*/ 1410 h 2022"/>
                <a:gd name="T24" fmla="*/ 856 w 2175"/>
                <a:gd name="T25" fmla="*/ 1528 h 2022"/>
                <a:gd name="T26" fmla="*/ 891 w 2175"/>
                <a:gd name="T27" fmla="*/ 1647 h 2022"/>
                <a:gd name="T28" fmla="*/ 918 w 2175"/>
                <a:gd name="T29" fmla="*/ 1769 h 2022"/>
                <a:gd name="T30" fmla="*/ 937 w 2175"/>
                <a:gd name="T31" fmla="*/ 1894 h 2022"/>
                <a:gd name="T32" fmla="*/ 951 w 2175"/>
                <a:gd name="T33" fmla="*/ 2022 h 2022"/>
                <a:gd name="T34" fmla="*/ 1014 w 2175"/>
                <a:gd name="T35" fmla="*/ 1989 h 2022"/>
                <a:gd name="T36" fmla="*/ 1138 w 2175"/>
                <a:gd name="T37" fmla="*/ 1920 h 2022"/>
                <a:gd name="T38" fmla="*/ 1256 w 2175"/>
                <a:gd name="T39" fmla="*/ 1842 h 2022"/>
                <a:gd name="T40" fmla="*/ 1368 w 2175"/>
                <a:gd name="T41" fmla="*/ 1757 h 2022"/>
                <a:gd name="T42" fmla="*/ 1474 w 2175"/>
                <a:gd name="T43" fmla="*/ 1665 h 2022"/>
                <a:gd name="T44" fmla="*/ 1575 w 2175"/>
                <a:gd name="T45" fmla="*/ 1566 h 2022"/>
                <a:gd name="T46" fmla="*/ 1669 w 2175"/>
                <a:gd name="T47" fmla="*/ 1462 h 2022"/>
                <a:gd name="T48" fmla="*/ 1756 w 2175"/>
                <a:gd name="T49" fmla="*/ 1350 h 2022"/>
                <a:gd name="T50" fmla="*/ 1837 w 2175"/>
                <a:gd name="T51" fmla="*/ 1234 h 2022"/>
                <a:gd name="T52" fmla="*/ 1909 w 2175"/>
                <a:gd name="T53" fmla="*/ 1112 h 2022"/>
                <a:gd name="T54" fmla="*/ 1974 w 2175"/>
                <a:gd name="T55" fmla="*/ 987 h 2022"/>
                <a:gd name="T56" fmla="*/ 2030 w 2175"/>
                <a:gd name="T57" fmla="*/ 855 h 2022"/>
                <a:gd name="T58" fmla="*/ 2079 w 2175"/>
                <a:gd name="T59" fmla="*/ 720 h 2022"/>
                <a:gd name="T60" fmla="*/ 2117 w 2175"/>
                <a:gd name="T61" fmla="*/ 581 h 2022"/>
                <a:gd name="T62" fmla="*/ 2148 w 2175"/>
                <a:gd name="T63" fmla="*/ 438 h 2022"/>
                <a:gd name="T64" fmla="*/ 2168 w 2175"/>
                <a:gd name="T65" fmla="*/ 291 h 2022"/>
                <a:gd name="T66" fmla="*/ 2175 w 2175"/>
                <a:gd name="T67" fmla="*/ 216 h 2022"/>
                <a:gd name="T68" fmla="*/ 2065 w 2175"/>
                <a:gd name="T69" fmla="*/ 168 h 2022"/>
                <a:gd name="T70" fmla="*/ 1953 w 2175"/>
                <a:gd name="T71" fmla="*/ 123 h 2022"/>
                <a:gd name="T72" fmla="*/ 1837 w 2175"/>
                <a:gd name="T73" fmla="*/ 87 h 2022"/>
                <a:gd name="T74" fmla="*/ 1719 w 2175"/>
                <a:gd name="T75" fmla="*/ 56 h 2022"/>
                <a:gd name="T76" fmla="*/ 1600 w 2175"/>
                <a:gd name="T77" fmla="*/ 31 h 2022"/>
                <a:gd name="T78" fmla="*/ 1476 w 2175"/>
                <a:gd name="T79" fmla="*/ 13 h 2022"/>
                <a:gd name="T80" fmla="*/ 1352 w 2175"/>
                <a:gd name="T81" fmla="*/ 4 h 2022"/>
                <a:gd name="T82" fmla="*/ 1225 w 2175"/>
                <a:gd name="T83" fmla="*/ 0 h 2022"/>
                <a:gd name="T84" fmla="*/ 1140 w 2175"/>
                <a:gd name="T85" fmla="*/ 2 h 2022"/>
                <a:gd name="T86" fmla="*/ 974 w 2175"/>
                <a:gd name="T87" fmla="*/ 13 h 2022"/>
                <a:gd name="T88" fmla="*/ 809 w 2175"/>
                <a:gd name="T89" fmla="*/ 38 h 2022"/>
                <a:gd name="T90" fmla="*/ 651 w 2175"/>
                <a:gd name="T91" fmla="*/ 75 h 2022"/>
                <a:gd name="T92" fmla="*/ 497 w 2175"/>
                <a:gd name="T93" fmla="*/ 123 h 2022"/>
                <a:gd name="T94" fmla="*/ 348 w 2175"/>
                <a:gd name="T95" fmla="*/ 183 h 2022"/>
                <a:gd name="T96" fmla="*/ 203 w 2175"/>
                <a:gd name="T97" fmla="*/ 253 h 2022"/>
                <a:gd name="T98" fmla="*/ 66 w 2175"/>
                <a:gd name="T99" fmla="*/ 332 h 2022"/>
                <a:gd name="T100" fmla="*/ 0 w 2175"/>
                <a:gd name="T101" fmla="*/ 376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5" h="2022">
                  <a:moveTo>
                    <a:pt x="0" y="376"/>
                  </a:moveTo>
                  <a:lnTo>
                    <a:pt x="0" y="376"/>
                  </a:lnTo>
                  <a:lnTo>
                    <a:pt x="50" y="411"/>
                  </a:lnTo>
                  <a:lnTo>
                    <a:pt x="99" y="446"/>
                  </a:lnTo>
                  <a:lnTo>
                    <a:pt x="147" y="485"/>
                  </a:lnTo>
                  <a:lnTo>
                    <a:pt x="193" y="523"/>
                  </a:lnTo>
                  <a:lnTo>
                    <a:pt x="238" y="562"/>
                  </a:lnTo>
                  <a:lnTo>
                    <a:pt x="282" y="604"/>
                  </a:lnTo>
                  <a:lnTo>
                    <a:pt x="326" y="647"/>
                  </a:lnTo>
                  <a:lnTo>
                    <a:pt x="367" y="689"/>
                  </a:lnTo>
                  <a:lnTo>
                    <a:pt x="408" y="736"/>
                  </a:lnTo>
                  <a:lnTo>
                    <a:pt x="448" y="780"/>
                  </a:lnTo>
                  <a:lnTo>
                    <a:pt x="487" y="828"/>
                  </a:lnTo>
                  <a:lnTo>
                    <a:pt x="524" y="877"/>
                  </a:lnTo>
                  <a:lnTo>
                    <a:pt x="558" y="925"/>
                  </a:lnTo>
                  <a:lnTo>
                    <a:pt x="593" y="975"/>
                  </a:lnTo>
                  <a:lnTo>
                    <a:pt x="626" y="1027"/>
                  </a:lnTo>
                  <a:lnTo>
                    <a:pt x="657" y="1077"/>
                  </a:lnTo>
                  <a:lnTo>
                    <a:pt x="688" y="1132"/>
                  </a:lnTo>
                  <a:lnTo>
                    <a:pt x="717" y="1186"/>
                  </a:lnTo>
                  <a:lnTo>
                    <a:pt x="744" y="1240"/>
                  </a:lnTo>
                  <a:lnTo>
                    <a:pt x="769" y="1296"/>
                  </a:lnTo>
                  <a:lnTo>
                    <a:pt x="794" y="1352"/>
                  </a:lnTo>
                  <a:lnTo>
                    <a:pt x="815" y="1410"/>
                  </a:lnTo>
                  <a:lnTo>
                    <a:pt x="837" y="1468"/>
                  </a:lnTo>
                  <a:lnTo>
                    <a:pt x="856" y="1528"/>
                  </a:lnTo>
                  <a:lnTo>
                    <a:pt x="875" y="1585"/>
                  </a:lnTo>
                  <a:lnTo>
                    <a:pt x="891" y="1647"/>
                  </a:lnTo>
                  <a:lnTo>
                    <a:pt x="904" y="1707"/>
                  </a:lnTo>
                  <a:lnTo>
                    <a:pt x="918" y="1769"/>
                  </a:lnTo>
                  <a:lnTo>
                    <a:pt x="927" y="1831"/>
                  </a:lnTo>
                  <a:lnTo>
                    <a:pt x="937" y="1894"/>
                  </a:lnTo>
                  <a:lnTo>
                    <a:pt x="945" y="1958"/>
                  </a:lnTo>
                  <a:lnTo>
                    <a:pt x="951" y="2022"/>
                  </a:lnTo>
                  <a:lnTo>
                    <a:pt x="951" y="2022"/>
                  </a:lnTo>
                  <a:lnTo>
                    <a:pt x="1014" y="1989"/>
                  </a:lnTo>
                  <a:lnTo>
                    <a:pt x="1076" y="1954"/>
                  </a:lnTo>
                  <a:lnTo>
                    <a:pt x="1138" y="1920"/>
                  </a:lnTo>
                  <a:lnTo>
                    <a:pt x="1196" y="1881"/>
                  </a:lnTo>
                  <a:lnTo>
                    <a:pt x="1256" y="1842"/>
                  </a:lnTo>
                  <a:lnTo>
                    <a:pt x="1312" y="1800"/>
                  </a:lnTo>
                  <a:lnTo>
                    <a:pt x="1368" y="1757"/>
                  </a:lnTo>
                  <a:lnTo>
                    <a:pt x="1422" y="1711"/>
                  </a:lnTo>
                  <a:lnTo>
                    <a:pt x="1474" y="1665"/>
                  </a:lnTo>
                  <a:lnTo>
                    <a:pt x="1526" y="1616"/>
                  </a:lnTo>
                  <a:lnTo>
                    <a:pt x="1575" y="1566"/>
                  </a:lnTo>
                  <a:lnTo>
                    <a:pt x="1623" y="1514"/>
                  </a:lnTo>
                  <a:lnTo>
                    <a:pt x="1669" y="1462"/>
                  </a:lnTo>
                  <a:lnTo>
                    <a:pt x="1714" y="1408"/>
                  </a:lnTo>
                  <a:lnTo>
                    <a:pt x="1756" y="1350"/>
                  </a:lnTo>
                  <a:lnTo>
                    <a:pt x="1797" y="1294"/>
                  </a:lnTo>
                  <a:lnTo>
                    <a:pt x="1837" y="1234"/>
                  </a:lnTo>
                  <a:lnTo>
                    <a:pt x="1874" y="1174"/>
                  </a:lnTo>
                  <a:lnTo>
                    <a:pt x="1909" y="1112"/>
                  </a:lnTo>
                  <a:lnTo>
                    <a:pt x="1944" y="1050"/>
                  </a:lnTo>
                  <a:lnTo>
                    <a:pt x="1974" y="987"/>
                  </a:lnTo>
                  <a:lnTo>
                    <a:pt x="2003" y="921"/>
                  </a:lnTo>
                  <a:lnTo>
                    <a:pt x="2030" y="855"/>
                  </a:lnTo>
                  <a:lnTo>
                    <a:pt x="2056" y="788"/>
                  </a:lnTo>
                  <a:lnTo>
                    <a:pt x="2079" y="720"/>
                  </a:lnTo>
                  <a:lnTo>
                    <a:pt x="2100" y="651"/>
                  </a:lnTo>
                  <a:lnTo>
                    <a:pt x="2117" y="581"/>
                  </a:lnTo>
                  <a:lnTo>
                    <a:pt x="2135" y="510"/>
                  </a:lnTo>
                  <a:lnTo>
                    <a:pt x="2148" y="438"/>
                  </a:lnTo>
                  <a:lnTo>
                    <a:pt x="2160" y="365"/>
                  </a:lnTo>
                  <a:lnTo>
                    <a:pt x="2168" y="291"/>
                  </a:lnTo>
                  <a:lnTo>
                    <a:pt x="2175" y="216"/>
                  </a:lnTo>
                  <a:lnTo>
                    <a:pt x="2175" y="216"/>
                  </a:lnTo>
                  <a:lnTo>
                    <a:pt x="2121" y="191"/>
                  </a:lnTo>
                  <a:lnTo>
                    <a:pt x="2065" y="168"/>
                  </a:lnTo>
                  <a:lnTo>
                    <a:pt x="2009" y="145"/>
                  </a:lnTo>
                  <a:lnTo>
                    <a:pt x="1953" y="123"/>
                  </a:lnTo>
                  <a:lnTo>
                    <a:pt x="1895" y="104"/>
                  </a:lnTo>
                  <a:lnTo>
                    <a:pt x="1837" y="87"/>
                  </a:lnTo>
                  <a:lnTo>
                    <a:pt x="1779" y="71"/>
                  </a:lnTo>
                  <a:lnTo>
                    <a:pt x="1719" y="56"/>
                  </a:lnTo>
                  <a:lnTo>
                    <a:pt x="1660" y="42"/>
                  </a:lnTo>
                  <a:lnTo>
                    <a:pt x="1600" y="31"/>
                  </a:lnTo>
                  <a:lnTo>
                    <a:pt x="1538" y="21"/>
                  </a:lnTo>
                  <a:lnTo>
                    <a:pt x="1476" y="13"/>
                  </a:lnTo>
                  <a:lnTo>
                    <a:pt x="1414" y="7"/>
                  </a:lnTo>
                  <a:lnTo>
                    <a:pt x="1352" y="4"/>
                  </a:lnTo>
                  <a:lnTo>
                    <a:pt x="1289" y="0"/>
                  </a:lnTo>
                  <a:lnTo>
                    <a:pt x="1225" y="0"/>
                  </a:lnTo>
                  <a:lnTo>
                    <a:pt x="1225" y="0"/>
                  </a:lnTo>
                  <a:lnTo>
                    <a:pt x="1140" y="2"/>
                  </a:lnTo>
                  <a:lnTo>
                    <a:pt x="1057" y="6"/>
                  </a:lnTo>
                  <a:lnTo>
                    <a:pt x="974" y="13"/>
                  </a:lnTo>
                  <a:lnTo>
                    <a:pt x="891" y="25"/>
                  </a:lnTo>
                  <a:lnTo>
                    <a:pt x="809" y="38"/>
                  </a:lnTo>
                  <a:lnTo>
                    <a:pt x="730" y="56"/>
                  </a:lnTo>
                  <a:lnTo>
                    <a:pt x="651" y="75"/>
                  </a:lnTo>
                  <a:lnTo>
                    <a:pt x="574" y="98"/>
                  </a:lnTo>
                  <a:lnTo>
                    <a:pt x="497" y="123"/>
                  </a:lnTo>
                  <a:lnTo>
                    <a:pt x="421" y="152"/>
                  </a:lnTo>
                  <a:lnTo>
                    <a:pt x="348" y="183"/>
                  </a:lnTo>
                  <a:lnTo>
                    <a:pt x="274" y="216"/>
                  </a:lnTo>
                  <a:lnTo>
                    <a:pt x="203" y="253"/>
                  </a:lnTo>
                  <a:lnTo>
                    <a:pt x="133" y="291"/>
                  </a:lnTo>
                  <a:lnTo>
                    <a:pt x="66" y="332"/>
                  </a:lnTo>
                  <a:lnTo>
                    <a:pt x="0" y="376"/>
                  </a:lnTo>
                  <a:lnTo>
                    <a:pt x="0" y="376"/>
                  </a:lnTo>
                  <a:close/>
                </a:path>
              </a:pathLst>
            </a:custGeom>
            <a:solidFill>
              <a:schemeClr val="accent4"/>
            </a:solidFill>
            <a:ln w="19050">
              <a:noFill/>
            </a:ln>
          </p:spPr>
          <p:txBody>
            <a:bodyPr vert="horz" wrap="square" lIns="91440" tIns="45720" rIns="91440" bIns="45720" numCol="1" anchor="t" anchorCtr="0" compatLnSpc="1">
              <a:prstTxWarp prst="textNoShape">
                <a:avLst/>
              </a:prstTxWarp>
            </a:bodyPr>
            <a:lstStyle/>
            <a:p>
              <a:endParaRPr lang="zh-CN" altLang="en-US" sz="1300"/>
            </a:p>
          </p:txBody>
        </p:sp>
        <p:sp>
          <p:nvSpPr>
            <p:cNvPr id="111" name="Freeform 13"/>
            <p:cNvSpPr>
              <a:spLocks noEditPoints="1"/>
            </p:cNvSpPr>
            <p:nvPr/>
          </p:nvSpPr>
          <p:spPr bwMode="auto">
            <a:xfrm>
              <a:off x="5008303" y="2519836"/>
              <a:ext cx="196969" cy="28780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p:cNvGrpSpPr/>
          <p:nvPr/>
        </p:nvGrpSpPr>
        <p:grpSpPr>
          <a:xfrm>
            <a:off x="4905346" y="1917256"/>
            <a:ext cx="2381306" cy="1363263"/>
            <a:chOff x="3678893" y="1437941"/>
            <a:chExt cx="1786212" cy="1022447"/>
          </a:xfrm>
        </p:grpSpPr>
        <p:sp>
          <p:nvSpPr>
            <p:cNvPr id="113" name="Freeform 5"/>
            <p:cNvSpPr>
              <a:spLocks/>
            </p:cNvSpPr>
            <p:nvPr/>
          </p:nvSpPr>
          <p:spPr bwMode="auto">
            <a:xfrm>
              <a:off x="3678893" y="1437941"/>
              <a:ext cx="1786212" cy="1022447"/>
            </a:xfrm>
            <a:custGeom>
              <a:avLst/>
              <a:gdLst>
                <a:gd name="T0" fmla="*/ 2314 w 4362"/>
                <a:gd name="T1" fmla="*/ 2412 h 2497"/>
                <a:gd name="T2" fmla="*/ 2602 w 4362"/>
                <a:gd name="T3" fmla="*/ 2273 h 2497"/>
                <a:gd name="T4" fmla="*/ 2911 w 4362"/>
                <a:gd name="T5" fmla="*/ 2177 h 2497"/>
                <a:gd name="T6" fmla="*/ 3238 w 4362"/>
                <a:gd name="T7" fmla="*/ 2127 h 2497"/>
                <a:gd name="T8" fmla="*/ 3470 w 4362"/>
                <a:gd name="T9" fmla="*/ 2121 h 2497"/>
                <a:gd name="T10" fmla="*/ 3719 w 4362"/>
                <a:gd name="T11" fmla="*/ 2142 h 2497"/>
                <a:gd name="T12" fmla="*/ 3960 w 4362"/>
                <a:gd name="T13" fmla="*/ 2192 h 2497"/>
                <a:gd name="T14" fmla="*/ 4190 w 4362"/>
                <a:gd name="T15" fmla="*/ 2266 h 2497"/>
                <a:gd name="T16" fmla="*/ 4356 w 4362"/>
                <a:gd name="T17" fmla="*/ 2337 h 2497"/>
                <a:gd name="T18" fmla="*/ 4360 w 4362"/>
                <a:gd name="T19" fmla="*/ 2123 h 2497"/>
                <a:gd name="T20" fmla="*/ 4345 w 4362"/>
                <a:gd name="T21" fmla="*/ 1902 h 2497"/>
                <a:gd name="T22" fmla="*/ 4306 w 4362"/>
                <a:gd name="T23" fmla="*/ 1688 h 2497"/>
                <a:gd name="T24" fmla="*/ 4246 w 4362"/>
                <a:gd name="T25" fmla="*/ 1481 h 2497"/>
                <a:gd name="T26" fmla="*/ 4169 w 4362"/>
                <a:gd name="T27" fmla="*/ 1282 h 2497"/>
                <a:gd name="T28" fmla="*/ 4072 w 4362"/>
                <a:gd name="T29" fmla="*/ 1095 h 2497"/>
                <a:gd name="T30" fmla="*/ 3958 w 4362"/>
                <a:gd name="T31" fmla="*/ 917 h 2497"/>
                <a:gd name="T32" fmla="*/ 3829 w 4362"/>
                <a:gd name="T33" fmla="*/ 753 h 2497"/>
                <a:gd name="T34" fmla="*/ 3686 w 4362"/>
                <a:gd name="T35" fmla="*/ 601 h 2497"/>
                <a:gd name="T36" fmla="*/ 3528 w 4362"/>
                <a:gd name="T37" fmla="*/ 465 h 2497"/>
                <a:gd name="T38" fmla="*/ 3356 w 4362"/>
                <a:gd name="T39" fmla="*/ 344 h 2497"/>
                <a:gd name="T40" fmla="*/ 3174 w 4362"/>
                <a:gd name="T41" fmla="*/ 238 h 2497"/>
                <a:gd name="T42" fmla="*/ 2981 w 4362"/>
                <a:gd name="T43" fmla="*/ 151 h 2497"/>
                <a:gd name="T44" fmla="*/ 2778 w 4362"/>
                <a:gd name="T45" fmla="*/ 83 h 2497"/>
                <a:gd name="T46" fmla="*/ 2567 w 4362"/>
                <a:gd name="T47" fmla="*/ 33 h 2497"/>
                <a:gd name="T48" fmla="*/ 2349 w 4362"/>
                <a:gd name="T49" fmla="*/ 6 h 2497"/>
                <a:gd name="T50" fmla="*/ 2181 w 4362"/>
                <a:gd name="T51" fmla="*/ 0 h 2497"/>
                <a:gd name="T52" fmla="*/ 1959 w 4362"/>
                <a:gd name="T53" fmla="*/ 12 h 2497"/>
                <a:gd name="T54" fmla="*/ 1742 w 4362"/>
                <a:gd name="T55" fmla="*/ 44 h 2497"/>
                <a:gd name="T56" fmla="*/ 1532 w 4362"/>
                <a:gd name="T57" fmla="*/ 99 h 2497"/>
                <a:gd name="T58" fmla="*/ 1333 w 4362"/>
                <a:gd name="T59" fmla="*/ 172 h 2497"/>
                <a:gd name="T60" fmla="*/ 1142 w 4362"/>
                <a:gd name="T61" fmla="*/ 263 h 2497"/>
                <a:gd name="T62" fmla="*/ 962 w 4362"/>
                <a:gd name="T63" fmla="*/ 373 h 2497"/>
                <a:gd name="T64" fmla="*/ 794 w 4362"/>
                <a:gd name="T65" fmla="*/ 498 h 2497"/>
                <a:gd name="T66" fmla="*/ 639 w 4362"/>
                <a:gd name="T67" fmla="*/ 637 h 2497"/>
                <a:gd name="T68" fmla="*/ 498 w 4362"/>
                <a:gd name="T69" fmla="*/ 794 h 2497"/>
                <a:gd name="T70" fmla="*/ 373 w 4362"/>
                <a:gd name="T71" fmla="*/ 960 h 2497"/>
                <a:gd name="T72" fmla="*/ 265 w 4362"/>
                <a:gd name="T73" fmla="*/ 1141 h 2497"/>
                <a:gd name="T74" fmla="*/ 172 w 4362"/>
                <a:gd name="T75" fmla="*/ 1331 h 2497"/>
                <a:gd name="T76" fmla="*/ 98 w 4362"/>
                <a:gd name="T77" fmla="*/ 1532 h 2497"/>
                <a:gd name="T78" fmla="*/ 44 w 4362"/>
                <a:gd name="T79" fmla="*/ 1740 h 2497"/>
                <a:gd name="T80" fmla="*/ 11 w 4362"/>
                <a:gd name="T81" fmla="*/ 1957 h 2497"/>
                <a:gd name="T82" fmla="*/ 0 w 4362"/>
                <a:gd name="T83" fmla="*/ 2181 h 2497"/>
                <a:gd name="T84" fmla="*/ 6 w 4362"/>
                <a:gd name="T85" fmla="*/ 2337 h 2497"/>
                <a:gd name="T86" fmla="*/ 228 w 4362"/>
                <a:gd name="T87" fmla="*/ 2244 h 2497"/>
                <a:gd name="T88" fmla="*/ 462 w 4362"/>
                <a:gd name="T89" fmla="*/ 2177 h 2497"/>
                <a:gd name="T90" fmla="*/ 705 w 4362"/>
                <a:gd name="T91" fmla="*/ 2134 h 2497"/>
                <a:gd name="T92" fmla="*/ 956 w 4362"/>
                <a:gd name="T93" fmla="*/ 2121 h 2497"/>
                <a:gd name="T94" fmla="*/ 1207 w 4362"/>
                <a:gd name="T95" fmla="*/ 2134 h 2497"/>
                <a:gd name="T96" fmla="*/ 1530 w 4362"/>
                <a:gd name="T97" fmla="*/ 2196 h 2497"/>
                <a:gd name="T98" fmla="*/ 1833 w 4362"/>
                <a:gd name="T99" fmla="*/ 2304 h 2497"/>
                <a:gd name="T100" fmla="*/ 2115 w 4362"/>
                <a:gd name="T101" fmla="*/ 2453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62" h="2497">
                  <a:moveTo>
                    <a:pt x="2181" y="2497"/>
                  </a:moveTo>
                  <a:lnTo>
                    <a:pt x="2181" y="2497"/>
                  </a:lnTo>
                  <a:lnTo>
                    <a:pt x="2247" y="2453"/>
                  </a:lnTo>
                  <a:lnTo>
                    <a:pt x="2314" y="2412"/>
                  </a:lnTo>
                  <a:lnTo>
                    <a:pt x="2384" y="2374"/>
                  </a:lnTo>
                  <a:lnTo>
                    <a:pt x="2455" y="2337"/>
                  </a:lnTo>
                  <a:lnTo>
                    <a:pt x="2529" y="2304"/>
                  </a:lnTo>
                  <a:lnTo>
                    <a:pt x="2602" y="2273"/>
                  </a:lnTo>
                  <a:lnTo>
                    <a:pt x="2678" y="2244"/>
                  </a:lnTo>
                  <a:lnTo>
                    <a:pt x="2755" y="2219"/>
                  </a:lnTo>
                  <a:lnTo>
                    <a:pt x="2832" y="2196"/>
                  </a:lnTo>
                  <a:lnTo>
                    <a:pt x="2911" y="2177"/>
                  </a:lnTo>
                  <a:lnTo>
                    <a:pt x="2990" y="2159"/>
                  </a:lnTo>
                  <a:lnTo>
                    <a:pt x="3072" y="2146"/>
                  </a:lnTo>
                  <a:lnTo>
                    <a:pt x="3155" y="2134"/>
                  </a:lnTo>
                  <a:lnTo>
                    <a:pt x="3238" y="2127"/>
                  </a:lnTo>
                  <a:lnTo>
                    <a:pt x="3321" y="2123"/>
                  </a:lnTo>
                  <a:lnTo>
                    <a:pt x="3406" y="2121"/>
                  </a:lnTo>
                  <a:lnTo>
                    <a:pt x="3406" y="2121"/>
                  </a:lnTo>
                  <a:lnTo>
                    <a:pt x="3470" y="2121"/>
                  </a:lnTo>
                  <a:lnTo>
                    <a:pt x="3533" y="2125"/>
                  </a:lnTo>
                  <a:lnTo>
                    <a:pt x="3595" y="2128"/>
                  </a:lnTo>
                  <a:lnTo>
                    <a:pt x="3657" y="2134"/>
                  </a:lnTo>
                  <a:lnTo>
                    <a:pt x="3719" y="2142"/>
                  </a:lnTo>
                  <a:lnTo>
                    <a:pt x="3781" y="2152"/>
                  </a:lnTo>
                  <a:lnTo>
                    <a:pt x="3841" y="2163"/>
                  </a:lnTo>
                  <a:lnTo>
                    <a:pt x="3900" y="2177"/>
                  </a:lnTo>
                  <a:lnTo>
                    <a:pt x="3960" y="2192"/>
                  </a:lnTo>
                  <a:lnTo>
                    <a:pt x="4018" y="2208"/>
                  </a:lnTo>
                  <a:lnTo>
                    <a:pt x="4076" y="2225"/>
                  </a:lnTo>
                  <a:lnTo>
                    <a:pt x="4134" y="2244"/>
                  </a:lnTo>
                  <a:lnTo>
                    <a:pt x="4190" y="2266"/>
                  </a:lnTo>
                  <a:lnTo>
                    <a:pt x="4246" y="2289"/>
                  </a:lnTo>
                  <a:lnTo>
                    <a:pt x="4302" y="2312"/>
                  </a:lnTo>
                  <a:lnTo>
                    <a:pt x="4356" y="2337"/>
                  </a:lnTo>
                  <a:lnTo>
                    <a:pt x="4356" y="2337"/>
                  </a:lnTo>
                  <a:lnTo>
                    <a:pt x="4360" y="2260"/>
                  </a:lnTo>
                  <a:lnTo>
                    <a:pt x="4362" y="2181"/>
                  </a:lnTo>
                  <a:lnTo>
                    <a:pt x="4362" y="2181"/>
                  </a:lnTo>
                  <a:lnTo>
                    <a:pt x="4360" y="2123"/>
                  </a:lnTo>
                  <a:lnTo>
                    <a:pt x="4358" y="2067"/>
                  </a:lnTo>
                  <a:lnTo>
                    <a:pt x="4354" y="2013"/>
                  </a:lnTo>
                  <a:lnTo>
                    <a:pt x="4351" y="1957"/>
                  </a:lnTo>
                  <a:lnTo>
                    <a:pt x="4345" y="1902"/>
                  </a:lnTo>
                  <a:lnTo>
                    <a:pt x="4337" y="1848"/>
                  </a:lnTo>
                  <a:lnTo>
                    <a:pt x="4327" y="1794"/>
                  </a:lnTo>
                  <a:lnTo>
                    <a:pt x="4318" y="1740"/>
                  </a:lnTo>
                  <a:lnTo>
                    <a:pt x="4306" y="1688"/>
                  </a:lnTo>
                  <a:lnTo>
                    <a:pt x="4293" y="1634"/>
                  </a:lnTo>
                  <a:lnTo>
                    <a:pt x="4279" y="1584"/>
                  </a:lnTo>
                  <a:lnTo>
                    <a:pt x="4264" y="1532"/>
                  </a:lnTo>
                  <a:lnTo>
                    <a:pt x="4246" y="1481"/>
                  </a:lnTo>
                  <a:lnTo>
                    <a:pt x="4229" y="1429"/>
                  </a:lnTo>
                  <a:lnTo>
                    <a:pt x="4210" y="1381"/>
                  </a:lnTo>
                  <a:lnTo>
                    <a:pt x="4190" y="1331"/>
                  </a:lnTo>
                  <a:lnTo>
                    <a:pt x="4169" y="1282"/>
                  </a:lnTo>
                  <a:lnTo>
                    <a:pt x="4146" y="1234"/>
                  </a:lnTo>
                  <a:lnTo>
                    <a:pt x="4123" y="1188"/>
                  </a:lnTo>
                  <a:lnTo>
                    <a:pt x="4099" y="1141"/>
                  </a:lnTo>
                  <a:lnTo>
                    <a:pt x="4072" y="1095"/>
                  </a:lnTo>
                  <a:lnTo>
                    <a:pt x="4045" y="1049"/>
                  </a:lnTo>
                  <a:lnTo>
                    <a:pt x="4018" y="1004"/>
                  </a:lnTo>
                  <a:lnTo>
                    <a:pt x="3989" y="960"/>
                  </a:lnTo>
                  <a:lnTo>
                    <a:pt x="3958" y="917"/>
                  </a:lnTo>
                  <a:lnTo>
                    <a:pt x="3927" y="875"/>
                  </a:lnTo>
                  <a:lnTo>
                    <a:pt x="3897" y="834"/>
                  </a:lnTo>
                  <a:lnTo>
                    <a:pt x="3864" y="794"/>
                  </a:lnTo>
                  <a:lnTo>
                    <a:pt x="3829" y="753"/>
                  </a:lnTo>
                  <a:lnTo>
                    <a:pt x="3796" y="715"/>
                  </a:lnTo>
                  <a:lnTo>
                    <a:pt x="3759" y="676"/>
                  </a:lnTo>
                  <a:lnTo>
                    <a:pt x="3723" y="637"/>
                  </a:lnTo>
                  <a:lnTo>
                    <a:pt x="3686" y="601"/>
                  </a:lnTo>
                  <a:lnTo>
                    <a:pt x="3647" y="566"/>
                  </a:lnTo>
                  <a:lnTo>
                    <a:pt x="3609" y="531"/>
                  </a:lnTo>
                  <a:lnTo>
                    <a:pt x="3568" y="498"/>
                  </a:lnTo>
                  <a:lnTo>
                    <a:pt x="3528" y="465"/>
                  </a:lnTo>
                  <a:lnTo>
                    <a:pt x="3485" y="433"/>
                  </a:lnTo>
                  <a:lnTo>
                    <a:pt x="3443" y="402"/>
                  </a:lnTo>
                  <a:lnTo>
                    <a:pt x="3400" y="373"/>
                  </a:lnTo>
                  <a:lnTo>
                    <a:pt x="3356" y="344"/>
                  </a:lnTo>
                  <a:lnTo>
                    <a:pt x="3311" y="315"/>
                  </a:lnTo>
                  <a:lnTo>
                    <a:pt x="3267" y="288"/>
                  </a:lnTo>
                  <a:lnTo>
                    <a:pt x="3220" y="263"/>
                  </a:lnTo>
                  <a:lnTo>
                    <a:pt x="3174" y="238"/>
                  </a:lnTo>
                  <a:lnTo>
                    <a:pt x="3126" y="214"/>
                  </a:lnTo>
                  <a:lnTo>
                    <a:pt x="3079" y="193"/>
                  </a:lnTo>
                  <a:lnTo>
                    <a:pt x="3029" y="172"/>
                  </a:lnTo>
                  <a:lnTo>
                    <a:pt x="2981" y="151"/>
                  </a:lnTo>
                  <a:lnTo>
                    <a:pt x="2931" y="131"/>
                  </a:lnTo>
                  <a:lnTo>
                    <a:pt x="2880" y="114"/>
                  </a:lnTo>
                  <a:lnTo>
                    <a:pt x="2830" y="99"/>
                  </a:lnTo>
                  <a:lnTo>
                    <a:pt x="2778" y="83"/>
                  </a:lnTo>
                  <a:lnTo>
                    <a:pt x="2726" y="68"/>
                  </a:lnTo>
                  <a:lnTo>
                    <a:pt x="2674" y="56"/>
                  </a:lnTo>
                  <a:lnTo>
                    <a:pt x="2620" y="44"/>
                  </a:lnTo>
                  <a:lnTo>
                    <a:pt x="2567" y="33"/>
                  </a:lnTo>
                  <a:lnTo>
                    <a:pt x="2513" y="25"/>
                  </a:lnTo>
                  <a:lnTo>
                    <a:pt x="2459" y="17"/>
                  </a:lnTo>
                  <a:lnTo>
                    <a:pt x="2403" y="12"/>
                  </a:lnTo>
                  <a:lnTo>
                    <a:pt x="2349" y="6"/>
                  </a:lnTo>
                  <a:lnTo>
                    <a:pt x="2293" y="2"/>
                  </a:lnTo>
                  <a:lnTo>
                    <a:pt x="2237" y="0"/>
                  </a:lnTo>
                  <a:lnTo>
                    <a:pt x="2181" y="0"/>
                  </a:lnTo>
                  <a:lnTo>
                    <a:pt x="2181" y="0"/>
                  </a:lnTo>
                  <a:lnTo>
                    <a:pt x="2125" y="0"/>
                  </a:lnTo>
                  <a:lnTo>
                    <a:pt x="2069" y="2"/>
                  </a:lnTo>
                  <a:lnTo>
                    <a:pt x="2013" y="6"/>
                  </a:lnTo>
                  <a:lnTo>
                    <a:pt x="1959" y="12"/>
                  </a:lnTo>
                  <a:lnTo>
                    <a:pt x="1903" y="17"/>
                  </a:lnTo>
                  <a:lnTo>
                    <a:pt x="1849" y="25"/>
                  </a:lnTo>
                  <a:lnTo>
                    <a:pt x="1795" y="33"/>
                  </a:lnTo>
                  <a:lnTo>
                    <a:pt x="1742" y="44"/>
                  </a:lnTo>
                  <a:lnTo>
                    <a:pt x="1688" y="56"/>
                  </a:lnTo>
                  <a:lnTo>
                    <a:pt x="1636" y="68"/>
                  </a:lnTo>
                  <a:lnTo>
                    <a:pt x="1584" y="83"/>
                  </a:lnTo>
                  <a:lnTo>
                    <a:pt x="1532" y="99"/>
                  </a:lnTo>
                  <a:lnTo>
                    <a:pt x="1482" y="114"/>
                  </a:lnTo>
                  <a:lnTo>
                    <a:pt x="1431" y="131"/>
                  </a:lnTo>
                  <a:lnTo>
                    <a:pt x="1381" y="151"/>
                  </a:lnTo>
                  <a:lnTo>
                    <a:pt x="1333" y="172"/>
                  </a:lnTo>
                  <a:lnTo>
                    <a:pt x="1283" y="193"/>
                  </a:lnTo>
                  <a:lnTo>
                    <a:pt x="1236" y="214"/>
                  </a:lnTo>
                  <a:lnTo>
                    <a:pt x="1188" y="238"/>
                  </a:lnTo>
                  <a:lnTo>
                    <a:pt x="1142" y="263"/>
                  </a:lnTo>
                  <a:lnTo>
                    <a:pt x="1095" y="288"/>
                  </a:lnTo>
                  <a:lnTo>
                    <a:pt x="1051" y="315"/>
                  </a:lnTo>
                  <a:lnTo>
                    <a:pt x="1006" y="344"/>
                  </a:lnTo>
                  <a:lnTo>
                    <a:pt x="962" y="373"/>
                  </a:lnTo>
                  <a:lnTo>
                    <a:pt x="919" y="402"/>
                  </a:lnTo>
                  <a:lnTo>
                    <a:pt x="877" y="433"/>
                  </a:lnTo>
                  <a:lnTo>
                    <a:pt x="834" y="465"/>
                  </a:lnTo>
                  <a:lnTo>
                    <a:pt x="794" y="498"/>
                  </a:lnTo>
                  <a:lnTo>
                    <a:pt x="753" y="531"/>
                  </a:lnTo>
                  <a:lnTo>
                    <a:pt x="715" y="566"/>
                  </a:lnTo>
                  <a:lnTo>
                    <a:pt x="676" y="601"/>
                  </a:lnTo>
                  <a:lnTo>
                    <a:pt x="639" y="637"/>
                  </a:lnTo>
                  <a:lnTo>
                    <a:pt x="603" y="676"/>
                  </a:lnTo>
                  <a:lnTo>
                    <a:pt x="568" y="715"/>
                  </a:lnTo>
                  <a:lnTo>
                    <a:pt x="533" y="753"/>
                  </a:lnTo>
                  <a:lnTo>
                    <a:pt x="498" y="794"/>
                  </a:lnTo>
                  <a:lnTo>
                    <a:pt x="465" y="834"/>
                  </a:lnTo>
                  <a:lnTo>
                    <a:pt x="435" y="875"/>
                  </a:lnTo>
                  <a:lnTo>
                    <a:pt x="404" y="917"/>
                  </a:lnTo>
                  <a:lnTo>
                    <a:pt x="373" y="960"/>
                  </a:lnTo>
                  <a:lnTo>
                    <a:pt x="344" y="1004"/>
                  </a:lnTo>
                  <a:lnTo>
                    <a:pt x="317" y="1049"/>
                  </a:lnTo>
                  <a:lnTo>
                    <a:pt x="290" y="1095"/>
                  </a:lnTo>
                  <a:lnTo>
                    <a:pt x="265" y="1141"/>
                  </a:lnTo>
                  <a:lnTo>
                    <a:pt x="239" y="1188"/>
                  </a:lnTo>
                  <a:lnTo>
                    <a:pt x="216" y="1234"/>
                  </a:lnTo>
                  <a:lnTo>
                    <a:pt x="193" y="1282"/>
                  </a:lnTo>
                  <a:lnTo>
                    <a:pt x="172" y="1331"/>
                  </a:lnTo>
                  <a:lnTo>
                    <a:pt x="152" y="1381"/>
                  </a:lnTo>
                  <a:lnTo>
                    <a:pt x="133" y="1429"/>
                  </a:lnTo>
                  <a:lnTo>
                    <a:pt x="116" y="1481"/>
                  </a:lnTo>
                  <a:lnTo>
                    <a:pt x="98" y="1532"/>
                  </a:lnTo>
                  <a:lnTo>
                    <a:pt x="83" y="1584"/>
                  </a:lnTo>
                  <a:lnTo>
                    <a:pt x="69" y="1634"/>
                  </a:lnTo>
                  <a:lnTo>
                    <a:pt x="56" y="1688"/>
                  </a:lnTo>
                  <a:lnTo>
                    <a:pt x="44" y="1740"/>
                  </a:lnTo>
                  <a:lnTo>
                    <a:pt x="35" y="1794"/>
                  </a:lnTo>
                  <a:lnTo>
                    <a:pt x="25" y="1848"/>
                  </a:lnTo>
                  <a:lnTo>
                    <a:pt x="17" y="1902"/>
                  </a:lnTo>
                  <a:lnTo>
                    <a:pt x="11" y="1957"/>
                  </a:lnTo>
                  <a:lnTo>
                    <a:pt x="8" y="2013"/>
                  </a:lnTo>
                  <a:lnTo>
                    <a:pt x="4" y="2067"/>
                  </a:lnTo>
                  <a:lnTo>
                    <a:pt x="2" y="2123"/>
                  </a:lnTo>
                  <a:lnTo>
                    <a:pt x="0" y="2181"/>
                  </a:lnTo>
                  <a:lnTo>
                    <a:pt x="0" y="2181"/>
                  </a:lnTo>
                  <a:lnTo>
                    <a:pt x="2" y="2260"/>
                  </a:lnTo>
                  <a:lnTo>
                    <a:pt x="6" y="2337"/>
                  </a:lnTo>
                  <a:lnTo>
                    <a:pt x="6" y="2337"/>
                  </a:lnTo>
                  <a:lnTo>
                    <a:pt x="60" y="2312"/>
                  </a:lnTo>
                  <a:lnTo>
                    <a:pt x="116" y="2289"/>
                  </a:lnTo>
                  <a:lnTo>
                    <a:pt x="172" y="2266"/>
                  </a:lnTo>
                  <a:lnTo>
                    <a:pt x="228" y="2244"/>
                  </a:lnTo>
                  <a:lnTo>
                    <a:pt x="286" y="2225"/>
                  </a:lnTo>
                  <a:lnTo>
                    <a:pt x="344" y="2208"/>
                  </a:lnTo>
                  <a:lnTo>
                    <a:pt x="402" y="2192"/>
                  </a:lnTo>
                  <a:lnTo>
                    <a:pt x="462" y="2177"/>
                  </a:lnTo>
                  <a:lnTo>
                    <a:pt x="521" y="2163"/>
                  </a:lnTo>
                  <a:lnTo>
                    <a:pt x="581" y="2152"/>
                  </a:lnTo>
                  <a:lnTo>
                    <a:pt x="643" y="2142"/>
                  </a:lnTo>
                  <a:lnTo>
                    <a:pt x="705" y="2134"/>
                  </a:lnTo>
                  <a:lnTo>
                    <a:pt x="767" y="2128"/>
                  </a:lnTo>
                  <a:lnTo>
                    <a:pt x="829" y="2125"/>
                  </a:lnTo>
                  <a:lnTo>
                    <a:pt x="892" y="2121"/>
                  </a:lnTo>
                  <a:lnTo>
                    <a:pt x="956" y="2121"/>
                  </a:lnTo>
                  <a:lnTo>
                    <a:pt x="956" y="2121"/>
                  </a:lnTo>
                  <a:lnTo>
                    <a:pt x="1041" y="2123"/>
                  </a:lnTo>
                  <a:lnTo>
                    <a:pt x="1124" y="2127"/>
                  </a:lnTo>
                  <a:lnTo>
                    <a:pt x="1207" y="2134"/>
                  </a:lnTo>
                  <a:lnTo>
                    <a:pt x="1290" y="2146"/>
                  </a:lnTo>
                  <a:lnTo>
                    <a:pt x="1372" y="2159"/>
                  </a:lnTo>
                  <a:lnTo>
                    <a:pt x="1451" y="2177"/>
                  </a:lnTo>
                  <a:lnTo>
                    <a:pt x="1530" y="2196"/>
                  </a:lnTo>
                  <a:lnTo>
                    <a:pt x="1607" y="2219"/>
                  </a:lnTo>
                  <a:lnTo>
                    <a:pt x="1684" y="2244"/>
                  </a:lnTo>
                  <a:lnTo>
                    <a:pt x="1760" y="2273"/>
                  </a:lnTo>
                  <a:lnTo>
                    <a:pt x="1833" y="2304"/>
                  </a:lnTo>
                  <a:lnTo>
                    <a:pt x="1907" y="2337"/>
                  </a:lnTo>
                  <a:lnTo>
                    <a:pt x="1978" y="2374"/>
                  </a:lnTo>
                  <a:lnTo>
                    <a:pt x="2048" y="2412"/>
                  </a:lnTo>
                  <a:lnTo>
                    <a:pt x="2115" y="2453"/>
                  </a:lnTo>
                  <a:lnTo>
                    <a:pt x="2181" y="2497"/>
                  </a:lnTo>
                  <a:lnTo>
                    <a:pt x="2181" y="2497"/>
                  </a:lnTo>
                  <a:close/>
                </a:path>
              </a:pathLst>
            </a:custGeom>
            <a:solidFill>
              <a:schemeClr val="accent3"/>
            </a:solidFill>
            <a:ln w="19050">
              <a:noFill/>
            </a:ln>
          </p:spPr>
          <p:txBody>
            <a:bodyPr vert="horz" wrap="square" lIns="91440" tIns="45720" rIns="91440" bIns="45720" numCol="1" anchor="t" anchorCtr="0" compatLnSpc="1">
              <a:prstTxWarp prst="textNoShape">
                <a:avLst/>
              </a:prstTxWarp>
            </a:bodyPr>
            <a:lstStyle/>
            <a:p>
              <a:endParaRPr lang="zh-CN" altLang="en-US" sz="1300" dirty="0"/>
            </a:p>
          </p:txBody>
        </p:sp>
        <p:grpSp>
          <p:nvGrpSpPr>
            <p:cNvPr id="114" name="组合 113"/>
            <p:cNvGrpSpPr/>
            <p:nvPr/>
          </p:nvGrpSpPr>
          <p:grpSpPr>
            <a:xfrm>
              <a:off x="4437431" y="1710903"/>
              <a:ext cx="269135" cy="269135"/>
              <a:chOff x="5608638" y="6561138"/>
              <a:chExt cx="827088" cy="827088"/>
            </a:xfrm>
            <a:solidFill>
              <a:schemeClr val="bg1"/>
            </a:solidFill>
          </p:grpSpPr>
          <p:sp>
            <p:nvSpPr>
              <p:cNvPr id="115" name="Freeform 14"/>
              <p:cNvSpPr>
                <a:spLocks/>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5"/>
              <p:cNvSpPr>
                <a:spLocks/>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6"/>
              <p:cNvSpPr>
                <a:spLocks/>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9" name="组合 118"/>
          <p:cNvGrpSpPr/>
          <p:nvPr/>
        </p:nvGrpSpPr>
        <p:grpSpPr>
          <a:xfrm>
            <a:off x="5574340" y="4418411"/>
            <a:ext cx="1043322" cy="1071836"/>
            <a:chOff x="4180703" y="3313808"/>
            <a:chExt cx="782593" cy="803877"/>
          </a:xfrm>
        </p:grpSpPr>
        <p:sp>
          <p:nvSpPr>
            <p:cNvPr id="120" name="Freeform 10"/>
            <p:cNvSpPr>
              <a:spLocks/>
            </p:cNvSpPr>
            <p:nvPr/>
          </p:nvSpPr>
          <p:spPr bwMode="auto">
            <a:xfrm>
              <a:off x="4180703" y="3313808"/>
              <a:ext cx="782593" cy="803877"/>
            </a:xfrm>
            <a:custGeom>
              <a:avLst/>
              <a:gdLst>
                <a:gd name="T0" fmla="*/ 1912 w 1912"/>
                <a:gd name="T1" fmla="*/ 158 h 1962"/>
                <a:gd name="T2" fmla="*/ 1907 w 1912"/>
                <a:gd name="T3" fmla="*/ 0 h 1962"/>
                <a:gd name="T4" fmla="*/ 1852 w 1912"/>
                <a:gd name="T5" fmla="*/ 25 h 1962"/>
                <a:gd name="T6" fmla="*/ 1740 w 1912"/>
                <a:gd name="T7" fmla="*/ 71 h 1962"/>
                <a:gd name="T8" fmla="*/ 1626 w 1912"/>
                <a:gd name="T9" fmla="*/ 112 h 1962"/>
                <a:gd name="T10" fmla="*/ 1510 w 1912"/>
                <a:gd name="T11" fmla="*/ 145 h 1962"/>
                <a:gd name="T12" fmla="*/ 1391 w 1912"/>
                <a:gd name="T13" fmla="*/ 174 h 1962"/>
                <a:gd name="T14" fmla="*/ 1269 w 1912"/>
                <a:gd name="T15" fmla="*/ 195 h 1962"/>
                <a:gd name="T16" fmla="*/ 1145 w 1912"/>
                <a:gd name="T17" fmla="*/ 209 h 1962"/>
                <a:gd name="T18" fmla="*/ 1020 w 1912"/>
                <a:gd name="T19" fmla="*/ 216 h 1962"/>
                <a:gd name="T20" fmla="*/ 956 w 1912"/>
                <a:gd name="T21" fmla="*/ 216 h 1962"/>
                <a:gd name="T22" fmla="*/ 828 w 1912"/>
                <a:gd name="T23" fmla="*/ 212 h 1962"/>
                <a:gd name="T24" fmla="*/ 705 w 1912"/>
                <a:gd name="T25" fmla="*/ 203 h 1962"/>
                <a:gd name="T26" fmla="*/ 581 w 1912"/>
                <a:gd name="T27" fmla="*/ 185 h 1962"/>
                <a:gd name="T28" fmla="*/ 461 w 1912"/>
                <a:gd name="T29" fmla="*/ 160 h 1962"/>
                <a:gd name="T30" fmla="*/ 344 w 1912"/>
                <a:gd name="T31" fmla="*/ 129 h 1962"/>
                <a:gd name="T32" fmla="*/ 228 w 1912"/>
                <a:gd name="T33" fmla="*/ 93 h 1962"/>
                <a:gd name="T34" fmla="*/ 116 w 1912"/>
                <a:gd name="T35" fmla="*/ 48 h 1962"/>
                <a:gd name="T36" fmla="*/ 5 w 1912"/>
                <a:gd name="T37" fmla="*/ 0 h 1962"/>
                <a:gd name="T38" fmla="*/ 2 w 1912"/>
                <a:gd name="T39" fmla="*/ 77 h 1962"/>
                <a:gd name="T40" fmla="*/ 0 w 1912"/>
                <a:gd name="T41" fmla="*/ 158 h 1962"/>
                <a:gd name="T42" fmla="*/ 4 w 1912"/>
                <a:gd name="T43" fmla="*/ 297 h 1962"/>
                <a:gd name="T44" fmla="*/ 17 w 1912"/>
                <a:gd name="T45" fmla="*/ 435 h 1962"/>
                <a:gd name="T46" fmla="*/ 38 w 1912"/>
                <a:gd name="T47" fmla="*/ 570 h 1962"/>
                <a:gd name="T48" fmla="*/ 69 w 1912"/>
                <a:gd name="T49" fmla="*/ 701 h 1962"/>
                <a:gd name="T50" fmla="*/ 106 w 1912"/>
                <a:gd name="T51" fmla="*/ 829 h 1962"/>
                <a:gd name="T52" fmla="*/ 150 w 1912"/>
                <a:gd name="T53" fmla="*/ 954 h 1962"/>
                <a:gd name="T54" fmla="*/ 203 w 1912"/>
                <a:gd name="T55" fmla="*/ 1076 h 1962"/>
                <a:gd name="T56" fmla="*/ 262 w 1912"/>
                <a:gd name="T57" fmla="*/ 1194 h 1962"/>
                <a:gd name="T58" fmla="*/ 328 w 1912"/>
                <a:gd name="T59" fmla="*/ 1308 h 1962"/>
                <a:gd name="T60" fmla="*/ 400 w 1912"/>
                <a:gd name="T61" fmla="*/ 1416 h 1962"/>
                <a:gd name="T62" fmla="*/ 479 w 1912"/>
                <a:gd name="T63" fmla="*/ 1520 h 1962"/>
                <a:gd name="T64" fmla="*/ 564 w 1912"/>
                <a:gd name="T65" fmla="*/ 1620 h 1962"/>
                <a:gd name="T66" fmla="*/ 653 w 1912"/>
                <a:gd name="T67" fmla="*/ 1713 h 1962"/>
                <a:gd name="T68" fmla="*/ 749 w 1912"/>
                <a:gd name="T69" fmla="*/ 1802 h 1962"/>
                <a:gd name="T70" fmla="*/ 850 w 1912"/>
                <a:gd name="T71" fmla="*/ 1885 h 1962"/>
                <a:gd name="T72" fmla="*/ 956 w 1912"/>
                <a:gd name="T73" fmla="*/ 1962 h 1962"/>
                <a:gd name="T74" fmla="*/ 1010 w 1912"/>
                <a:gd name="T75" fmla="*/ 1924 h 1962"/>
                <a:gd name="T76" fmla="*/ 1112 w 1912"/>
                <a:gd name="T77" fmla="*/ 1844 h 1962"/>
                <a:gd name="T78" fmla="*/ 1211 w 1912"/>
                <a:gd name="T79" fmla="*/ 1758 h 1962"/>
                <a:gd name="T80" fmla="*/ 1304 w 1912"/>
                <a:gd name="T81" fmla="*/ 1667 h 1962"/>
                <a:gd name="T82" fmla="*/ 1393 w 1912"/>
                <a:gd name="T83" fmla="*/ 1570 h 1962"/>
                <a:gd name="T84" fmla="*/ 1474 w 1912"/>
                <a:gd name="T85" fmla="*/ 1468 h 1962"/>
                <a:gd name="T86" fmla="*/ 1549 w 1912"/>
                <a:gd name="T87" fmla="*/ 1362 h 1962"/>
                <a:gd name="T88" fmla="*/ 1619 w 1912"/>
                <a:gd name="T89" fmla="*/ 1252 h 1962"/>
                <a:gd name="T90" fmla="*/ 1680 w 1912"/>
                <a:gd name="T91" fmla="*/ 1136 h 1962"/>
                <a:gd name="T92" fmla="*/ 1737 w 1912"/>
                <a:gd name="T93" fmla="*/ 1016 h 1962"/>
                <a:gd name="T94" fmla="*/ 1785 w 1912"/>
                <a:gd name="T95" fmla="*/ 892 h 1962"/>
                <a:gd name="T96" fmla="*/ 1825 w 1912"/>
                <a:gd name="T97" fmla="*/ 765 h 1962"/>
                <a:gd name="T98" fmla="*/ 1860 w 1912"/>
                <a:gd name="T99" fmla="*/ 635 h 1962"/>
                <a:gd name="T100" fmla="*/ 1885 w 1912"/>
                <a:gd name="T101" fmla="*/ 502 h 1962"/>
                <a:gd name="T102" fmla="*/ 1903 w 1912"/>
                <a:gd name="T103" fmla="*/ 365 h 1962"/>
                <a:gd name="T104" fmla="*/ 1910 w 1912"/>
                <a:gd name="T105" fmla="*/ 228 h 1962"/>
                <a:gd name="T106" fmla="*/ 1912 w 1912"/>
                <a:gd name="T107" fmla="*/ 158 h 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12" h="1962">
                  <a:moveTo>
                    <a:pt x="1912" y="158"/>
                  </a:moveTo>
                  <a:lnTo>
                    <a:pt x="1912" y="158"/>
                  </a:lnTo>
                  <a:lnTo>
                    <a:pt x="1910" y="77"/>
                  </a:lnTo>
                  <a:lnTo>
                    <a:pt x="1907" y="0"/>
                  </a:lnTo>
                  <a:lnTo>
                    <a:pt x="1907" y="0"/>
                  </a:lnTo>
                  <a:lnTo>
                    <a:pt x="1852" y="25"/>
                  </a:lnTo>
                  <a:lnTo>
                    <a:pt x="1796" y="48"/>
                  </a:lnTo>
                  <a:lnTo>
                    <a:pt x="1740" y="71"/>
                  </a:lnTo>
                  <a:lnTo>
                    <a:pt x="1684" y="93"/>
                  </a:lnTo>
                  <a:lnTo>
                    <a:pt x="1626" y="112"/>
                  </a:lnTo>
                  <a:lnTo>
                    <a:pt x="1568" y="129"/>
                  </a:lnTo>
                  <a:lnTo>
                    <a:pt x="1510" y="145"/>
                  </a:lnTo>
                  <a:lnTo>
                    <a:pt x="1451" y="160"/>
                  </a:lnTo>
                  <a:lnTo>
                    <a:pt x="1391" y="174"/>
                  </a:lnTo>
                  <a:lnTo>
                    <a:pt x="1331" y="185"/>
                  </a:lnTo>
                  <a:lnTo>
                    <a:pt x="1269" y="195"/>
                  </a:lnTo>
                  <a:lnTo>
                    <a:pt x="1207" y="203"/>
                  </a:lnTo>
                  <a:lnTo>
                    <a:pt x="1145" y="209"/>
                  </a:lnTo>
                  <a:lnTo>
                    <a:pt x="1084" y="212"/>
                  </a:lnTo>
                  <a:lnTo>
                    <a:pt x="1020" y="216"/>
                  </a:lnTo>
                  <a:lnTo>
                    <a:pt x="956" y="216"/>
                  </a:lnTo>
                  <a:lnTo>
                    <a:pt x="956" y="216"/>
                  </a:lnTo>
                  <a:lnTo>
                    <a:pt x="892" y="216"/>
                  </a:lnTo>
                  <a:lnTo>
                    <a:pt x="828" y="212"/>
                  </a:lnTo>
                  <a:lnTo>
                    <a:pt x="767" y="209"/>
                  </a:lnTo>
                  <a:lnTo>
                    <a:pt x="705" y="203"/>
                  </a:lnTo>
                  <a:lnTo>
                    <a:pt x="643" y="195"/>
                  </a:lnTo>
                  <a:lnTo>
                    <a:pt x="581" y="185"/>
                  </a:lnTo>
                  <a:lnTo>
                    <a:pt x="521" y="174"/>
                  </a:lnTo>
                  <a:lnTo>
                    <a:pt x="461" y="160"/>
                  </a:lnTo>
                  <a:lnTo>
                    <a:pt x="402" y="145"/>
                  </a:lnTo>
                  <a:lnTo>
                    <a:pt x="344" y="129"/>
                  </a:lnTo>
                  <a:lnTo>
                    <a:pt x="286" y="112"/>
                  </a:lnTo>
                  <a:lnTo>
                    <a:pt x="228" y="93"/>
                  </a:lnTo>
                  <a:lnTo>
                    <a:pt x="172" y="71"/>
                  </a:lnTo>
                  <a:lnTo>
                    <a:pt x="116" y="48"/>
                  </a:lnTo>
                  <a:lnTo>
                    <a:pt x="60" y="25"/>
                  </a:lnTo>
                  <a:lnTo>
                    <a:pt x="5" y="0"/>
                  </a:lnTo>
                  <a:lnTo>
                    <a:pt x="5" y="0"/>
                  </a:lnTo>
                  <a:lnTo>
                    <a:pt x="2" y="77"/>
                  </a:lnTo>
                  <a:lnTo>
                    <a:pt x="0" y="158"/>
                  </a:lnTo>
                  <a:lnTo>
                    <a:pt x="0" y="158"/>
                  </a:lnTo>
                  <a:lnTo>
                    <a:pt x="2" y="228"/>
                  </a:lnTo>
                  <a:lnTo>
                    <a:pt x="4" y="297"/>
                  </a:lnTo>
                  <a:lnTo>
                    <a:pt x="9" y="365"/>
                  </a:lnTo>
                  <a:lnTo>
                    <a:pt x="17" y="435"/>
                  </a:lnTo>
                  <a:lnTo>
                    <a:pt x="27" y="502"/>
                  </a:lnTo>
                  <a:lnTo>
                    <a:pt x="38" y="570"/>
                  </a:lnTo>
                  <a:lnTo>
                    <a:pt x="52" y="635"/>
                  </a:lnTo>
                  <a:lnTo>
                    <a:pt x="69" y="701"/>
                  </a:lnTo>
                  <a:lnTo>
                    <a:pt x="87" y="765"/>
                  </a:lnTo>
                  <a:lnTo>
                    <a:pt x="106" y="829"/>
                  </a:lnTo>
                  <a:lnTo>
                    <a:pt x="127" y="892"/>
                  </a:lnTo>
                  <a:lnTo>
                    <a:pt x="150" y="954"/>
                  </a:lnTo>
                  <a:lnTo>
                    <a:pt x="175" y="1016"/>
                  </a:lnTo>
                  <a:lnTo>
                    <a:pt x="203" y="1076"/>
                  </a:lnTo>
                  <a:lnTo>
                    <a:pt x="232" y="1136"/>
                  </a:lnTo>
                  <a:lnTo>
                    <a:pt x="262" y="1194"/>
                  </a:lnTo>
                  <a:lnTo>
                    <a:pt x="293" y="1252"/>
                  </a:lnTo>
                  <a:lnTo>
                    <a:pt x="328" y="1308"/>
                  </a:lnTo>
                  <a:lnTo>
                    <a:pt x="363" y="1362"/>
                  </a:lnTo>
                  <a:lnTo>
                    <a:pt x="400" y="1416"/>
                  </a:lnTo>
                  <a:lnTo>
                    <a:pt x="438" y="1468"/>
                  </a:lnTo>
                  <a:lnTo>
                    <a:pt x="479" y="1520"/>
                  </a:lnTo>
                  <a:lnTo>
                    <a:pt x="519" y="1570"/>
                  </a:lnTo>
                  <a:lnTo>
                    <a:pt x="564" y="1620"/>
                  </a:lnTo>
                  <a:lnTo>
                    <a:pt x="608" y="1667"/>
                  </a:lnTo>
                  <a:lnTo>
                    <a:pt x="653" y="1713"/>
                  </a:lnTo>
                  <a:lnTo>
                    <a:pt x="701" y="1758"/>
                  </a:lnTo>
                  <a:lnTo>
                    <a:pt x="749" y="1802"/>
                  </a:lnTo>
                  <a:lnTo>
                    <a:pt x="800" y="1844"/>
                  </a:lnTo>
                  <a:lnTo>
                    <a:pt x="850" y="1885"/>
                  </a:lnTo>
                  <a:lnTo>
                    <a:pt x="902" y="1924"/>
                  </a:lnTo>
                  <a:lnTo>
                    <a:pt x="956" y="1962"/>
                  </a:lnTo>
                  <a:lnTo>
                    <a:pt x="956" y="1962"/>
                  </a:lnTo>
                  <a:lnTo>
                    <a:pt x="1010" y="1924"/>
                  </a:lnTo>
                  <a:lnTo>
                    <a:pt x="1062" y="1885"/>
                  </a:lnTo>
                  <a:lnTo>
                    <a:pt x="1112" y="1844"/>
                  </a:lnTo>
                  <a:lnTo>
                    <a:pt x="1163" y="1802"/>
                  </a:lnTo>
                  <a:lnTo>
                    <a:pt x="1211" y="1758"/>
                  </a:lnTo>
                  <a:lnTo>
                    <a:pt x="1259" y="1713"/>
                  </a:lnTo>
                  <a:lnTo>
                    <a:pt x="1304" y="1667"/>
                  </a:lnTo>
                  <a:lnTo>
                    <a:pt x="1348" y="1620"/>
                  </a:lnTo>
                  <a:lnTo>
                    <a:pt x="1393" y="1570"/>
                  </a:lnTo>
                  <a:lnTo>
                    <a:pt x="1433" y="1520"/>
                  </a:lnTo>
                  <a:lnTo>
                    <a:pt x="1474" y="1468"/>
                  </a:lnTo>
                  <a:lnTo>
                    <a:pt x="1512" y="1416"/>
                  </a:lnTo>
                  <a:lnTo>
                    <a:pt x="1549" y="1362"/>
                  </a:lnTo>
                  <a:lnTo>
                    <a:pt x="1584" y="1308"/>
                  </a:lnTo>
                  <a:lnTo>
                    <a:pt x="1619" y="1252"/>
                  </a:lnTo>
                  <a:lnTo>
                    <a:pt x="1650" y="1194"/>
                  </a:lnTo>
                  <a:lnTo>
                    <a:pt x="1680" y="1136"/>
                  </a:lnTo>
                  <a:lnTo>
                    <a:pt x="1709" y="1076"/>
                  </a:lnTo>
                  <a:lnTo>
                    <a:pt x="1737" y="1016"/>
                  </a:lnTo>
                  <a:lnTo>
                    <a:pt x="1762" y="954"/>
                  </a:lnTo>
                  <a:lnTo>
                    <a:pt x="1785" y="892"/>
                  </a:lnTo>
                  <a:lnTo>
                    <a:pt x="1806" y="829"/>
                  </a:lnTo>
                  <a:lnTo>
                    <a:pt x="1825" y="765"/>
                  </a:lnTo>
                  <a:lnTo>
                    <a:pt x="1845" y="701"/>
                  </a:lnTo>
                  <a:lnTo>
                    <a:pt x="1860" y="635"/>
                  </a:lnTo>
                  <a:lnTo>
                    <a:pt x="1874" y="570"/>
                  </a:lnTo>
                  <a:lnTo>
                    <a:pt x="1885" y="502"/>
                  </a:lnTo>
                  <a:lnTo>
                    <a:pt x="1895" y="435"/>
                  </a:lnTo>
                  <a:lnTo>
                    <a:pt x="1903" y="365"/>
                  </a:lnTo>
                  <a:lnTo>
                    <a:pt x="1908" y="297"/>
                  </a:lnTo>
                  <a:lnTo>
                    <a:pt x="1910" y="228"/>
                  </a:lnTo>
                  <a:lnTo>
                    <a:pt x="1912" y="158"/>
                  </a:lnTo>
                  <a:lnTo>
                    <a:pt x="1912" y="158"/>
                  </a:lnTo>
                  <a:close/>
                </a:path>
              </a:pathLst>
            </a:custGeom>
            <a:solidFill>
              <a:schemeClr val="accent4"/>
            </a:solidFill>
            <a:ln w="19050">
              <a:noFill/>
            </a:ln>
          </p:spPr>
          <p:txBody>
            <a:bodyPr vert="horz" wrap="square" lIns="91440" tIns="45720" rIns="91440" bIns="45720" numCol="1" anchor="t" anchorCtr="0" compatLnSpc="1">
              <a:prstTxWarp prst="textNoShape">
                <a:avLst/>
              </a:prstTxWarp>
            </a:bodyPr>
            <a:lstStyle/>
            <a:p>
              <a:endParaRPr lang="zh-CN" altLang="en-US" sz="1300"/>
            </a:p>
          </p:txBody>
        </p:sp>
        <p:grpSp>
          <p:nvGrpSpPr>
            <p:cNvPr id="121" name="组合 120"/>
            <p:cNvGrpSpPr/>
            <p:nvPr/>
          </p:nvGrpSpPr>
          <p:grpSpPr>
            <a:xfrm>
              <a:off x="4488955" y="3490705"/>
              <a:ext cx="216594" cy="287803"/>
              <a:chOff x="5114925" y="5351463"/>
              <a:chExt cx="695325" cy="923926"/>
            </a:xfrm>
            <a:solidFill>
              <a:schemeClr val="bg1"/>
            </a:solidFill>
          </p:grpSpPr>
          <p:sp>
            <p:nvSpPr>
              <p:cNvPr id="122" name="Freeform 18"/>
              <p:cNvSpPr>
                <a:spLocks/>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9"/>
              <p:cNvSpPr>
                <a:spLocks/>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1"/>
              <p:cNvSpPr>
                <a:spLocks/>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6" name="组合 125"/>
          <p:cNvGrpSpPr/>
          <p:nvPr/>
        </p:nvGrpSpPr>
        <p:grpSpPr>
          <a:xfrm>
            <a:off x="4119913" y="3428297"/>
            <a:ext cx="1858554" cy="2260461"/>
            <a:chOff x="3089741" y="2571222"/>
            <a:chExt cx="1394097" cy="1695346"/>
          </a:xfrm>
        </p:grpSpPr>
        <p:sp>
          <p:nvSpPr>
            <p:cNvPr id="127" name="Freeform 6"/>
            <p:cNvSpPr>
              <a:spLocks/>
            </p:cNvSpPr>
            <p:nvPr/>
          </p:nvSpPr>
          <p:spPr bwMode="auto">
            <a:xfrm>
              <a:off x="3089741" y="2571222"/>
              <a:ext cx="1394097" cy="1695346"/>
            </a:xfrm>
            <a:custGeom>
              <a:avLst/>
              <a:gdLst>
                <a:gd name="T0" fmla="*/ 2452 w 3406"/>
                <a:gd name="T1" fmla="*/ 1883 h 4143"/>
                <a:gd name="T2" fmla="*/ 2392 w 3406"/>
                <a:gd name="T3" fmla="*/ 1773 h 4143"/>
                <a:gd name="T4" fmla="*/ 2210 w 3406"/>
                <a:gd name="T5" fmla="*/ 1665 h 4143"/>
                <a:gd name="T6" fmla="*/ 2038 w 3406"/>
                <a:gd name="T7" fmla="*/ 1541 h 4143"/>
                <a:gd name="T8" fmla="*/ 1880 w 3406"/>
                <a:gd name="T9" fmla="*/ 1400 h 4143"/>
                <a:gd name="T10" fmla="*/ 1737 w 3406"/>
                <a:gd name="T11" fmla="*/ 1246 h 4143"/>
                <a:gd name="T12" fmla="*/ 1609 w 3406"/>
                <a:gd name="T13" fmla="*/ 1078 h 4143"/>
                <a:gd name="T14" fmla="*/ 1497 w 3406"/>
                <a:gd name="T15" fmla="*/ 896 h 4143"/>
                <a:gd name="T16" fmla="*/ 1403 w 3406"/>
                <a:gd name="T17" fmla="*/ 705 h 4143"/>
                <a:gd name="T18" fmla="*/ 1327 w 3406"/>
                <a:gd name="T19" fmla="*/ 504 h 4143"/>
                <a:gd name="T20" fmla="*/ 1271 w 3406"/>
                <a:gd name="T21" fmla="*/ 294 h 4143"/>
                <a:gd name="T22" fmla="*/ 1238 w 3406"/>
                <a:gd name="T23" fmla="*/ 75 h 4143"/>
                <a:gd name="T24" fmla="*/ 1163 w 3406"/>
                <a:gd name="T25" fmla="*/ 35 h 4143"/>
                <a:gd name="T26" fmla="*/ 970 w 3406"/>
                <a:gd name="T27" fmla="*/ 151 h 4143"/>
                <a:gd name="T28" fmla="*/ 788 w 3406"/>
                <a:gd name="T29" fmla="*/ 286 h 4143"/>
                <a:gd name="T30" fmla="*/ 622 w 3406"/>
                <a:gd name="T31" fmla="*/ 438 h 4143"/>
                <a:gd name="T32" fmla="*/ 473 w 3406"/>
                <a:gd name="T33" fmla="*/ 607 h 4143"/>
                <a:gd name="T34" fmla="*/ 342 w 3406"/>
                <a:gd name="T35" fmla="*/ 790 h 4143"/>
                <a:gd name="T36" fmla="*/ 230 w 3406"/>
                <a:gd name="T37" fmla="*/ 987 h 4143"/>
                <a:gd name="T38" fmla="*/ 139 w 3406"/>
                <a:gd name="T39" fmla="*/ 1198 h 4143"/>
                <a:gd name="T40" fmla="*/ 70 w 3406"/>
                <a:gd name="T41" fmla="*/ 1416 h 4143"/>
                <a:gd name="T42" fmla="*/ 23 w 3406"/>
                <a:gd name="T43" fmla="*/ 1646 h 4143"/>
                <a:gd name="T44" fmla="*/ 2 w 3406"/>
                <a:gd name="T45" fmla="*/ 1883 h 4143"/>
                <a:gd name="T46" fmla="*/ 2 w 3406"/>
                <a:gd name="T47" fmla="*/ 2020 h 4143"/>
                <a:gd name="T48" fmla="*/ 12 w 3406"/>
                <a:gd name="T49" fmla="*/ 2186 h 4143"/>
                <a:gd name="T50" fmla="*/ 35 w 3406"/>
                <a:gd name="T51" fmla="*/ 2349 h 4143"/>
                <a:gd name="T52" fmla="*/ 70 w 3406"/>
                <a:gd name="T53" fmla="*/ 2509 h 4143"/>
                <a:gd name="T54" fmla="*/ 116 w 3406"/>
                <a:gd name="T55" fmla="*/ 2664 h 4143"/>
                <a:gd name="T56" fmla="*/ 172 w 3406"/>
                <a:gd name="T57" fmla="*/ 2812 h 4143"/>
                <a:gd name="T58" fmla="*/ 240 w 3406"/>
                <a:gd name="T59" fmla="*/ 2955 h 4143"/>
                <a:gd name="T60" fmla="*/ 317 w 3406"/>
                <a:gd name="T61" fmla="*/ 3094 h 4143"/>
                <a:gd name="T62" fmla="*/ 404 w 3406"/>
                <a:gd name="T63" fmla="*/ 3226 h 4143"/>
                <a:gd name="T64" fmla="*/ 498 w 3406"/>
                <a:gd name="T65" fmla="*/ 3351 h 4143"/>
                <a:gd name="T66" fmla="*/ 603 w 3406"/>
                <a:gd name="T67" fmla="*/ 3467 h 4143"/>
                <a:gd name="T68" fmla="*/ 715 w 3406"/>
                <a:gd name="T69" fmla="*/ 3577 h 4143"/>
                <a:gd name="T70" fmla="*/ 835 w 3406"/>
                <a:gd name="T71" fmla="*/ 3679 h 4143"/>
                <a:gd name="T72" fmla="*/ 962 w 3406"/>
                <a:gd name="T73" fmla="*/ 3770 h 4143"/>
                <a:gd name="T74" fmla="*/ 1095 w 3406"/>
                <a:gd name="T75" fmla="*/ 3855 h 4143"/>
                <a:gd name="T76" fmla="*/ 1236 w 3406"/>
                <a:gd name="T77" fmla="*/ 3929 h 4143"/>
                <a:gd name="T78" fmla="*/ 1381 w 3406"/>
                <a:gd name="T79" fmla="*/ 3992 h 4143"/>
                <a:gd name="T80" fmla="*/ 1532 w 3406"/>
                <a:gd name="T81" fmla="*/ 4046 h 4143"/>
                <a:gd name="T82" fmla="*/ 1689 w 3406"/>
                <a:gd name="T83" fmla="*/ 4087 h 4143"/>
                <a:gd name="T84" fmla="*/ 1849 w 3406"/>
                <a:gd name="T85" fmla="*/ 4118 h 4143"/>
                <a:gd name="T86" fmla="*/ 2013 w 3406"/>
                <a:gd name="T87" fmla="*/ 4137 h 4143"/>
                <a:gd name="T88" fmla="*/ 2181 w 3406"/>
                <a:gd name="T89" fmla="*/ 4143 h 4143"/>
                <a:gd name="T90" fmla="*/ 2349 w 3406"/>
                <a:gd name="T91" fmla="*/ 4137 h 4143"/>
                <a:gd name="T92" fmla="*/ 2597 w 3406"/>
                <a:gd name="T93" fmla="*/ 4104 h 4143"/>
                <a:gd name="T94" fmla="*/ 2832 w 3406"/>
                <a:gd name="T95" fmla="*/ 4044 h 4143"/>
                <a:gd name="T96" fmla="*/ 3058 w 3406"/>
                <a:gd name="T97" fmla="*/ 3960 h 4143"/>
                <a:gd name="T98" fmla="*/ 3273 w 3406"/>
                <a:gd name="T99" fmla="*/ 3851 h 4143"/>
                <a:gd name="T100" fmla="*/ 3406 w 3406"/>
                <a:gd name="T101" fmla="*/ 3768 h 4143"/>
                <a:gd name="T102" fmla="*/ 3250 w 3406"/>
                <a:gd name="T103" fmla="*/ 3650 h 4143"/>
                <a:gd name="T104" fmla="*/ 3103 w 3406"/>
                <a:gd name="T105" fmla="*/ 3519 h 4143"/>
                <a:gd name="T106" fmla="*/ 2969 w 3406"/>
                <a:gd name="T107" fmla="*/ 3376 h 4143"/>
                <a:gd name="T108" fmla="*/ 2850 w 3406"/>
                <a:gd name="T109" fmla="*/ 3222 h 4143"/>
                <a:gd name="T110" fmla="*/ 2743 w 3406"/>
                <a:gd name="T111" fmla="*/ 3058 h 4143"/>
                <a:gd name="T112" fmla="*/ 2653 w 3406"/>
                <a:gd name="T113" fmla="*/ 2882 h 4143"/>
                <a:gd name="T114" fmla="*/ 2577 w 3406"/>
                <a:gd name="T115" fmla="*/ 2698 h 4143"/>
                <a:gd name="T116" fmla="*/ 2519 w 3406"/>
                <a:gd name="T117" fmla="*/ 2507 h 4143"/>
                <a:gd name="T118" fmla="*/ 2477 w 3406"/>
                <a:gd name="T119" fmla="*/ 2308 h 4143"/>
                <a:gd name="T120" fmla="*/ 2454 w 3406"/>
                <a:gd name="T121" fmla="*/ 2103 h 4143"/>
                <a:gd name="T122" fmla="*/ 2450 w 3406"/>
                <a:gd name="T123" fmla="*/ 1964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450" y="1964"/>
                  </a:moveTo>
                  <a:lnTo>
                    <a:pt x="2450" y="1964"/>
                  </a:lnTo>
                  <a:lnTo>
                    <a:pt x="2452" y="1883"/>
                  </a:lnTo>
                  <a:lnTo>
                    <a:pt x="2455" y="1806"/>
                  </a:lnTo>
                  <a:lnTo>
                    <a:pt x="2455" y="1806"/>
                  </a:lnTo>
                  <a:lnTo>
                    <a:pt x="2392" y="1773"/>
                  </a:lnTo>
                  <a:lnTo>
                    <a:pt x="2330" y="1738"/>
                  </a:lnTo>
                  <a:lnTo>
                    <a:pt x="2268" y="1704"/>
                  </a:lnTo>
                  <a:lnTo>
                    <a:pt x="2210" y="1665"/>
                  </a:lnTo>
                  <a:lnTo>
                    <a:pt x="2150" y="1626"/>
                  </a:lnTo>
                  <a:lnTo>
                    <a:pt x="2094" y="1584"/>
                  </a:lnTo>
                  <a:lnTo>
                    <a:pt x="2038" y="1541"/>
                  </a:lnTo>
                  <a:lnTo>
                    <a:pt x="1984" y="1495"/>
                  </a:lnTo>
                  <a:lnTo>
                    <a:pt x="1932" y="1449"/>
                  </a:lnTo>
                  <a:lnTo>
                    <a:pt x="1880" y="1400"/>
                  </a:lnTo>
                  <a:lnTo>
                    <a:pt x="1831" y="1350"/>
                  </a:lnTo>
                  <a:lnTo>
                    <a:pt x="1783" y="1298"/>
                  </a:lnTo>
                  <a:lnTo>
                    <a:pt x="1737" y="1246"/>
                  </a:lnTo>
                  <a:lnTo>
                    <a:pt x="1692" y="1192"/>
                  </a:lnTo>
                  <a:lnTo>
                    <a:pt x="1650" y="1134"/>
                  </a:lnTo>
                  <a:lnTo>
                    <a:pt x="1609" y="1078"/>
                  </a:lnTo>
                  <a:lnTo>
                    <a:pt x="1569" y="1018"/>
                  </a:lnTo>
                  <a:lnTo>
                    <a:pt x="1532" y="958"/>
                  </a:lnTo>
                  <a:lnTo>
                    <a:pt x="1497" y="896"/>
                  </a:lnTo>
                  <a:lnTo>
                    <a:pt x="1462" y="834"/>
                  </a:lnTo>
                  <a:lnTo>
                    <a:pt x="1432" y="771"/>
                  </a:lnTo>
                  <a:lnTo>
                    <a:pt x="1403" y="705"/>
                  </a:lnTo>
                  <a:lnTo>
                    <a:pt x="1376" y="639"/>
                  </a:lnTo>
                  <a:lnTo>
                    <a:pt x="1350" y="572"/>
                  </a:lnTo>
                  <a:lnTo>
                    <a:pt x="1327" y="504"/>
                  </a:lnTo>
                  <a:lnTo>
                    <a:pt x="1306" y="435"/>
                  </a:lnTo>
                  <a:lnTo>
                    <a:pt x="1289" y="365"/>
                  </a:lnTo>
                  <a:lnTo>
                    <a:pt x="1271" y="294"/>
                  </a:lnTo>
                  <a:lnTo>
                    <a:pt x="1258" y="222"/>
                  </a:lnTo>
                  <a:lnTo>
                    <a:pt x="1246" y="149"/>
                  </a:lnTo>
                  <a:lnTo>
                    <a:pt x="1238" y="75"/>
                  </a:lnTo>
                  <a:lnTo>
                    <a:pt x="1231" y="0"/>
                  </a:lnTo>
                  <a:lnTo>
                    <a:pt x="1231" y="0"/>
                  </a:lnTo>
                  <a:lnTo>
                    <a:pt x="1163" y="35"/>
                  </a:lnTo>
                  <a:lnTo>
                    <a:pt x="1097" y="72"/>
                  </a:lnTo>
                  <a:lnTo>
                    <a:pt x="1032" y="110"/>
                  </a:lnTo>
                  <a:lnTo>
                    <a:pt x="970" y="151"/>
                  </a:lnTo>
                  <a:lnTo>
                    <a:pt x="908" y="193"/>
                  </a:lnTo>
                  <a:lnTo>
                    <a:pt x="846" y="240"/>
                  </a:lnTo>
                  <a:lnTo>
                    <a:pt x="788" y="286"/>
                  </a:lnTo>
                  <a:lnTo>
                    <a:pt x="732" y="334"/>
                  </a:lnTo>
                  <a:lnTo>
                    <a:pt x="676" y="386"/>
                  </a:lnTo>
                  <a:lnTo>
                    <a:pt x="622" y="438"/>
                  </a:lnTo>
                  <a:lnTo>
                    <a:pt x="572" y="493"/>
                  </a:lnTo>
                  <a:lnTo>
                    <a:pt x="522" y="549"/>
                  </a:lnTo>
                  <a:lnTo>
                    <a:pt x="473" y="607"/>
                  </a:lnTo>
                  <a:lnTo>
                    <a:pt x="429" y="666"/>
                  </a:lnTo>
                  <a:lnTo>
                    <a:pt x="384" y="728"/>
                  </a:lnTo>
                  <a:lnTo>
                    <a:pt x="342" y="790"/>
                  </a:lnTo>
                  <a:lnTo>
                    <a:pt x="303" y="856"/>
                  </a:lnTo>
                  <a:lnTo>
                    <a:pt x="267" y="921"/>
                  </a:lnTo>
                  <a:lnTo>
                    <a:pt x="230" y="987"/>
                  </a:lnTo>
                  <a:lnTo>
                    <a:pt x="197" y="1057"/>
                  </a:lnTo>
                  <a:lnTo>
                    <a:pt x="168" y="1126"/>
                  </a:lnTo>
                  <a:lnTo>
                    <a:pt x="139" y="1198"/>
                  </a:lnTo>
                  <a:lnTo>
                    <a:pt x="114" y="1269"/>
                  </a:lnTo>
                  <a:lnTo>
                    <a:pt x="91" y="1342"/>
                  </a:lnTo>
                  <a:lnTo>
                    <a:pt x="70" y="1416"/>
                  </a:lnTo>
                  <a:lnTo>
                    <a:pt x="52" y="1491"/>
                  </a:lnTo>
                  <a:lnTo>
                    <a:pt x="37" y="1568"/>
                  </a:lnTo>
                  <a:lnTo>
                    <a:pt x="23" y="1646"/>
                  </a:lnTo>
                  <a:lnTo>
                    <a:pt x="14" y="1725"/>
                  </a:lnTo>
                  <a:lnTo>
                    <a:pt x="6" y="1802"/>
                  </a:lnTo>
                  <a:lnTo>
                    <a:pt x="2" y="1883"/>
                  </a:lnTo>
                  <a:lnTo>
                    <a:pt x="0" y="1964"/>
                  </a:lnTo>
                  <a:lnTo>
                    <a:pt x="0" y="1964"/>
                  </a:lnTo>
                  <a:lnTo>
                    <a:pt x="2" y="2020"/>
                  </a:lnTo>
                  <a:lnTo>
                    <a:pt x="4" y="2076"/>
                  </a:lnTo>
                  <a:lnTo>
                    <a:pt x="8" y="2130"/>
                  </a:lnTo>
                  <a:lnTo>
                    <a:pt x="12" y="2186"/>
                  </a:lnTo>
                  <a:lnTo>
                    <a:pt x="17" y="2241"/>
                  </a:lnTo>
                  <a:lnTo>
                    <a:pt x="25" y="2295"/>
                  </a:lnTo>
                  <a:lnTo>
                    <a:pt x="35" y="2349"/>
                  </a:lnTo>
                  <a:lnTo>
                    <a:pt x="44" y="2403"/>
                  </a:lnTo>
                  <a:lnTo>
                    <a:pt x="56" y="2455"/>
                  </a:lnTo>
                  <a:lnTo>
                    <a:pt x="70" y="2509"/>
                  </a:lnTo>
                  <a:lnTo>
                    <a:pt x="83" y="2561"/>
                  </a:lnTo>
                  <a:lnTo>
                    <a:pt x="99" y="2611"/>
                  </a:lnTo>
                  <a:lnTo>
                    <a:pt x="116" y="2664"/>
                  </a:lnTo>
                  <a:lnTo>
                    <a:pt x="133" y="2714"/>
                  </a:lnTo>
                  <a:lnTo>
                    <a:pt x="153" y="2762"/>
                  </a:lnTo>
                  <a:lnTo>
                    <a:pt x="172" y="2812"/>
                  </a:lnTo>
                  <a:lnTo>
                    <a:pt x="193" y="2861"/>
                  </a:lnTo>
                  <a:lnTo>
                    <a:pt x="216" y="2909"/>
                  </a:lnTo>
                  <a:lnTo>
                    <a:pt x="240" y="2955"/>
                  </a:lnTo>
                  <a:lnTo>
                    <a:pt x="265" y="3003"/>
                  </a:lnTo>
                  <a:lnTo>
                    <a:pt x="290" y="3048"/>
                  </a:lnTo>
                  <a:lnTo>
                    <a:pt x="317" y="3094"/>
                  </a:lnTo>
                  <a:lnTo>
                    <a:pt x="344" y="3139"/>
                  </a:lnTo>
                  <a:lnTo>
                    <a:pt x="373" y="3183"/>
                  </a:lnTo>
                  <a:lnTo>
                    <a:pt x="404" y="3226"/>
                  </a:lnTo>
                  <a:lnTo>
                    <a:pt x="435" y="3268"/>
                  </a:lnTo>
                  <a:lnTo>
                    <a:pt x="466" y="3309"/>
                  </a:lnTo>
                  <a:lnTo>
                    <a:pt x="498" y="3351"/>
                  </a:lnTo>
                  <a:lnTo>
                    <a:pt x="533" y="3390"/>
                  </a:lnTo>
                  <a:lnTo>
                    <a:pt x="568" y="3428"/>
                  </a:lnTo>
                  <a:lnTo>
                    <a:pt x="603" y="3467"/>
                  </a:lnTo>
                  <a:lnTo>
                    <a:pt x="639" y="3506"/>
                  </a:lnTo>
                  <a:lnTo>
                    <a:pt x="676" y="3542"/>
                  </a:lnTo>
                  <a:lnTo>
                    <a:pt x="715" y="3577"/>
                  </a:lnTo>
                  <a:lnTo>
                    <a:pt x="753" y="3612"/>
                  </a:lnTo>
                  <a:lnTo>
                    <a:pt x="794" y="3647"/>
                  </a:lnTo>
                  <a:lnTo>
                    <a:pt x="835" y="3679"/>
                  </a:lnTo>
                  <a:lnTo>
                    <a:pt x="877" y="3710"/>
                  </a:lnTo>
                  <a:lnTo>
                    <a:pt x="920" y="3741"/>
                  </a:lnTo>
                  <a:lnTo>
                    <a:pt x="962" y="3770"/>
                  </a:lnTo>
                  <a:lnTo>
                    <a:pt x="1007" y="3799"/>
                  </a:lnTo>
                  <a:lnTo>
                    <a:pt x="1051" y="3828"/>
                  </a:lnTo>
                  <a:lnTo>
                    <a:pt x="1095" y="3855"/>
                  </a:lnTo>
                  <a:lnTo>
                    <a:pt x="1142" y="3880"/>
                  </a:lnTo>
                  <a:lnTo>
                    <a:pt x="1188" y="3905"/>
                  </a:lnTo>
                  <a:lnTo>
                    <a:pt x="1236" y="3929"/>
                  </a:lnTo>
                  <a:lnTo>
                    <a:pt x="1285" y="3952"/>
                  </a:lnTo>
                  <a:lnTo>
                    <a:pt x="1333" y="3973"/>
                  </a:lnTo>
                  <a:lnTo>
                    <a:pt x="1381" y="3992"/>
                  </a:lnTo>
                  <a:lnTo>
                    <a:pt x="1432" y="4012"/>
                  </a:lnTo>
                  <a:lnTo>
                    <a:pt x="1482" y="4029"/>
                  </a:lnTo>
                  <a:lnTo>
                    <a:pt x="1532" y="4046"/>
                  </a:lnTo>
                  <a:lnTo>
                    <a:pt x="1584" y="4060"/>
                  </a:lnTo>
                  <a:lnTo>
                    <a:pt x="1636" y="4075"/>
                  </a:lnTo>
                  <a:lnTo>
                    <a:pt x="1689" y="4087"/>
                  </a:lnTo>
                  <a:lnTo>
                    <a:pt x="1743" y="4099"/>
                  </a:lnTo>
                  <a:lnTo>
                    <a:pt x="1795" y="4110"/>
                  </a:lnTo>
                  <a:lnTo>
                    <a:pt x="1849" y="4118"/>
                  </a:lnTo>
                  <a:lnTo>
                    <a:pt x="1903" y="4126"/>
                  </a:lnTo>
                  <a:lnTo>
                    <a:pt x="1959" y="4131"/>
                  </a:lnTo>
                  <a:lnTo>
                    <a:pt x="2013" y="4137"/>
                  </a:lnTo>
                  <a:lnTo>
                    <a:pt x="2069" y="4141"/>
                  </a:lnTo>
                  <a:lnTo>
                    <a:pt x="2125" y="4143"/>
                  </a:lnTo>
                  <a:lnTo>
                    <a:pt x="2181" y="4143"/>
                  </a:lnTo>
                  <a:lnTo>
                    <a:pt x="2181" y="4143"/>
                  </a:lnTo>
                  <a:lnTo>
                    <a:pt x="2266" y="4141"/>
                  </a:lnTo>
                  <a:lnTo>
                    <a:pt x="2349" y="4137"/>
                  </a:lnTo>
                  <a:lnTo>
                    <a:pt x="2432" y="4129"/>
                  </a:lnTo>
                  <a:lnTo>
                    <a:pt x="2515" y="4118"/>
                  </a:lnTo>
                  <a:lnTo>
                    <a:pt x="2597" y="4104"/>
                  </a:lnTo>
                  <a:lnTo>
                    <a:pt x="2676" y="4087"/>
                  </a:lnTo>
                  <a:lnTo>
                    <a:pt x="2755" y="4068"/>
                  </a:lnTo>
                  <a:lnTo>
                    <a:pt x="2832" y="4044"/>
                  </a:lnTo>
                  <a:lnTo>
                    <a:pt x="2909" y="4019"/>
                  </a:lnTo>
                  <a:lnTo>
                    <a:pt x="2985" y="3990"/>
                  </a:lnTo>
                  <a:lnTo>
                    <a:pt x="3058" y="3960"/>
                  </a:lnTo>
                  <a:lnTo>
                    <a:pt x="3132" y="3927"/>
                  </a:lnTo>
                  <a:lnTo>
                    <a:pt x="3203" y="3890"/>
                  </a:lnTo>
                  <a:lnTo>
                    <a:pt x="3273" y="3851"/>
                  </a:lnTo>
                  <a:lnTo>
                    <a:pt x="3340" y="3811"/>
                  </a:lnTo>
                  <a:lnTo>
                    <a:pt x="3406" y="3768"/>
                  </a:lnTo>
                  <a:lnTo>
                    <a:pt x="3406" y="3768"/>
                  </a:lnTo>
                  <a:lnTo>
                    <a:pt x="3352" y="3730"/>
                  </a:lnTo>
                  <a:lnTo>
                    <a:pt x="3300" y="3691"/>
                  </a:lnTo>
                  <a:lnTo>
                    <a:pt x="3250" y="3650"/>
                  </a:lnTo>
                  <a:lnTo>
                    <a:pt x="3199" y="3608"/>
                  </a:lnTo>
                  <a:lnTo>
                    <a:pt x="3151" y="3564"/>
                  </a:lnTo>
                  <a:lnTo>
                    <a:pt x="3103" y="3519"/>
                  </a:lnTo>
                  <a:lnTo>
                    <a:pt x="3058" y="3473"/>
                  </a:lnTo>
                  <a:lnTo>
                    <a:pt x="3014" y="3426"/>
                  </a:lnTo>
                  <a:lnTo>
                    <a:pt x="2969" y="3376"/>
                  </a:lnTo>
                  <a:lnTo>
                    <a:pt x="2929" y="3326"/>
                  </a:lnTo>
                  <a:lnTo>
                    <a:pt x="2888" y="3274"/>
                  </a:lnTo>
                  <a:lnTo>
                    <a:pt x="2850" y="3222"/>
                  </a:lnTo>
                  <a:lnTo>
                    <a:pt x="2813" y="3168"/>
                  </a:lnTo>
                  <a:lnTo>
                    <a:pt x="2778" y="3114"/>
                  </a:lnTo>
                  <a:lnTo>
                    <a:pt x="2743" y="3058"/>
                  </a:lnTo>
                  <a:lnTo>
                    <a:pt x="2712" y="3000"/>
                  </a:lnTo>
                  <a:lnTo>
                    <a:pt x="2682" y="2942"/>
                  </a:lnTo>
                  <a:lnTo>
                    <a:pt x="2653" y="2882"/>
                  </a:lnTo>
                  <a:lnTo>
                    <a:pt x="2625" y="2822"/>
                  </a:lnTo>
                  <a:lnTo>
                    <a:pt x="2600" y="2760"/>
                  </a:lnTo>
                  <a:lnTo>
                    <a:pt x="2577" y="2698"/>
                  </a:lnTo>
                  <a:lnTo>
                    <a:pt x="2556" y="2635"/>
                  </a:lnTo>
                  <a:lnTo>
                    <a:pt x="2537" y="2571"/>
                  </a:lnTo>
                  <a:lnTo>
                    <a:pt x="2519" y="2507"/>
                  </a:lnTo>
                  <a:lnTo>
                    <a:pt x="2502" y="2441"/>
                  </a:lnTo>
                  <a:lnTo>
                    <a:pt x="2488" y="2376"/>
                  </a:lnTo>
                  <a:lnTo>
                    <a:pt x="2477" y="2308"/>
                  </a:lnTo>
                  <a:lnTo>
                    <a:pt x="2467" y="2241"/>
                  </a:lnTo>
                  <a:lnTo>
                    <a:pt x="2459" y="2171"/>
                  </a:lnTo>
                  <a:lnTo>
                    <a:pt x="2454" y="2103"/>
                  </a:lnTo>
                  <a:lnTo>
                    <a:pt x="2452" y="2034"/>
                  </a:lnTo>
                  <a:lnTo>
                    <a:pt x="2450" y="1964"/>
                  </a:lnTo>
                  <a:lnTo>
                    <a:pt x="2450" y="1964"/>
                  </a:lnTo>
                  <a:close/>
                </a:path>
              </a:pathLst>
            </a:custGeom>
            <a:solidFill>
              <a:schemeClr val="accent2"/>
            </a:solidFill>
            <a:ln w="19050">
              <a:noFill/>
            </a:ln>
          </p:spPr>
          <p:txBody>
            <a:bodyPr vert="horz" wrap="square" lIns="91440" tIns="45720" rIns="91440" bIns="45720" numCol="1" anchor="t" anchorCtr="0" compatLnSpc="1">
              <a:prstTxWarp prst="textNoShape">
                <a:avLst/>
              </a:prstTxWarp>
            </a:bodyPr>
            <a:lstStyle/>
            <a:p>
              <a:endParaRPr lang="zh-CN" altLang="en-US" sz="1300"/>
            </a:p>
          </p:txBody>
        </p:sp>
        <p:grpSp>
          <p:nvGrpSpPr>
            <p:cNvPr id="128" name="组合 127"/>
            <p:cNvGrpSpPr/>
            <p:nvPr/>
          </p:nvGrpSpPr>
          <p:grpSpPr>
            <a:xfrm>
              <a:off x="3592440" y="3446392"/>
              <a:ext cx="266552" cy="271718"/>
              <a:chOff x="4570413" y="6557963"/>
              <a:chExt cx="819150" cy="835025"/>
            </a:xfrm>
            <a:solidFill>
              <a:schemeClr val="bg1"/>
            </a:solidFill>
          </p:grpSpPr>
          <p:sp>
            <p:nvSpPr>
              <p:cNvPr id="129"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1" name="组合 130"/>
          <p:cNvGrpSpPr/>
          <p:nvPr/>
        </p:nvGrpSpPr>
        <p:grpSpPr>
          <a:xfrm>
            <a:off x="6213535" y="3433895"/>
            <a:ext cx="1858554" cy="2260461"/>
            <a:chOff x="4660162" y="2575420"/>
            <a:chExt cx="1394097" cy="1695346"/>
          </a:xfrm>
        </p:grpSpPr>
        <p:sp>
          <p:nvSpPr>
            <p:cNvPr id="132" name="Freeform 8"/>
            <p:cNvSpPr>
              <a:spLocks/>
            </p:cNvSpPr>
            <p:nvPr/>
          </p:nvSpPr>
          <p:spPr bwMode="auto">
            <a:xfrm>
              <a:off x="4660162" y="2575420"/>
              <a:ext cx="1394097" cy="1695346"/>
            </a:xfrm>
            <a:custGeom>
              <a:avLst/>
              <a:gdLst>
                <a:gd name="T0" fmla="*/ 2168 w 3406"/>
                <a:gd name="T1" fmla="*/ 75 h 4143"/>
                <a:gd name="T2" fmla="*/ 2135 w 3406"/>
                <a:gd name="T3" fmla="*/ 294 h 4143"/>
                <a:gd name="T4" fmla="*/ 2079 w 3406"/>
                <a:gd name="T5" fmla="*/ 504 h 4143"/>
                <a:gd name="T6" fmla="*/ 2003 w 3406"/>
                <a:gd name="T7" fmla="*/ 705 h 4143"/>
                <a:gd name="T8" fmla="*/ 1909 w 3406"/>
                <a:gd name="T9" fmla="*/ 896 h 4143"/>
                <a:gd name="T10" fmla="*/ 1797 w 3406"/>
                <a:gd name="T11" fmla="*/ 1078 h 4143"/>
                <a:gd name="T12" fmla="*/ 1669 w 3406"/>
                <a:gd name="T13" fmla="*/ 1246 h 4143"/>
                <a:gd name="T14" fmla="*/ 1526 w 3406"/>
                <a:gd name="T15" fmla="*/ 1400 h 4143"/>
                <a:gd name="T16" fmla="*/ 1368 w 3406"/>
                <a:gd name="T17" fmla="*/ 1541 h 4143"/>
                <a:gd name="T18" fmla="*/ 1196 w 3406"/>
                <a:gd name="T19" fmla="*/ 1665 h 4143"/>
                <a:gd name="T20" fmla="*/ 1014 w 3406"/>
                <a:gd name="T21" fmla="*/ 1773 h 4143"/>
                <a:gd name="T22" fmla="*/ 954 w 3406"/>
                <a:gd name="T23" fmla="*/ 1883 h 4143"/>
                <a:gd name="T24" fmla="*/ 954 w 3406"/>
                <a:gd name="T25" fmla="*/ 2034 h 4143"/>
                <a:gd name="T26" fmla="*/ 939 w 3406"/>
                <a:gd name="T27" fmla="*/ 2241 h 4143"/>
                <a:gd name="T28" fmla="*/ 904 w 3406"/>
                <a:gd name="T29" fmla="*/ 2441 h 4143"/>
                <a:gd name="T30" fmla="*/ 850 w 3406"/>
                <a:gd name="T31" fmla="*/ 2635 h 4143"/>
                <a:gd name="T32" fmla="*/ 781 w 3406"/>
                <a:gd name="T33" fmla="*/ 2822 h 4143"/>
                <a:gd name="T34" fmla="*/ 694 w 3406"/>
                <a:gd name="T35" fmla="*/ 3000 h 4143"/>
                <a:gd name="T36" fmla="*/ 593 w 3406"/>
                <a:gd name="T37" fmla="*/ 3168 h 4143"/>
                <a:gd name="T38" fmla="*/ 477 w 3406"/>
                <a:gd name="T39" fmla="*/ 3326 h 4143"/>
                <a:gd name="T40" fmla="*/ 348 w 3406"/>
                <a:gd name="T41" fmla="*/ 3473 h 4143"/>
                <a:gd name="T42" fmla="*/ 207 w 3406"/>
                <a:gd name="T43" fmla="*/ 3608 h 4143"/>
                <a:gd name="T44" fmla="*/ 54 w 3406"/>
                <a:gd name="T45" fmla="*/ 3730 h 4143"/>
                <a:gd name="T46" fmla="*/ 66 w 3406"/>
                <a:gd name="T47" fmla="*/ 3811 h 4143"/>
                <a:gd name="T48" fmla="*/ 274 w 3406"/>
                <a:gd name="T49" fmla="*/ 3927 h 4143"/>
                <a:gd name="T50" fmla="*/ 497 w 3406"/>
                <a:gd name="T51" fmla="*/ 4019 h 4143"/>
                <a:gd name="T52" fmla="*/ 730 w 3406"/>
                <a:gd name="T53" fmla="*/ 4087 h 4143"/>
                <a:gd name="T54" fmla="*/ 974 w 3406"/>
                <a:gd name="T55" fmla="*/ 4129 h 4143"/>
                <a:gd name="T56" fmla="*/ 1225 w 3406"/>
                <a:gd name="T57" fmla="*/ 4143 h 4143"/>
                <a:gd name="T58" fmla="*/ 1337 w 3406"/>
                <a:gd name="T59" fmla="*/ 4141 h 4143"/>
                <a:gd name="T60" fmla="*/ 1503 w 3406"/>
                <a:gd name="T61" fmla="*/ 4126 h 4143"/>
                <a:gd name="T62" fmla="*/ 1663 w 3406"/>
                <a:gd name="T63" fmla="*/ 4099 h 4143"/>
                <a:gd name="T64" fmla="*/ 1822 w 3406"/>
                <a:gd name="T65" fmla="*/ 4060 h 4143"/>
                <a:gd name="T66" fmla="*/ 1974 w 3406"/>
                <a:gd name="T67" fmla="*/ 4012 h 4143"/>
                <a:gd name="T68" fmla="*/ 2121 w 3406"/>
                <a:gd name="T69" fmla="*/ 3952 h 4143"/>
                <a:gd name="T70" fmla="*/ 2264 w 3406"/>
                <a:gd name="T71" fmla="*/ 3880 h 4143"/>
                <a:gd name="T72" fmla="*/ 2399 w 3406"/>
                <a:gd name="T73" fmla="*/ 3799 h 4143"/>
                <a:gd name="T74" fmla="*/ 2529 w 3406"/>
                <a:gd name="T75" fmla="*/ 3710 h 4143"/>
                <a:gd name="T76" fmla="*/ 2653 w 3406"/>
                <a:gd name="T77" fmla="*/ 3612 h 4143"/>
                <a:gd name="T78" fmla="*/ 2767 w 3406"/>
                <a:gd name="T79" fmla="*/ 3506 h 4143"/>
                <a:gd name="T80" fmla="*/ 2873 w 3406"/>
                <a:gd name="T81" fmla="*/ 3390 h 4143"/>
                <a:gd name="T82" fmla="*/ 2971 w 3406"/>
                <a:gd name="T83" fmla="*/ 3268 h 4143"/>
                <a:gd name="T84" fmla="*/ 3062 w 3406"/>
                <a:gd name="T85" fmla="*/ 3139 h 4143"/>
                <a:gd name="T86" fmla="*/ 3141 w 3406"/>
                <a:gd name="T87" fmla="*/ 3003 h 4143"/>
                <a:gd name="T88" fmla="*/ 3213 w 3406"/>
                <a:gd name="T89" fmla="*/ 2861 h 4143"/>
                <a:gd name="T90" fmla="*/ 3273 w 3406"/>
                <a:gd name="T91" fmla="*/ 2714 h 4143"/>
                <a:gd name="T92" fmla="*/ 3323 w 3406"/>
                <a:gd name="T93" fmla="*/ 2561 h 4143"/>
                <a:gd name="T94" fmla="*/ 3362 w 3406"/>
                <a:gd name="T95" fmla="*/ 2403 h 4143"/>
                <a:gd name="T96" fmla="*/ 3389 w 3406"/>
                <a:gd name="T97" fmla="*/ 2241 h 4143"/>
                <a:gd name="T98" fmla="*/ 3402 w 3406"/>
                <a:gd name="T99" fmla="*/ 2076 h 4143"/>
                <a:gd name="T100" fmla="*/ 3406 w 3406"/>
                <a:gd name="T101" fmla="*/ 1964 h 4143"/>
                <a:gd name="T102" fmla="*/ 3392 w 3406"/>
                <a:gd name="T103" fmla="*/ 1725 h 4143"/>
                <a:gd name="T104" fmla="*/ 3354 w 3406"/>
                <a:gd name="T105" fmla="*/ 1491 h 4143"/>
                <a:gd name="T106" fmla="*/ 3292 w 3406"/>
                <a:gd name="T107" fmla="*/ 1269 h 4143"/>
                <a:gd name="T108" fmla="*/ 3209 w 3406"/>
                <a:gd name="T109" fmla="*/ 1057 h 4143"/>
                <a:gd name="T110" fmla="*/ 3103 w 3406"/>
                <a:gd name="T111" fmla="*/ 856 h 4143"/>
                <a:gd name="T112" fmla="*/ 2977 w 3406"/>
                <a:gd name="T113" fmla="*/ 666 h 4143"/>
                <a:gd name="T114" fmla="*/ 2834 w 3406"/>
                <a:gd name="T115" fmla="*/ 493 h 4143"/>
                <a:gd name="T116" fmla="*/ 2674 w 3406"/>
                <a:gd name="T117" fmla="*/ 334 h 4143"/>
                <a:gd name="T118" fmla="*/ 2498 w 3406"/>
                <a:gd name="T119" fmla="*/ 193 h 4143"/>
                <a:gd name="T120" fmla="*/ 2309 w 3406"/>
                <a:gd name="T121" fmla="*/ 72 h 4143"/>
                <a:gd name="T122" fmla="*/ 2175 w 3406"/>
                <a:gd name="T123" fmla="*/ 0 h 4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06" h="4143">
                  <a:moveTo>
                    <a:pt x="2175" y="0"/>
                  </a:moveTo>
                  <a:lnTo>
                    <a:pt x="2175" y="0"/>
                  </a:lnTo>
                  <a:lnTo>
                    <a:pt x="2168" y="75"/>
                  </a:lnTo>
                  <a:lnTo>
                    <a:pt x="2160" y="149"/>
                  </a:lnTo>
                  <a:lnTo>
                    <a:pt x="2148" y="222"/>
                  </a:lnTo>
                  <a:lnTo>
                    <a:pt x="2135" y="294"/>
                  </a:lnTo>
                  <a:lnTo>
                    <a:pt x="2117" y="365"/>
                  </a:lnTo>
                  <a:lnTo>
                    <a:pt x="2100" y="435"/>
                  </a:lnTo>
                  <a:lnTo>
                    <a:pt x="2079" y="504"/>
                  </a:lnTo>
                  <a:lnTo>
                    <a:pt x="2056" y="572"/>
                  </a:lnTo>
                  <a:lnTo>
                    <a:pt x="2030" y="639"/>
                  </a:lnTo>
                  <a:lnTo>
                    <a:pt x="2003" y="705"/>
                  </a:lnTo>
                  <a:lnTo>
                    <a:pt x="1974" y="771"/>
                  </a:lnTo>
                  <a:lnTo>
                    <a:pt x="1944" y="834"/>
                  </a:lnTo>
                  <a:lnTo>
                    <a:pt x="1909" y="896"/>
                  </a:lnTo>
                  <a:lnTo>
                    <a:pt x="1874" y="958"/>
                  </a:lnTo>
                  <a:lnTo>
                    <a:pt x="1837" y="1018"/>
                  </a:lnTo>
                  <a:lnTo>
                    <a:pt x="1797" y="1078"/>
                  </a:lnTo>
                  <a:lnTo>
                    <a:pt x="1756" y="1134"/>
                  </a:lnTo>
                  <a:lnTo>
                    <a:pt x="1714" y="1192"/>
                  </a:lnTo>
                  <a:lnTo>
                    <a:pt x="1669" y="1246"/>
                  </a:lnTo>
                  <a:lnTo>
                    <a:pt x="1623" y="1298"/>
                  </a:lnTo>
                  <a:lnTo>
                    <a:pt x="1575" y="1350"/>
                  </a:lnTo>
                  <a:lnTo>
                    <a:pt x="1526" y="1400"/>
                  </a:lnTo>
                  <a:lnTo>
                    <a:pt x="1474" y="1449"/>
                  </a:lnTo>
                  <a:lnTo>
                    <a:pt x="1422" y="1495"/>
                  </a:lnTo>
                  <a:lnTo>
                    <a:pt x="1368" y="1541"/>
                  </a:lnTo>
                  <a:lnTo>
                    <a:pt x="1312" y="1584"/>
                  </a:lnTo>
                  <a:lnTo>
                    <a:pt x="1256" y="1626"/>
                  </a:lnTo>
                  <a:lnTo>
                    <a:pt x="1196" y="1665"/>
                  </a:lnTo>
                  <a:lnTo>
                    <a:pt x="1138" y="1704"/>
                  </a:lnTo>
                  <a:lnTo>
                    <a:pt x="1076" y="1738"/>
                  </a:lnTo>
                  <a:lnTo>
                    <a:pt x="1014" y="1773"/>
                  </a:lnTo>
                  <a:lnTo>
                    <a:pt x="951" y="1806"/>
                  </a:lnTo>
                  <a:lnTo>
                    <a:pt x="951" y="1806"/>
                  </a:lnTo>
                  <a:lnTo>
                    <a:pt x="954" y="1883"/>
                  </a:lnTo>
                  <a:lnTo>
                    <a:pt x="956" y="1964"/>
                  </a:lnTo>
                  <a:lnTo>
                    <a:pt x="956" y="1964"/>
                  </a:lnTo>
                  <a:lnTo>
                    <a:pt x="954" y="2034"/>
                  </a:lnTo>
                  <a:lnTo>
                    <a:pt x="952" y="2103"/>
                  </a:lnTo>
                  <a:lnTo>
                    <a:pt x="947" y="2171"/>
                  </a:lnTo>
                  <a:lnTo>
                    <a:pt x="939" y="2241"/>
                  </a:lnTo>
                  <a:lnTo>
                    <a:pt x="929" y="2308"/>
                  </a:lnTo>
                  <a:lnTo>
                    <a:pt x="918" y="2376"/>
                  </a:lnTo>
                  <a:lnTo>
                    <a:pt x="904" y="2441"/>
                  </a:lnTo>
                  <a:lnTo>
                    <a:pt x="889" y="2507"/>
                  </a:lnTo>
                  <a:lnTo>
                    <a:pt x="869" y="2571"/>
                  </a:lnTo>
                  <a:lnTo>
                    <a:pt x="850" y="2635"/>
                  </a:lnTo>
                  <a:lnTo>
                    <a:pt x="829" y="2698"/>
                  </a:lnTo>
                  <a:lnTo>
                    <a:pt x="806" y="2760"/>
                  </a:lnTo>
                  <a:lnTo>
                    <a:pt x="781" y="2822"/>
                  </a:lnTo>
                  <a:lnTo>
                    <a:pt x="753" y="2882"/>
                  </a:lnTo>
                  <a:lnTo>
                    <a:pt x="724" y="2942"/>
                  </a:lnTo>
                  <a:lnTo>
                    <a:pt x="694" y="3000"/>
                  </a:lnTo>
                  <a:lnTo>
                    <a:pt x="663" y="3058"/>
                  </a:lnTo>
                  <a:lnTo>
                    <a:pt x="628" y="3114"/>
                  </a:lnTo>
                  <a:lnTo>
                    <a:pt x="593" y="3168"/>
                  </a:lnTo>
                  <a:lnTo>
                    <a:pt x="556" y="3222"/>
                  </a:lnTo>
                  <a:lnTo>
                    <a:pt x="518" y="3274"/>
                  </a:lnTo>
                  <a:lnTo>
                    <a:pt x="477" y="3326"/>
                  </a:lnTo>
                  <a:lnTo>
                    <a:pt x="437" y="3376"/>
                  </a:lnTo>
                  <a:lnTo>
                    <a:pt x="392" y="3426"/>
                  </a:lnTo>
                  <a:lnTo>
                    <a:pt x="348" y="3473"/>
                  </a:lnTo>
                  <a:lnTo>
                    <a:pt x="303" y="3519"/>
                  </a:lnTo>
                  <a:lnTo>
                    <a:pt x="255" y="3564"/>
                  </a:lnTo>
                  <a:lnTo>
                    <a:pt x="207" y="3608"/>
                  </a:lnTo>
                  <a:lnTo>
                    <a:pt x="156" y="3650"/>
                  </a:lnTo>
                  <a:lnTo>
                    <a:pt x="106" y="3691"/>
                  </a:lnTo>
                  <a:lnTo>
                    <a:pt x="54" y="3730"/>
                  </a:lnTo>
                  <a:lnTo>
                    <a:pt x="0" y="3768"/>
                  </a:lnTo>
                  <a:lnTo>
                    <a:pt x="0" y="3768"/>
                  </a:lnTo>
                  <a:lnTo>
                    <a:pt x="66" y="3811"/>
                  </a:lnTo>
                  <a:lnTo>
                    <a:pt x="133" y="3851"/>
                  </a:lnTo>
                  <a:lnTo>
                    <a:pt x="203" y="3890"/>
                  </a:lnTo>
                  <a:lnTo>
                    <a:pt x="274" y="3927"/>
                  </a:lnTo>
                  <a:lnTo>
                    <a:pt x="348" y="3960"/>
                  </a:lnTo>
                  <a:lnTo>
                    <a:pt x="421" y="3990"/>
                  </a:lnTo>
                  <a:lnTo>
                    <a:pt x="497" y="4019"/>
                  </a:lnTo>
                  <a:lnTo>
                    <a:pt x="574" y="4044"/>
                  </a:lnTo>
                  <a:lnTo>
                    <a:pt x="651" y="4068"/>
                  </a:lnTo>
                  <a:lnTo>
                    <a:pt x="730" y="4087"/>
                  </a:lnTo>
                  <a:lnTo>
                    <a:pt x="809" y="4104"/>
                  </a:lnTo>
                  <a:lnTo>
                    <a:pt x="891" y="4118"/>
                  </a:lnTo>
                  <a:lnTo>
                    <a:pt x="974" y="4129"/>
                  </a:lnTo>
                  <a:lnTo>
                    <a:pt x="1057" y="4137"/>
                  </a:lnTo>
                  <a:lnTo>
                    <a:pt x="1140" y="4141"/>
                  </a:lnTo>
                  <a:lnTo>
                    <a:pt x="1225" y="4143"/>
                  </a:lnTo>
                  <a:lnTo>
                    <a:pt x="1225" y="4143"/>
                  </a:lnTo>
                  <a:lnTo>
                    <a:pt x="1281" y="4143"/>
                  </a:lnTo>
                  <a:lnTo>
                    <a:pt x="1337" y="4141"/>
                  </a:lnTo>
                  <a:lnTo>
                    <a:pt x="1393" y="4137"/>
                  </a:lnTo>
                  <a:lnTo>
                    <a:pt x="1447" y="4131"/>
                  </a:lnTo>
                  <a:lnTo>
                    <a:pt x="1503" y="4126"/>
                  </a:lnTo>
                  <a:lnTo>
                    <a:pt x="1557" y="4118"/>
                  </a:lnTo>
                  <a:lnTo>
                    <a:pt x="1611" y="4110"/>
                  </a:lnTo>
                  <a:lnTo>
                    <a:pt x="1663" y="4099"/>
                  </a:lnTo>
                  <a:lnTo>
                    <a:pt x="1717" y="4087"/>
                  </a:lnTo>
                  <a:lnTo>
                    <a:pt x="1770" y="4075"/>
                  </a:lnTo>
                  <a:lnTo>
                    <a:pt x="1822" y="4060"/>
                  </a:lnTo>
                  <a:lnTo>
                    <a:pt x="1874" y="4046"/>
                  </a:lnTo>
                  <a:lnTo>
                    <a:pt x="1924" y="4029"/>
                  </a:lnTo>
                  <a:lnTo>
                    <a:pt x="1974" y="4012"/>
                  </a:lnTo>
                  <a:lnTo>
                    <a:pt x="2025" y="3992"/>
                  </a:lnTo>
                  <a:lnTo>
                    <a:pt x="2073" y="3973"/>
                  </a:lnTo>
                  <a:lnTo>
                    <a:pt x="2121" y="3952"/>
                  </a:lnTo>
                  <a:lnTo>
                    <a:pt x="2170" y="3929"/>
                  </a:lnTo>
                  <a:lnTo>
                    <a:pt x="2218" y="3905"/>
                  </a:lnTo>
                  <a:lnTo>
                    <a:pt x="2264" y="3880"/>
                  </a:lnTo>
                  <a:lnTo>
                    <a:pt x="2311" y="3855"/>
                  </a:lnTo>
                  <a:lnTo>
                    <a:pt x="2355" y="3828"/>
                  </a:lnTo>
                  <a:lnTo>
                    <a:pt x="2399" y="3799"/>
                  </a:lnTo>
                  <a:lnTo>
                    <a:pt x="2444" y="3770"/>
                  </a:lnTo>
                  <a:lnTo>
                    <a:pt x="2486" y="3741"/>
                  </a:lnTo>
                  <a:lnTo>
                    <a:pt x="2529" y="3710"/>
                  </a:lnTo>
                  <a:lnTo>
                    <a:pt x="2571" y="3679"/>
                  </a:lnTo>
                  <a:lnTo>
                    <a:pt x="2612" y="3647"/>
                  </a:lnTo>
                  <a:lnTo>
                    <a:pt x="2653" y="3612"/>
                  </a:lnTo>
                  <a:lnTo>
                    <a:pt x="2691" y="3577"/>
                  </a:lnTo>
                  <a:lnTo>
                    <a:pt x="2730" y="3542"/>
                  </a:lnTo>
                  <a:lnTo>
                    <a:pt x="2767" y="3506"/>
                  </a:lnTo>
                  <a:lnTo>
                    <a:pt x="2803" y="3467"/>
                  </a:lnTo>
                  <a:lnTo>
                    <a:pt x="2838" y="3428"/>
                  </a:lnTo>
                  <a:lnTo>
                    <a:pt x="2873" y="3390"/>
                  </a:lnTo>
                  <a:lnTo>
                    <a:pt x="2908" y="3351"/>
                  </a:lnTo>
                  <a:lnTo>
                    <a:pt x="2940" y="3309"/>
                  </a:lnTo>
                  <a:lnTo>
                    <a:pt x="2971" y="3268"/>
                  </a:lnTo>
                  <a:lnTo>
                    <a:pt x="3002" y="3226"/>
                  </a:lnTo>
                  <a:lnTo>
                    <a:pt x="3033" y="3183"/>
                  </a:lnTo>
                  <a:lnTo>
                    <a:pt x="3062" y="3139"/>
                  </a:lnTo>
                  <a:lnTo>
                    <a:pt x="3089" y="3094"/>
                  </a:lnTo>
                  <a:lnTo>
                    <a:pt x="3116" y="3048"/>
                  </a:lnTo>
                  <a:lnTo>
                    <a:pt x="3141" y="3003"/>
                  </a:lnTo>
                  <a:lnTo>
                    <a:pt x="3166" y="2955"/>
                  </a:lnTo>
                  <a:lnTo>
                    <a:pt x="3190" y="2909"/>
                  </a:lnTo>
                  <a:lnTo>
                    <a:pt x="3213" y="2861"/>
                  </a:lnTo>
                  <a:lnTo>
                    <a:pt x="3234" y="2812"/>
                  </a:lnTo>
                  <a:lnTo>
                    <a:pt x="3253" y="2762"/>
                  </a:lnTo>
                  <a:lnTo>
                    <a:pt x="3273" y="2714"/>
                  </a:lnTo>
                  <a:lnTo>
                    <a:pt x="3290" y="2664"/>
                  </a:lnTo>
                  <a:lnTo>
                    <a:pt x="3307" y="2611"/>
                  </a:lnTo>
                  <a:lnTo>
                    <a:pt x="3323" y="2561"/>
                  </a:lnTo>
                  <a:lnTo>
                    <a:pt x="3336" y="2509"/>
                  </a:lnTo>
                  <a:lnTo>
                    <a:pt x="3350" y="2455"/>
                  </a:lnTo>
                  <a:lnTo>
                    <a:pt x="3362" y="2403"/>
                  </a:lnTo>
                  <a:lnTo>
                    <a:pt x="3371" y="2349"/>
                  </a:lnTo>
                  <a:lnTo>
                    <a:pt x="3381" y="2295"/>
                  </a:lnTo>
                  <a:lnTo>
                    <a:pt x="3389" y="2241"/>
                  </a:lnTo>
                  <a:lnTo>
                    <a:pt x="3394" y="2186"/>
                  </a:lnTo>
                  <a:lnTo>
                    <a:pt x="3398" y="2130"/>
                  </a:lnTo>
                  <a:lnTo>
                    <a:pt x="3402" y="2076"/>
                  </a:lnTo>
                  <a:lnTo>
                    <a:pt x="3404" y="2020"/>
                  </a:lnTo>
                  <a:lnTo>
                    <a:pt x="3406" y="1964"/>
                  </a:lnTo>
                  <a:lnTo>
                    <a:pt x="3406" y="1964"/>
                  </a:lnTo>
                  <a:lnTo>
                    <a:pt x="3404" y="1883"/>
                  </a:lnTo>
                  <a:lnTo>
                    <a:pt x="3400" y="1802"/>
                  </a:lnTo>
                  <a:lnTo>
                    <a:pt x="3392" y="1725"/>
                  </a:lnTo>
                  <a:lnTo>
                    <a:pt x="3383" y="1646"/>
                  </a:lnTo>
                  <a:lnTo>
                    <a:pt x="3369" y="1568"/>
                  </a:lnTo>
                  <a:lnTo>
                    <a:pt x="3354" y="1491"/>
                  </a:lnTo>
                  <a:lnTo>
                    <a:pt x="3336" y="1416"/>
                  </a:lnTo>
                  <a:lnTo>
                    <a:pt x="3315" y="1342"/>
                  </a:lnTo>
                  <a:lnTo>
                    <a:pt x="3292" y="1269"/>
                  </a:lnTo>
                  <a:lnTo>
                    <a:pt x="3267" y="1198"/>
                  </a:lnTo>
                  <a:lnTo>
                    <a:pt x="3238" y="1126"/>
                  </a:lnTo>
                  <a:lnTo>
                    <a:pt x="3209" y="1057"/>
                  </a:lnTo>
                  <a:lnTo>
                    <a:pt x="3176" y="987"/>
                  </a:lnTo>
                  <a:lnTo>
                    <a:pt x="3139" y="921"/>
                  </a:lnTo>
                  <a:lnTo>
                    <a:pt x="3103" y="856"/>
                  </a:lnTo>
                  <a:lnTo>
                    <a:pt x="3064" y="790"/>
                  </a:lnTo>
                  <a:lnTo>
                    <a:pt x="3022" y="728"/>
                  </a:lnTo>
                  <a:lnTo>
                    <a:pt x="2977" y="666"/>
                  </a:lnTo>
                  <a:lnTo>
                    <a:pt x="2933" y="607"/>
                  </a:lnTo>
                  <a:lnTo>
                    <a:pt x="2884" y="549"/>
                  </a:lnTo>
                  <a:lnTo>
                    <a:pt x="2834" y="493"/>
                  </a:lnTo>
                  <a:lnTo>
                    <a:pt x="2784" y="438"/>
                  </a:lnTo>
                  <a:lnTo>
                    <a:pt x="2730" y="386"/>
                  </a:lnTo>
                  <a:lnTo>
                    <a:pt x="2674" y="334"/>
                  </a:lnTo>
                  <a:lnTo>
                    <a:pt x="2618" y="286"/>
                  </a:lnTo>
                  <a:lnTo>
                    <a:pt x="2560" y="240"/>
                  </a:lnTo>
                  <a:lnTo>
                    <a:pt x="2498" y="193"/>
                  </a:lnTo>
                  <a:lnTo>
                    <a:pt x="2436" y="151"/>
                  </a:lnTo>
                  <a:lnTo>
                    <a:pt x="2374" y="110"/>
                  </a:lnTo>
                  <a:lnTo>
                    <a:pt x="2309" y="72"/>
                  </a:lnTo>
                  <a:lnTo>
                    <a:pt x="2243" y="35"/>
                  </a:lnTo>
                  <a:lnTo>
                    <a:pt x="2175" y="0"/>
                  </a:lnTo>
                  <a:lnTo>
                    <a:pt x="2175" y="0"/>
                  </a:lnTo>
                  <a:close/>
                </a:path>
              </a:pathLst>
            </a:custGeom>
            <a:solidFill>
              <a:schemeClr val="accent1"/>
            </a:solidFill>
            <a:ln w="19050">
              <a:noFill/>
            </a:ln>
          </p:spPr>
          <p:txBody>
            <a:bodyPr vert="horz" wrap="square" lIns="91440" tIns="45720" rIns="91440" bIns="45720" numCol="1" anchor="t" anchorCtr="0" compatLnSpc="1">
              <a:prstTxWarp prst="textNoShape">
                <a:avLst/>
              </a:prstTxWarp>
            </a:bodyPr>
            <a:lstStyle/>
            <a:p>
              <a:endParaRPr lang="zh-CN" altLang="en-US" sz="1300"/>
            </a:p>
          </p:txBody>
        </p:sp>
        <p:sp>
          <p:nvSpPr>
            <p:cNvPr id="133" name="Freeform 24"/>
            <p:cNvSpPr>
              <a:spLocks noEditPoints="1"/>
            </p:cNvSpPr>
            <p:nvPr/>
          </p:nvSpPr>
          <p:spPr bwMode="auto">
            <a:xfrm>
              <a:off x="5285481" y="3370024"/>
              <a:ext cx="278949" cy="273784"/>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4" name="组合 133"/>
          <p:cNvGrpSpPr/>
          <p:nvPr/>
        </p:nvGrpSpPr>
        <p:grpSpPr>
          <a:xfrm>
            <a:off x="3456291" y="5043838"/>
            <a:ext cx="313618" cy="313139"/>
            <a:chOff x="2887663" y="5335588"/>
            <a:chExt cx="957262" cy="955676"/>
          </a:xfrm>
          <a:solidFill>
            <a:schemeClr val="accent1"/>
          </a:solidFill>
        </p:grpSpPr>
        <p:sp>
          <p:nvSpPr>
            <p:cNvPr id="135"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6"/>
            <p:cNvSpPr>
              <a:spLocks/>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7"/>
            <p:cNvSpPr>
              <a:spLocks/>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组合 137"/>
          <p:cNvGrpSpPr/>
          <p:nvPr/>
        </p:nvGrpSpPr>
        <p:grpSpPr>
          <a:xfrm>
            <a:off x="3469225" y="2180451"/>
            <a:ext cx="314111" cy="314152"/>
            <a:chOff x="2409825" y="6532563"/>
            <a:chExt cx="885825" cy="885825"/>
          </a:xfrm>
          <a:solidFill>
            <a:schemeClr val="accent1"/>
          </a:solidFill>
        </p:grpSpPr>
        <p:sp>
          <p:nvSpPr>
            <p:cNvPr id="139"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0"/>
            <p:cNvSpPr>
              <a:spLocks/>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
            <p:cNvSpPr>
              <a:spLocks/>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2"/>
            <p:cNvSpPr>
              <a:spLocks/>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Freeform 13"/>
          <p:cNvSpPr>
            <a:spLocks noEditPoints="1"/>
          </p:cNvSpPr>
          <p:nvPr/>
        </p:nvSpPr>
        <p:spPr bwMode="auto">
          <a:xfrm>
            <a:off x="3491519" y="3129526"/>
            <a:ext cx="214641" cy="313668"/>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accent1"/>
          </a:solidFill>
          <a:ln>
            <a:noFill/>
          </a:ln>
        </p:spPr>
        <p:txBody>
          <a:bodyPr vert="horz" wrap="square" lIns="121908" tIns="60954" rIns="121908" bIns="60954" numCol="1" anchor="t" anchorCtr="0" compatLnSpc="1">
            <a:prstTxWarp prst="textNoShape">
              <a:avLst/>
            </a:prstTxWarp>
          </a:bodyPr>
          <a:lstStyle/>
          <a:p>
            <a:endParaRPr lang="zh-CN" altLang="en-US">
              <a:solidFill>
                <a:schemeClr val="bg1">
                  <a:lumMod val="65000"/>
                </a:schemeClr>
              </a:solidFill>
            </a:endParaRPr>
          </a:p>
        </p:txBody>
      </p:sp>
      <p:grpSp>
        <p:nvGrpSpPr>
          <p:cNvPr id="145" name="组合 144"/>
          <p:cNvGrpSpPr/>
          <p:nvPr/>
        </p:nvGrpSpPr>
        <p:grpSpPr>
          <a:xfrm>
            <a:off x="8376101" y="2174063"/>
            <a:ext cx="293283" cy="293321"/>
            <a:chOff x="5608638" y="6561138"/>
            <a:chExt cx="827088" cy="827088"/>
          </a:xfrm>
          <a:solidFill>
            <a:schemeClr val="accent2"/>
          </a:solidFill>
        </p:grpSpPr>
        <p:sp>
          <p:nvSpPr>
            <p:cNvPr id="146" name="Freeform 14"/>
            <p:cNvSpPr>
              <a:spLocks/>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
            <p:cNvSpPr>
              <a:spLocks/>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6"/>
            <p:cNvSpPr>
              <a:spLocks/>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0" name="组合 149"/>
          <p:cNvGrpSpPr/>
          <p:nvPr/>
        </p:nvGrpSpPr>
        <p:grpSpPr>
          <a:xfrm>
            <a:off x="3460632" y="4079345"/>
            <a:ext cx="236028" cy="313667"/>
            <a:chOff x="5114925" y="5351463"/>
            <a:chExt cx="695325" cy="923926"/>
          </a:xfrm>
          <a:solidFill>
            <a:schemeClr val="accent1"/>
          </a:solidFill>
        </p:grpSpPr>
        <p:sp>
          <p:nvSpPr>
            <p:cNvPr id="151" name="Freeform 18"/>
            <p:cNvSpPr>
              <a:spLocks/>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152" name="Freeform 19"/>
            <p:cNvSpPr>
              <a:spLocks/>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153"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154" name="Freeform 21"/>
            <p:cNvSpPr>
              <a:spLocks/>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grpSp>
        <p:nvGrpSpPr>
          <p:cNvPr id="155" name="组合 154"/>
          <p:cNvGrpSpPr/>
          <p:nvPr/>
        </p:nvGrpSpPr>
        <p:grpSpPr>
          <a:xfrm>
            <a:off x="8398618" y="5043837"/>
            <a:ext cx="290469" cy="296136"/>
            <a:chOff x="4570413" y="6557963"/>
            <a:chExt cx="819150" cy="835025"/>
          </a:xfrm>
          <a:solidFill>
            <a:schemeClr val="accent2"/>
          </a:solidFill>
        </p:grpSpPr>
        <p:sp>
          <p:nvSpPr>
            <p:cNvPr id="156"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8" name="Freeform 24"/>
          <p:cNvSpPr>
            <a:spLocks noEditPoints="1"/>
          </p:cNvSpPr>
          <p:nvPr/>
        </p:nvSpPr>
        <p:spPr bwMode="auto">
          <a:xfrm>
            <a:off x="8376100" y="3602690"/>
            <a:ext cx="303978" cy="298388"/>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accent2"/>
          </a:solidFill>
          <a:ln>
            <a:noFill/>
          </a:ln>
        </p:spPr>
        <p:txBody>
          <a:bodyPr vert="horz" wrap="square" lIns="121908" tIns="60954" rIns="121908" bIns="60954" numCol="1" anchor="t" anchorCtr="0" compatLnSpc="1">
            <a:prstTxWarp prst="textNoShape">
              <a:avLst/>
            </a:prstTxWarp>
          </a:bodyPr>
          <a:lstStyle/>
          <a:p>
            <a:endParaRPr lang="zh-CN" altLang="en-US"/>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14451153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250" fill="hold"/>
                                        <p:tgtEl>
                                          <p:spTgt spid="101"/>
                                        </p:tgtEl>
                                        <p:attrNameLst>
                                          <p:attrName>ppt_w</p:attrName>
                                        </p:attrNameLst>
                                      </p:cBhvr>
                                      <p:tavLst>
                                        <p:tav tm="0">
                                          <p:val>
                                            <p:fltVal val="0"/>
                                          </p:val>
                                        </p:tav>
                                        <p:tav tm="100000">
                                          <p:val>
                                            <p:strVal val="#ppt_w"/>
                                          </p:val>
                                        </p:tav>
                                      </p:tavLst>
                                    </p:anim>
                                    <p:anim calcmode="lin" valueType="num">
                                      <p:cBhvr>
                                        <p:cTn id="8" dur="250" fill="hold"/>
                                        <p:tgtEl>
                                          <p:spTgt spid="101"/>
                                        </p:tgtEl>
                                        <p:attrNameLst>
                                          <p:attrName>ppt_h</p:attrName>
                                        </p:attrNameLst>
                                      </p:cBhvr>
                                      <p:tavLst>
                                        <p:tav tm="0">
                                          <p:val>
                                            <p:fltVal val="0"/>
                                          </p:val>
                                        </p:tav>
                                        <p:tav tm="100000">
                                          <p:val>
                                            <p:strVal val="#ppt_h"/>
                                          </p:val>
                                        </p:tav>
                                      </p:tavLst>
                                    </p:anim>
                                    <p:animEffect transition="in" filter="fade">
                                      <p:cBhvr>
                                        <p:cTn id="9" dur="250"/>
                                        <p:tgtEl>
                                          <p:spTgt spid="101"/>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109"/>
                                        </p:tgtEl>
                                        <p:attrNameLst>
                                          <p:attrName>style.visibility</p:attrName>
                                        </p:attrNameLst>
                                      </p:cBhvr>
                                      <p:to>
                                        <p:strVal val="visible"/>
                                      </p:to>
                                    </p:set>
                                    <p:anim calcmode="lin" valueType="num">
                                      <p:cBhvr>
                                        <p:cTn id="13" dur="250" fill="hold"/>
                                        <p:tgtEl>
                                          <p:spTgt spid="109"/>
                                        </p:tgtEl>
                                        <p:attrNameLst>
                                          <p:attrName>ppt_w</p:attrName>
                                        </p:attrNameLst>
                                      </p:cBhvr>
                                      <p:tavLst>
                                        <p:tav tm="0">
                                          <p:val>
                                            <p:fltVal val="0"/>
                                          </p:val>
                                        </p:tav>
                                        <p:tav tm="100000">
                                          <p:val>
                                            <p:strVal val="#ppt_w"/>
                                          </p:val>
                                        </p:tav>
                                      </p:tavLst>
                                    </p:anim>
                                    <p:anim calcmode="lin" valueType="num">
                                      <p:cBhvr>
                                        <p:cTn id="14" dur="250" fill="hold"/>
                                        <p:tgtEl>
                                          <p:spTgt spid="109"/>
                                        </p:tgtEl>
                                        <p:attrNameLst>
                                          <p:attrName>ppt_h</p:attrName>
                                        </p:attrNameLst>
                                      </p:cBhvr>
                                      <p:tavLst>
                                        <p:tav tm="0">
                                          <p:val>
                                            <p:fltVal val="0"/>
                                          </p:val>
                                        </p:tav>
                                        <p:tav tm="100000">
                                          <p:val>
                                            <p:strVal val="#ppt_h"/>
                                          </p:val>
                                        </p:tav>
                                      </p:tavLst>
                                    </p:anim>
                                    <p:animEffect transition="in" filter="fade">
                                      <p:cBhvr>
                                        <p:cTn id="15" dur="250"/>
                                        <p:tgtEl>
                                          <p:spTgt spid="109"/>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250" fill="hold"/>
                                        <p:tgtEl>
                                          <p:spTgt spid="119"/>
                                        </p:tgtEl>
                                        <p:attrNameLst>
                                          <p:attrName>ppt_w</p:attrName>
                                        </p:attrNameLst>
                                      </p:cBhvr>
                                      <p:tavLst>
                                        <p:tav tm="0">
                                          <p:val>
                                            <p:fltVal val="0"/>
                                          </p:val>
                                        </p:tav>
                                        <p:tav tm="100000">
                                          <p:val>
                                            <p:strVal val="#ppt_w"/>
                                          </p:val>
                                        </p:tav>
                                      </p:tavLst>
                                    </p:anim>
                                    <p:anim calcmode="lin" valueType="num">
                                      <p:cBhvr>
                                        <p:cTn id="20" dur="250" fill="hold"/>
                                        <p:tgtEl>
                                          <p:spTgt spid="119"/>
                                        </p:tgtEl>
                                        <p:attrNameLst>
                                          <p:attrName>ppt_h</p:attrName>
                                        </p:attrNameLst>
                                      </p:cBhvr>
                                      <p:tavLst>
                                        <p:tav tm="0">
                                          <p:val>
                                            <p:fltVal val="0"/>
                                          </p:val>
                                        </p:tav>
                                        <p:tav tm="100000">
                                          <p:val>
                                            <p:strVal val="#ppt_h"/>
                                          </p:val>
                                        </p:tav>
                                      </p:tavLst>
                                    </p:anim>
                                    <p:animEffect transition="in" filter="fade">
                                      <p:cBhvr>
                                        <p:cTn id="21" dur="250"/>
                                        <p:tgtEl>
                                          <p:spTgt spid="119"/>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95"/>
                                        </p:tgtEl>
                                        <p:attrNameLst>
                                          <p:attrName>style.visibility</p:attrName>
                                        </p:attrNameLst>
                                      </p:cBhvr>
                                      <p:to>
                                        <p:strVal val="visible"/>
                                      </p:to>
                                    </p:set>
                                    <p:anim calcmode="lin" valueType="num">
                                      <p:cBhvr>
                                        <p:cTn id="25" dur="250" fill="hold"/>
                                        <p:tgtEl>
                                          <p:spTgt spid="95"/>
                                        </p:tgtEl>
                                        <p:attrNameLst>
                                          <p:attrName>ppt_w</p:attrName>
                                        </p:attrNameLst>
                                      </p:cBhvr>
                                      <p:tavLst>
                                        <p:tav tm="0">
                                          <p:val>
                                            <p:fltVal val="0"/>
                                          </p:val>
                                        </p:tav>
                                        <p:tav tm="100000">
                                          <p:val>
                                            <p:strVal val="#ppt_w"/>
                                          </p:val>
                                        </p:tav>
                                      </p:tavLst>
                                    </p:anim>
                                    <p:anim calcmode="lin" valueType="num">
                                      <p:cBhvr>
                                        <p:cTn id="26" dur="250" fill="hold"/>
                                        <p:tgtEl>
                                          <p:spTgt spid="95"/>
                                        </p:tgtEl>
                                        <p:attrNameLst>
                                          <p:attrName>ppt_h</p:attrName>
                                        </p:attrNameLst>
                                      </p:cBhvr>
                                      <p:tavLst>
                                        <p:tav tm="0">
                                          <p:val>
                                            <p:fltVal val="0"/>
                                          </p:val>
                                        </p:tav>
                                        <p:tav tm="100000">
                                          <p:val>
                                            <p:strVal val="#ppt_h"/>
                                          </p:val>
                                        </p:tav>
                                      </p:tavLst>
                                    </p:anim>
                                    <p:animEffect transition="in" filter="fade">
                                      <p:cBhvr>
                                        <p:cTn id="27" dur="250"/>
                                        <p:tgtEl>
                                          <p:spTgt spid="95"/>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12"/>
                                        </p:tgtEl>
                                        <p:attrNameLst>
                                          <p:attrName>style.visibility</p:attrName>
                                        </p:attrNameLst>
                                      </p:cBhvr>
                                      <p:to>
                                        <p:strVal val="visible"/>
                                      </p:to>
                                    </p:set>
                                    <p:anim calcmode="lin" valueType="num">
                                      <p:cBhvr>
                                        <p:cTn id="31" dur="250" fill="hold"/>
                                        <p:tgtEl>
                                          <p:spTgt spid="112"/>
                                        </p:tgtEl>
                                        <p:attrNameLst>
                                          <p:attrName>ppt_w</p:attrName>
                                        </p:attrNameLst>
                                      </p:cBhvr>
                                      <p:tavLst>
                                        <p:tav tm="0">
                                          <p:val>
                                            <p:fltVal val="0"/>
                                          </p:val>
                                        </p:tav>
                                        <p:tav tm="100000">
                                          <p:val>
                                            <p:strVal val="#ppt_w"/>
                                          </p:val>
                                        </p:tav>
                                      </p:tavLst>
                                    </p:anim>
                                    <p:anim calcmode="lin" valueType="num">
                                      <p:cBhvr>
                                        <p:cTn id="32" dur="250" fill="hold"/>
                                        <p:tgtEl>
                                          <p:spTgt spid="112"/>
                                        </p:tgtEl>
                                        <p:attrNameLst>
                                          <p:attrName>ppt_h</p:attrName>
                                        </p:attrNameLst>
                                      </p:cBhvr>
                                      <p:tavLst>
                                        <p:tav tm="0">
                                          <p:val>
                                            <p:fltVal val="0"/>
                                          </p:val>
                                        </p:tav>
                                        <p:tav tm="100000">
                                          <p:val>
                                            <p:strVal val="#ppt_h"/>
                                          </p:val>
                                        </p:tav>
                                      </p:tavLst>
                                    </p:anim>
                                    <p:animEffect transition="in" filter="fade">
                                      <p:cBhvr>
                                        <p:cTn id="33" dur="250"/>
                                        <p:tgtEl>
                                          <p:spTgt spid="112"/>
                                        </p:tgtEl>
                                      </p:cBhvr>
                                    </p:animEffect>
                                  </p:childTnLst>
                                </p:cTn>
                              </p:par>
                            </p:childTnLst>
                          </p:cTn>
                        </p:par>
                        <p:par>
                          <p:cTn id="34" fill="hold">
                            <p:stCondLst>
                              <p:cond delay="1250"/>
                            </p:stCondLst>
                            <p:childTnLst>
                              <p:par>
                                <p:cTn id="35" presetID="53" presetClass="entr" presetSubtype="16" fill="hold" nodeType="afterEffect">
                                  <p:stCondLst>
                                    <p:cond delay="0"/>
                                  </p:stCondLst>
                                  <p:childTnLst>
                                    <p:set>
                                      <p:cBhvr>
                                        <p:cTn id="36" dur="1" fill="hold">
                                          <p:stCondLst>
                                            <p:cond delay="0"/>
                                          </p:stCondLst>
                                        </p:cTn>
                                        <p:tgtEl>
                                          <p:spTgt spid="131"/>
                                        </p:tgtEl>
                                        <p:attrNameLst>
                                          <p:attrName>style.visibility</p:attrName>
                                        </p:attrNameLst>
                                      </p:cBhvr>
                                      <p:to>
                                        <p:strVal val="visible"/>
                                      </p:to>
                                    </p:set>
                                    <p:anim calcmode="lin" valueType="num">
                                      <p:cBhvr>
                                        <p:cTn id="37" dur="250" fill="hold"/>
                                        <p:tgtEl>
                                          <p:spTgt spid="131"/>
                                        </p:tgtEl>
                                        <p:attrNameLst>
                                          <p:attrName>ppt_w</p:attrName>
                                        </p:attrNameLst>
                                      </p:cBhvr>
                                      <p:tavLst>
                                        <p:tav tm="0">
                                          <p:val>
                                            <p:fltVal val="0"/>
                                          </p:val>
                                        </p:tav>
                                        <p:tav tm="100000">
                                          <p:val>
                                            <p:strVal val="#ppt_w"/>
                                          </p:val>
                                        </p:tav>
                                      </p:tavLst>
                                    </p:anim>
                                    <p:anim calcmode="lin" valueType="num">
                                      <p:cBhvr>
                                        <p:cTn id="38" dur="250" fill="hold"/>
                                        <p:tgtEl>
                                          <p:spTgt spid="131"/>
                                        </p:tgtEl>
                                        <p:attrNameLst>
                                          <p:attrName>ppt_h</p:attrName>
                                        </p:attrNameLst>
                                      </p:cBhvr>
                                      <p:tavLst>
                                        <p:tav tm="0">
                                          <p:val>
                                            <p:fltVal val="0"/>
                                          </p:val>
                                        </p:tav>
                                        <p:tav tm="100000">
                                          <p:val>
                                            <p:strVal val="#ppt_h"/>
                                          </p:val>
                                        </p:tav>
                                      </p:tavLst>
                                    </p:anim>
                                    <p:animEffect transition="in" filter="fade">
                                      <p:cBhvr>
                                        <p:cTn id="39" dur="250"/>
                                        <p:tgtEl>
                                          <p:spTgt spid="131"/>
                                        </p:tgtEl>
                                      </p:cBhvr>
                                    </p:animEffect>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26"/>
                                        </p:tgtEl>
                                        <p:attrNameLst>
                                          <p:attrName>style.visibility</p:attrName>
                                        </p:attrNameLst>
                                      </p:cBhvr>
                                      <p:to>
                                        <p:strVal val="visible"/>
                                      </p:to>
                                    </p:set>
                                    <p:anim calcmode="lin" valueType="num">
                                      <p:cBhvr>
                                        <p:cTn id="43" dur="250" fill="hold"/>
                                        <p:tgtEl>
                                          <p:spTgt spid="126"/>
                                        </p:tgtEl>
                                        <p:attrNameLst>
                                          <p:attrName>ppt_w</p:attrName>
                                        </p:attrNameLst>
                                      </p:cBhvr>
                                      <p:tavLst>
                                        <p:tav tm="0">
                                          <p:val>
                                            <p:fltVal val="0"/>
                                          </p:val>
                                        </p:tav>
                                        <p:tav tm="100000">
                                          <p:val>
                                            <p:strVal val="#ppt_w"/>
                                          </p:val>
                                        </p:tav>
                                      </p:tavLst>
                                    </p:anim>
                                    <p:anim calcmode="lin" valueType="num">
                                      <p:cBhvr>
                                        <p:cTn id="44" dur="250" fill="hold"/>
                                        <p:tgtEl>
                                          <p:spTgt spid="126"/>
                                        </p:tgtEl>
                                        <p:attrNameLst>
                                          <p:attrName>ppt_h</p:attrName>
                                        </p:attrNameLst>
                                      </p:cBhvr>
                                      <p:tavLst>
                                        <p:tav tm="0">
                                          <p:val>
                                            <p:fltVal val="0"/>
                                          </p:val>
                                        </p:tav>
                                        <p:tav tm="100000">
                                          <p:val>
                                            <p:strVal val="#ppt_h"/>
                                          </p:val>
                                        </p:tav>
                                      </p:tavLst>
                                    </p:anim>
                                    <p:animEffect transition="in" filter="fade">
                                      <p:cBhvr>
                                        <p:cTn id="45" dur="250"/>
                                        <p:tgtEl>
                                          <p:spTgt spid="126"/>
                                        </p:tgtEl>
                                      </p:cBhvr>
                                    </p:animEffect>
                                  </p:childTnLst>
                                </p:cTn>
                              </p:par>
                            </p:childTnLst>
                          </p:cTn>
                        </p:par>
                        <p:par>
                          <p:cTn id="46" fill="hold">
                            <p:stCondLst>
                              <p:cond delay="1750"/>
                            </p:stCondLst>
                            <p:childTnLst>
                              <p:par>
                                <p:cTn id="47" presetID="53" presetClass="entr" presetSubtype="16" fill="hold" nodeType="afterEffect">
                                  <p:stCondLst>
                                    <p:cond delay="0"/>
                                  </p:stCondLst>
                                  <p:childTnLst>
                                    <p:set>
                                      <p:cBhvr>
                                        <p:cTn id="48" dur="1" fill="hold">
                                          <p:stCondLst>
                                            <p:cond delay="0"/>
                                          </p:stCondLst>
                                        </p:cTn>
                                        <p:tgtEl>
                                          <p:spTgt spid="138"/>
                                        </p:tgtEl>
                                        <p:attrNameLst>
                                          <p:attrName>style.visibility</p:attrName>
                                        </p:attrNameLst>
                                      </p:cBhvr>
                                      <p:to>
                                        <p:strVal val="visible"/>
                                      </p:to>
                                    </p:set>
                                    <p:anim calcmode="lin" valueType="num">
                                      <p:cBhvr>
                                        <p:cTn id="49" dur="250" fill="hold"/>
                                        <p:tgtEl>
                                          <p:spTgt spid="138"/>
                                        </p:tgtEl>
                                        <p:attrNameLst>
                                          <p:attrName>ppt_w</p:attrName>
                                        </p:attrNameLst>
                                      </p:cBhvr>
                                      <p:tavLst>
                                        <p:tav tm="0">
                                          <p:val>
                                            <p:fltVal val="0"/>
                                          </p:val>
                                        </p:tav>
                                        <p:tav tm="100000">
                                          <p:val>
                                            <p:strVal val="#ppt_w"/>
                                          </p:val>
                                        </p:tav>
                                      </p:tavLst>
                                    </p:anim>
                                    <p:anim calcmode="lin" valueType="num">
                                      <p:cBhvr>
                                        <p:cTn id="50" dur="250" fill="hold"/>
                                        <p:tgtEl>
                                          <p:spTgt spid="138"/>
                                        </p:tgtEl>
                                        <p:attrNameLst>
                                          <p:attrName>ppt_h</p:attrName>
                                        </p:attrNameLst>
                                      </p:cBhvr>
                                      <p:tavLst>
                                        <p:tav tm="0">
                                          <p:val>
                                            <p:fltVal val="0"/>
                                          </p:val>
                                        </p:tav>
                                        <p:tav tm="100000">
                                          <p:val>
                                            <p:strVal val="#ppt_h"/>
                                          </p:val>
                                        </p:tav>
                                      </p:tavLst>
                                    </p:anim>
                                    <p:animEffect transition="in" filter="fade">
                                      <p:cBhvr>
                                        <p:cTn id="51" dur="250"/>
                                        <p:tgtEl>
                                          <p:spTgt spid="138"/>
                                        </p:tgtEl>
                                      </p:cBhvr>
                                    </p:animEffect>
                                  </p:childTnLst>
                                </p:cTn>
                              </p:par>
                            </p:childTnLst>
                          </p:cTn>
                        </p:par>
                        <p:par>
                          <p:cTn id="52" fill="hold">
                            <p:stCondLst>
                              <p:cond delay="2000"/>
                            </p:stCondLst>
                            <p:childTnLst>
                              <p:par>
                                <p:cTn id="53" presetID="2" presetClass="entr" presetSubtype="8" fill="hold" grpId="0" nodeType="after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250" fill="hold"/>
                                        <p:tgtEl>
                                          <p:spTgt spid="88"/>
                                        </p:tgtEl>
                                        <p:attrNameLst>
                                          <p:attrName>ppt_x</p:attrName>
                                        </p:attrNameLst>
                                      </p:cBhvr>
                                      <p:tavLst>
                                        <p:tav tm="0">
                                          <p:val>
                                            <p:strVal val="0-#ppt_w/2"/>
                                          </p:val>
                                        </p:tav>
                                        <p:tav tm="100000">
                                          <p:val>
                                            <p:strVal val="#ppt_x"/>
                                          </p:val>
                                        </p:tav>
                                      </p:tavLst>
                                    </p:anim>
                                    <p:anim calcmode="lin" valueType="num">
                                      <p:cBhvr additive="base">
                                        <p:cTn id="56" dur="25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2250"/>
                            </p:stCondLst>
                            <p:childTnLst>
                              <p:par>
                                <p:cTn id="58" presetID="53" presetClass="entr" presetSubtype="16" fill="hold" grpId="0" nodeType="afterEffect">
                                  <p:stCondLst>
                                    <p:cond delay="0"/>
                                  </p:stCondLst>
                                  <p:childTnLst>
                                    <p:set>
                                      <p:cBhvr>
                                        <p:cTn id="59" dur="1" fill="hold">
                                          <p:stCondLst>
                                            <p:cond delay="0"/>
                                          </p:stCondLst>
                                        </p:cTn>
                                        <p:tgtEl>
                                          <p:spTgt spid="144"/>
                                        </p:tgtEl>
                                        <p:attrNameLst>
                                          <p:attrName>style.visibility</p:attrName>
                                        </p:attrNameLst>
                                      </p:cBhvr>
                                      <p:to>
                                        <p:strVal val="visible"/>
                                      </p:to>
                                    </p:set>
                                    <p:anim calcmode="lin" valueType="num">
                                      <p:cBhvr>
                                        <p:cTn id="60" dur="250" fill="hold"/>
                                        <p:tgtEl>
                                          <p:spTgt spid="144"/>
                                        </p:tgtEl>
                                        <p:attrNameLst>
                                          <p:attrName>ppt_w</p:attrName>
                                        </p:attrNameLst>
                                      </p:cBhvr>
                                      <p:tavLst>
                                        <p:tav tm="0">
                                          <p:val>
                                            <p:fltVal val="0"/>
                                          </p:val>
                                        </p:tav>
                                        <p:tav tm="100000">
                                          <p:val>
                                            <p:strVal val="#ppt_w"/>
                                          </p:val>
                                        </p:tav>
                                      </p:tavLst>
                                    </p:anim>
                                    <p:anim calcmode="lin" valueType="num">
                                      <p:cBhvr>
                                        <p:cTn id="61" dur="250" fill="hold"/>
                                        <p:tgtEl>
                                          <p:spTgt spid="144"/>
                                        </p:tgtEl>
                                        <p:attrNameLst>
                                          <p:attrName>ppt_h</p:attrName>
                                        </p:attrNameLst>
                                      </p:cBhvr>
                                      <p:tavLst>
                                        <p:tav tm="0">
                                          <p:val>
                                            <p:fltVal val="0"/>
                                          </p:val>
                                        </p:tav>
                                        <p:tav tm="100000">
                                          <p:val>
                                            <p:strVal val="#ppt_h"/>
                                          </p:val>
                                        </p:tav>
                                      </p:tavLst>
                                    </p:anim>
                                    <p:animEffect transition="in" filter="fade">
                                      <p:cBhvr>
                                        <p:cTn id="62" dur="250"/>
                                        <p:tgtEl>
                                          <p:spTgt spid="144"/>
                                        </p:tgtEl>
                                      </p:cBhvr>
                                    </p:animEffect>
                                  </p:childTnLst>
                                </p:cTn>
                              </p:par>
                            </p:childTnLst>
                          </p:cTn>
                        </p:par>
                        <p:par>
                          <p:cTn id="63" fill="hold">
                            <p:stCondLst>
                              <p:cond delay="2500"/>
                            </p:stCondLst>
                            <p:childTnLst>
                              <p:par>
                                <p:cTn id="64" presetID="2" presetClass="entr" presetSubtype="8" fill="hold" grpId="0" nodeType="afterEffect">
                                  <p:stCondLst>
                                    <p:cond delay="0"/>
                                  </p:stCondLst>
                                  <p:childTnLst>
                                    <p:set>
                                      <p:cBhvr>
                                        <p:cTn id="65" dur="1" fill="hold">
                                          <p:stCondLst>
                                            <p:cond delay="0"/>
                                          </p:stCondLst>
                                        </p:cTn>
                                        <p:tgtEl>
                                          <p:spTgt spid="89"/>
                                        </p:tgtEl>
                                        <p:attrNameLst>
                                          <p:attrName>style.visibility</p:attrName>
                                        </p:attrNameLst>
                                      </p:cBhvr>
                                      <p:to>
                                        <p:strVal val="visible"/>
                                      </p:to>
                                    </p:set>
                                    <p:anim calcmode="lin" valueType="num">
                                      <p:cBhvr additive="base">
                                        <p:cTn id="66" dur="250" fill="hold"/>
                                        <p:tgtEl>
                                          <p:spTgt spid="89"/>
                                        </p:tgtEl>
                                        <p:attrNameLst>
                                          <p:attrName>ppt_x</p:attrName>
                                        </p:attrNameLst>
                                      </p:cBhvr>
                                      <p:tavLst>
                                        <p:tav tm="0">
                                          <p:val>
                                            <p:strVal val="0-#ppt_w/2"/>
                                          </p:val>
                                        </p:tav>
                                        <p:tav tm="100000">
                                          <p:val>
                                            <p:strVal val="#ppt_x"/>
                                          </p:val>
                                        </p:tav>
                                      </p:tavLst>
                                    </p:anim>
                                    <p:anim calcmode="lin" valueType="num">
                                      <p:cBhvr additive="base">
                                        <p:cTn id="67" dur="250" fill="hold"/>
                                        <p:tgtEl>
                                          <p:spTgt spid="89"/>
                                        </p:tgtEl>
                                        <p:attrNameLst>
                                          <p:attrName>ppt_y</p:attrName>
                                        </p:attrNameLst>
                                      </p:cBhvr>
                                      <p:tavLst>
                                        <p:tav tm="0">
                                          <p:val>
                                            <p:strVal val="#ppt_y"/>
                                          </p:val>
                                        </p:tav>
                                        <p:tav tm="100000">
                                          <p:val>
                                            <p:strVal val="#ppt_y"/>
                                          </p:val>
                                        </p:tav>
                                      </p:tavLst>
                                    </p:anim>
                                  </p:childTnLst>
                                </p:cTn>
                              </p:par>
                            </p:childTnLst>
                          </p:cTn>
                        </p:par>
                        <p:par>
                          <p:cTn id="68" fill="hold">
                            <p:stCondLst>
                              <p:cond delay="2750"/>
                            </p:stCondLst>
                            <p:childTnLst>
                              <p:par>
                                <p:cTn id="69" presetID="53" presetClass="entr" presetSubtype="16" fill="hold" nodeType="afterEffect">
                                  <p:stCondLst>
                                    <p:cond delay="0"/>
                                  </p:stCondLst>
                                  <p:childTnLst>
                                    <p:set>
                                      <p:cBhvr>
                                        <p:cTn id="70" dur="1" fill="hold">
                                          <p:stCondLst>
                                            <p:cond delay="0"/>
                                          </p:stCondLst>
                                        </p:cTn>
                                        <p:tgtEl>
                                          <p:spTgt spid="150"/>
                                        </p:tgtEl>
                                        <p:attrNameLst>
                                          <p:attrName>style.visibility</p:attrName>
                                        </p:attrNameLst>
                                      </p:cBhvr>
                                      <p:to>
                                        <p:strVal val="visible"/>
                                      </p:to>
                                    </p:set>
                                    <p:anim calcmode="lin" valueType="num">
                                      <p:cBhvr>
                                        <p:cTn id="71" dur="250" fill="hold"/>
                                        <p:tgtEl>
                                          <p:spTgt spid="150"/>
                                        </p:tgtEl>
                                        <p:attrNameLst>
                                          <p:attrName>ppt_w</p:attrName>
                                        </p:attrNameLst>
                                      </p:cBhvr>
                                      <p:tavLst>
                                        <p:tav tm="0">
                                          <p:val>
                                            <p:fltVal val="0"/>
                                          </p:val>
                                        </p:tav>
                                        <p:tav tm="100000">
                                          <p:val>
                                            <p:strVal val="#ppt_w"/>
                                          </p:val>
                                        </p:tav>
                                      </p:tavLst>
                                    </p:anim>
                                    <p:anim calcmode="lin" valueType="num">
                                      <p:cBhvr>
                                        <p:cTn id="72" dur="250" fill="hold"/>
                                        <p:tgtEl>
                                          <p:spTgt spid="150"/>
                                        </p:tgtEl>
                                        <p:attrNameLst>
                                          <p:attrName>ppt_h</p:attrName>
                                        </p:attrNameLst>
                                      </p:cBhvr>
                                      <p:tavLst>
                                        <p:tav tm="0">
                                          <p:val>
                                            <p:fltVal val="0"/>
                                          </p:val>
                                        </p:tav>
                                        <p:tav tm="100000">
                                          <p:val>
                                            <p:strVal val="#ppt_h"/>
                                          </p:val>
                                        </p:tav>
                                      </p:tavLst>
                                    </p:anim>
                                    <p:animEffect transition="in" filter="fade">
                                      <p:cBhvr>
                                        <p:cTn id="73" dur="250"/>
                                        <p:tgtEl>
                                          <p:spTgt spid="150"/>
                                        </p:tgtEl>
                                      </p:cBhvr>
                                    </p:animEffect>
                                  </p:childTnLst>
                                </p:cTn>
                              </p:par>
                            </p:childTnLst>
                          </p:cTn>
                        </p:par>
                        <p:par>
                          <p:cTn id="74" fill="hold">
                            <p:stCondLst>
                              <p:cond delay="3000"/>
                            </p:stCondLst>
                            <p:childTnLst>
                              <p:par>
                                <p:cTn id="75" presetID="2" presetClass="entr" presetSubtype="8" fill="hold" grpId="0" nodeType="afterEffect">
                                  <p:stCondLst>
                                    <p:cond delay="0"/>
                                  </p:stCondLst>
                                  <p:childTnLst>
                                    <p:set>
                                      <p:cBhvr>
                                        <p:cTn id="76" dur="1" fill="hold">
                                          <p:stCondLst>
                                            <p:cond delay="0"/>
                                          </p:stCondLst>
                                        </p:cTn>
                                        <p:tgtEl>
                                          <p:spTgt spid="90"/>
                                        </p:tgtEl>
                                        <p:attrNameLst>
                                          <p:attrName>style.visibility</p:attrName>
                                        </p:attrNameLst>
                                      </p:cBhvr>
                                      <p:to>
                                        <p:strVal val="visible"/>
                                      </p:to>
                                    </p:set>
                                    <p:anim calcmode="lin" valueType="num">
                                      <p:cBhvr additive="base">
                                        <p:cTn id="77" dur="250" fill="hold"/>
                                        <p:tgtEl>
                                          <p:spTgt spid="90"/>
                                        </p:tgtEl>
                                        <p:attrNameLst>
                                          <p:attrName>ppt_x</p:attrName>
                                        </p:attrNameLst>
                                      </p:cBhvr>
                                      <p:tavLst>
                                        <p:tav tm="0">
                                          <p:val>
                                            <p:strVal val="0-#ppt_w/2"/>
                                          </p:val>
                                        </p:tav>
                                        <p:tav tm="100000">
                                          <p:val>
                                            <p:strVal val="#ppt_x"/>
                                          </p:val>
                                        </p:tav>
                                      </p:tavLst>
                                    </p:anim>
                                    <p:anim calcmode="lin" valueType="num">
                                      <p:cBhvr additive="base">
                                        <p:cTn id="78" dur="250" fill="hold"/>
                                        <p:tgtEl>
                                          <p:spTgt spid="90"/>
                                        </p:tgtEl>
                                        <p:attrNameLst>
                                          <p:attrName>ppt_y</p:attrName>
                                        </p:attrNameLst>
                                      </p:cBhvr>
                                      <p:tavLst>
                                        <p:tav tm="0">
                                          <p:val>
                                            <p:strVal val="#ppt_y"/>
                                          </p:val>
                                        </p:tav>
                                        <p:tav tm="100000">
                                          <p:val>
                                            <p:strVal val="#ppt_y"/>
                                          </p:val>
                                        </p:tav>
                                      </p:tavLst>
                                    </p:anim>
                                  </p:childTnLst>
                                </p:cTn>
                              </p:par>
                            </p:childTnLst>
                          </p:cTn>
                        </p:par>
                        <p:par>
                          <p:cTn id="79" fill="hold">
                            <p:stCondLst>
                              <p:cond delay="3250"/>
                            </p:stCondLst>
                            <p:childTnLst>
                              <p:par>
                                <p:cTn id="80" presetID="53" presetClass="entr" presetSubtype="16" fill="hold" nodeType="afterEffect">
                                  <p:stCondLst>
                                    <p:cond delay="0"/>
                                  </p:stCondLst>
                                  <p:childTnLst>
                                    <p:set>
                                      <p:cBhvr>
                                        <p:cTn id="81" dur="1" fill="hold">
                                          <p:stCondLst>
                                            <p:cond delay="0"/>
                                          </p:stCondLst>
                                        </p:cTn>
                                        <p:tgtEl>
                                          <p:spTgt spid="134"/>
                                        </p:tgtEl>
                                        <p:attrNameLst>
                                          <p:attrName>style.visibility</p:attrName>
                                        </p:attrNameLst>
                                      </p:cBhvr>
                                      <p:to>
                                        <p:strVal val="visible"/>
                                      </p:to>
                                    </p:set>
                                    <p:anim calcmode="lin" valueType="num">
                                      <p:cBhvr>
                                        <p:cTn id="82" dur="250" fill="hold"/>
                                        <p:tgtEl>
                                          <p:spTgt spid="134"/>
                                        </p:tgtEl>
                                        <p:attrNameLst>
                                          <p:attrName>ppt_w</p:attrName>
                                        </p:attrNameLst>
                                      </p:cBhvr>
                                      <p:tavLst>
                                        <p:tav tm="0">
                                          <p:val>
                                            <p:fltVal val="0"/>
                                          </p:val>
                                        </p:tav>
                                        <p:tav tm="100000">
                                          <p:val>
                                            <p:strVal val="#ppt_w"/>
                                          </p:val>
                                        </p:tav>
                                      </p:tavLst>
                                    </p:anim>
                                    <p:anim calcmode="lin" valueType="num">
                                      <p:cBhvr>
                                        <p:cTn id="83" dur="250" fill="hold"/>
                                        <p:tgtEl>
                                          <p:spTgt spid="134"/>
                                        </p:tgtEl>
                                        <p:attrNameLst>
                                          <p:attrName>ppt_h</p:attrName>
                                        </p:attrNameLst>
                                      </p:cBhvr>
                                      <p:tavLst>
                                        <p:tav tm="0">
                                          <p:val>
                                            <p:fltVal val="0"/>
                                          </p:val>
                                        </p:tav>
                                        <p:tav tm="100000">
                                          <p:val>
                                            <p:strVal val="#ppt_h"/>
                                          </p:val>
                                        </p:tav>
                                      </p:tavLst>
                                    </p:anim>
                                    <p:animEffect transition="in" filter="fade">
                                      <p:cBhvr>
                                        <p:cTn id="84" dur="250"/>
                                        <p:tgtEl>
                                          <p:spTgt spid="134"/>
                                        </p:tgtEl>
                                      </p:cBhvr>
                                    </p:animEffect>
                                  </p:childTnLst>
                                </p:cTn>
                              </p:par>
                            </p:childTnLst>
                          </p:cTn>
                        </p:par>
                        <p:par>
                          <p:cTn id="85" fill="hold">
                            <p:stCondLst>
                              <p:cond delay="3500"/>
                            </p:stCondLst>
                            <p:childTnLst>
                              <p:par>
                                <p:cTn id="86" presetID="2" presetClass="entr" presetSubtype="8" fill="hold" grpId="0" nodeType="afterEffect">
                                  <p:stCondLst>
                                    <p:cond delay="0"/>
                                  </p:stCondLst>
                                  <p:childTnLst>
                                    <p:set>
                                      <p:cBhvr>
                                        <p:cTn id="87" dur="1" fill="hold">
                                          <p:stCondLst>
                                            <p:cond delay="0"/>
                                          </p:stCondLst>
                                        </p:cTn>
                                        <p:tgtEl>
                                          <p:spTgt spid="91"/>
                                        </p:tgtEl>
                                        <p:attrNameLst>
                                          <p:attrName>style.visibility</p:attrName>
                                        </p:attrNameLst>
                                      </p:cBhvr>
                                      <p:to>
                                        <p:strVal val="visible"/>
                                      </p:to>
                                    </p:set>
                                    <p:anim calcmode="lin" valueType="num">
                                      <p:cBhvr additive="base">
                                        <p:cTn id="88" dur="250" fill="hold"/>
                                        <p:tgtEl>
                                          <p:spTgt spid="91"/>
                                        </p:tgtEl>
                                        <p:attrNameLst>
                                          <p:attrName>ppt_x</p:attrName>
                                        </p:attrNameLst>
                                      </p:cBhvr>
                                      <p:tavLst>
                                        <p:tav tm="0">
                                          <p:val>
                                            <p:strVal val="0-#ppt_w/2"/>
                                          </p:val>
                                        </p:tav>
                                        <p:tav tm="100000">
                                          <p:val>
                                            <p:strVal val="#ppt_x"/>
                                          </p:val>
                                        </p:tav>
                                      </p:tavLst>
                                    </p:anim>
                                    <p:anim calcmode="lin" valueType="num">
                                      <p:cBhvr additive="base">
                                        <p:cTn id="89" dur="250" fill="hold"/>
                                        <p:tgtEl>
                                          <p:spTgt spid="91"/>
                                        </p:tgtEl>
                                        <p:attrNameLst>
                                          <p:attrName>ppt_y</p:attrName>
                                        </p:attrNameLst>
                                      </p:cBhvr>
                                      <p:tavLst>
                                        <p:tav tm="0">
                                          <p:val>
                                            <p:strVal val="#ppt_y"/>
                                          </p:val>
                                        </p:tav>
                                        <p:tav tm="100000">
                                          <p:val>
                                            <p:strVal val="#ppt_y"/>
                                          </p:val>
                                        </p:tav>
                                      </p:tavLst>
                                    </p:anim>
                                  </p:childTnLst>
                                </p:cTn>
                              </p:par>
                            </p:childTnLst>
                          </p:cTn>
                        </p:par>
                        <p:par>
                          <p:cTn id="90" fill="hold">
                            <p:stCondLst>
                              <p:cond delay="3750"/>
                            </p:stCondLst>
                            <p:childTnLst>
                              <p:par>
                                <p:cTn id="91" presetID="53" presetClass="entr" presetSubtype="16" fill="hold" nodeType="afterEffect">
                                  <p:stCondLst>
                                    <p:cond delay="0"/>
                                  </p:stCondLst>
                                  <p:childTnLst>
                                    <p:set>
                                      <p:cBhvr>
                                        <p:cTn id="92" dur="1" fill="hold">
                                          <p:stCondLst>
                                            <p:cond delay="0"/>
                                          </p:stCondLst>
                                        </p:cTn>
                                        <p:tgtEl>
                                          <p:spTgt spid="145"/>
                                        </p:tgtEl>
                                        <p:attrNameLst>
                                          <p:attrName>style.visibility</p:attrName>
                                        </p:attrNameLst>
                                      </p:cBhvr>
                                      <p:to>
                                        <p:strVal val="visible"/>
                                      </p:to>
                                    </p:set>
                                    <p:anim calcmode="lin" valueType="num">
                                      <p:cBhvr>
                                        <p:cTn id="93" dur="250" fill="hold"/>
                                        <p:tgtEl>
                                          <p:spTgt spid="145"/>
                                        </p:tgtEl>
                                        <p:attrNameLst>
                                          <p:attrName>ppt_w</p:attrName>
                                        </p:attrNameLst>
                                      </p:cBhvr>
                                      <p:tavLst>
                                        <p:tav tm="0">
                                          <p:val>
                                            <p:fltVal val="0"/>
                                          </p:val>
                                        </p:tav>
                                        <p:tav tm="100000">
                                          <p:val>
                                            <p:strVal val="#ppt_w"/>
                                          </p:val>
                                        </p:tav>
                                      </p:tavLst>
                                    </p:anim>
                                    <p:anim calcmode="lin" valueType="num">
                                      <p:cBhvr>
                                        <p:cTn id="94" dur="250" fill="hold"/>
                                        <p:tgtEl>
                                          <p:spTgt spid="145"/>
                                        </p:tgtEl>
                                        <p:attrNameLst>
                                          <p:attrName>ppt_h</p:attrName>
                                        </p:attrNameLst>
                                      </p:cBhvr>
                                      <p:tavLst>
                                        <p:tav tm="0">
                                          <p:val>
                                            <p:fltVal val="0"/>
                                          </p:val>
                                        </p:tav>
                                        <p:tav tm="100000">
                                          <p:val>
                                            <p:strVal val="#ppt_h"/>
                                          </p:val>
                                        </p:tav>
                                      </p:tavLst>
                                    </p:anim>
                                    <p:animEffect transition="in" filter="fade">
                                      <p:cBhvr>
                                        <p:cTn id="95" dur="250"/>
                                        <p:tgtEl>
                                          <p:spTgt spid="145"/>
                                        </p:tgtEl>
                                      </p:cBhvr>
                                    </p:animEffect>
                                  </p:childTnLst>
                                </p:cTn>
                              </p:par>
                            </p:childTnLst>
                          </p:cTn>
                        </p:par>
                        <p:par>
                          <p:cTn id="96" fill="hold">
                            <p:stCondLst>
                              <p:cond delay="4000"/>
                            </p:stCondLst>
                            <p:childTnLst>
                              <p:par>
                                <p:cTn id="97" presetID="2" presetClass="entr" presetSubtype="2"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250" fill="hold"/>
                                        <p:tgtEl>
                                          <p:spTgt spid="92"/>
                                        </p:tgtEl>
                                        <p:attrNameLst>
                                          <p:attrName>ppt_x</p:attrName>
                                        </p:attrNameLst>
                                      </p:cBhvr>
                                      <p:tavLst>
                                        <p:tav tm="0">
                                          <p:val>
                                            <p:strVal val="1+#ppt_w/2"/>
                                          </p:val>
                                        </p:tav>
                                        <p:tav tm="100000">
                                          <p:val>
                                            <p:strVal val="#ppt_x"/>
                                          </p:val>
                                        </p:tav>
                                      </p:tavLst>
                                    </p:anim>
                                    <p:anim calcmode="lin" valueType="num">
                                      <p:cBhvr additive="base">
                                        <p:cTn id="100" dur="250" fill="hold"/>
                                        <p:tgtEl>
                                          <p:spTgt spid="92"/>
                                        </p:tgtEl>
                                        <p:attrNameLst>
                                          <p:attrName>ppt_y</p:attrName>
                                        </p:attrNameLst>
                                      </p:cBhvr>
                                      <p:tavLst>
                                        <p:tav tm="0">
                                          <p:val>
                                            <p:strVal val="#ppt_y"/>
                                          </p:val>
                                        </p:tav>
                                        <p:tav tm="100000">
                                          <p:val>
                                            <p:strVal val="#ppt_y"/>
                                          </p:val>
                                        </p:tav>
                                      </p:tavLst>
                                    </p:anim>
                                  </p:childTnLst>
                                </p:cTn>
                              </p:par>
                            </p:childTnLst>
                          </p:cTn>
                        </p:par>
                        <p:par>
                          <p:cTn id="101" fill="hold">
                            <p:stCondLst>
                              <p:cond delay="4250"/>
                            </p:stCondLst>
                            <p:childTnLst>
                              <p:par>
                                <p:cTn id="102" presetID="53" presetClass="entr" presetSubtype="16" fill="hold" grpId="0" nodeType="afterEffect">
                                  <p:stCondLst>
                                    <p:cond delay="0"/>
                                  </p:stCondLst>
                                  <p:childTnLst>
                                    <p:set>
                                      <p:cBhvr>
                                        <p:cTn id="103" dur="1" fill="hold">
                                          <p:stCondLst>
                                            <p:cond delay="0"/>
                                          </p:stCondLst>
                                        </p:cTn>
                                        <p:tgtEl>
                                          <p:spTgt spid="158"/>
                                        </p:tgtEl>
                                        <p:attrNameLst>
                                          <p:attrName>style.visibility</p:attrName>
                                        </p:attrNameLst>
                                      </p:cBhvr>
                                      <p:to>
                                        <p:strVal val="visible"/>
                                      </p:to>
                                    </p:set>
                                    <p:anim calcmode="lin" valueType="num">
                                      <p:cBhvr>
                                        <p:cTn id="104" dur="250" fill="hold"/>
                                        <p:tgtEl>
                                          <p:spTgt spid="158"/>
                                        </p:tgtEl>
                                        <p:attrNameLst>
                                          <p:attrName>ppt_w</p:attrName>
                                        </p:attrNameLst>
                                      </p:cBhvr>
                                      <p:tavLst>
                                        <p:tav tm="0">
                                          <p:val>
                                            <p:fltVal val="0"/>
                                          </p:val>
                                        </p:tav>
                                        <p:tav tm="100000">
                                          <p:val>
                                            <p:strVal val="#ppt_w"/>
                                          </p:val>
                                        </p:tav>
                                      </p:tavLst>
                                    </p:anim>
                                    <p:anim calcmode="lin" valueType="num">
                                      <p:cBhvr>
                                        <p:cTn id="105" dur="250" fill="hold"/>
                                        <p:tgtEl>
                                          <p:spTgt spid="158"/>
                                        </p:tgtEl>
                                        <p:attrNameLst>
                                          <p:attrName>ppt_h</p:attrName>
                                        </p:attrNameLst>
                                      </p:cBhvr>
                                      <p:tavLst>
                                        <p:tav tm="0">
                                          <p:val>
                                            <p:fltVal val="0"/>
                                          </p:val>
                                        </p:tav>
                                        <p:tav tm="100000">
                                          <p:val>
                                            <p:strVal val="#ppt_h"/>
                                          </p:val>
                                        </p:tav>
                                      </p:tavLst>
                                    </p:anim>
                                    <p:animEffect transition="in" filter="fade">
                                      <p:cBhvr>
                                        <p:cTn id="106" dur="250"/>
                                        <p:tgtEl>
                                          <p:spTgt spid="158"/>
                                        </p:tgtEl>
                                      </p:cBhvr>
                                    </p:animEffect>
                                  </p:childTnLst>
                                </p:cTn>
                              </p:par>
                            </p:childTnLst>
                          </p:cTn>
                        </p:par>
                        <p:par>
                          <p:cTn id="107" fill="hold">
                            <p:stCondLst>
                              <p:cond delay="4500"/>
                            </p:stCondLst>
                            <p:childTnLst>
                              <p:par>
                                <p:cTn id="108" presetID="2" presetClass="entr" presetSubtype="2" fill="hold" grpId="0" nodeType="afterEffect">
                                  <p:stCondLst>
                                    <p:cond delay="0"/>
                                  </p:stCondLst>
                                  <p:childTnLst>
                                    <p:set>
                                      <p:cBhvr>
                                        <p:cTn id="109" dur="1" fill="hold">
                                          <p:stCondLst>
                                            <p:cond delay="0"/>
                                          </p:stCondLst>
                                        </p:cTn>
                                        <p:tgtEl>
                                          <p:spTgt spid="93"/>
                                        </p:tgtEl>
                                        <p:attrNameLst>
                                          <p:attrName>style.visibility</p:attrName>
                                        </p:attrNameLst>
                                      </p:cBhvr>
                                      <p:to>
                                        <p:strVal val="visible"/>
                                      </p:to>
                                    </p:set>
                                    <p:anim calcmode="lin" valueType="num">
                                      <p:cBhvr additive="base">
                                        <p:cTn id="110" dur="250" fill="hold"/>
                                        <p:tgtEl>
                                          <p:spTgt spid="93"/>
                                        </p:tgtEl>
                                        <p:attrNameLst>
                                          <p:attrName>ppt_x</p:attrName>
                                        </p:attrNameLst>
                                      </p:cBhvr>
                                      <p:tavLst>
                                        <p:tav tm="0">
                                          <p:val>
                                            <p:strVal val="1+#ppt_w/2"/>
                                          </p:val>
                                        </p:tav>
                                        <p:tav tm="100000">
                                          <p:val>
                                            <p:strVal val="#ppt_x"/>
                                          </p:val>
                                        </p:tav>
                                      </p:tavLst>
                                    </p:anim>
                                    <p:anim calcmode="lin" valueType="num">
                                      <p:cBhvr additive="base">
                                        <p:cTn id="111" dur="250" fill="hold"/>
                                        <p:tgtEl>
                                          <p:spTgt spid="93"/>
                                        </p:tgtEl>
                                        <p:attrNameLst>
                                          <p:attrName>ppt_y</p:attrName>
                                        </p:attrNameLst>
                                      </p:cBhvr>
                                      <p:tavLst>
                                        <p:tav tm="0">
                                          <p:val>
                                            <p:strVal val="#ppt_y"/>
                                          </p:val>
                                        </p:tav>
                                        <p:tav tm="100000">
                                          <p:val>
                                            <p:strVal val="#ppt_y"/>
                                          </p:val>
                                        </p:tav>
                                      </p:tavLst>
                                    </p:anim>
                                  </p:childTnLst>
                                </p:cTn>
                              </p:par>
                            </p:childTnLst>
                          </p:cTn>
                        </p:par>
                        <p:par>
                          <p:cTn id="112" fill="hold">
                            <p:stCondLst>
                              <p:cond delay="4750"/>
                            </p:stCondLst>
                            <p:childTnLst>
                              <p:par>
                                <p:cTn id="113" presetID="53" presetClass="entr" presetSubtype="16" fill="hold" nodeType="afterEffect">
                                  <p:stCondLst>
                                    <p:cond delay="0"/>
                                  </p:stCondLst>
                                  <p:childTnLst>
                                    <p:set>
                                      <p:cBhvr>
                                        <p:cTn id="114" dur="1" fill="hold">
                                          <p:stCondLst>
                                            <p:cond delay="0"/>
                                          </p:stCondLst>
                                        </p:cTn>
                                        <p:tgtEl>
                                          <p:spTgt spid="155"/>
                                        </p:tgtEl>
                                        <p:attrNameLst>
                                          <p:attrName>style.visibility</p:attrName>
                                        </p:attrNameLst>
                                      </p:cBhvr>
                                      <p:to>
                                        <p:strVal val="visible"/>
                                      </p:to>
                                    </p:set>
                                    <p:anim calcmode="lin" valueType="num">
                                      <p:cBhvr>
                                        <p:cTn id="115" dur="250" fill="hold"/>
                                        <p:tgtEl>
                                          <p:spTgt spid="155"/>
                                        </p:tgtEl>
                                        <p:attrNameLst>
                                          <p:attrName>ppt_w</p:attrName>
                                        </p:attrNameLst>
                                      </p:cBhvr>
                                      <p:tavLst>
                                        <p:tav tm="0">
                                          <p:val>
                                            <p:fltVal val="0"/>
                                          </p:val>
                                        </p:tav>
                                        <p:tav tm="100000">
                                          <p:val>
                                            <p:strVal val="#ppt_w"/>
                                          </p:val>
                                        </p:tav>
                                      </p:tavLst>
                                    </p:anim>
                                    <p:anim calcmode="lin" valueType="num">
                                      <p:cBhvr>
                                        <p:cTn id="116" dur="250" fill="hold"/>
                                        <p:tgtEl>
                                          <p:spTgt spid="155"/>
                                        </p:tgtEl>
                                        <p:attrNameLst>
                                          <p:attrName>ppt_h</p:attrName>
                                        </p:attrNameLst>
                                      </p:cBhvr>
                                      <p:tavLst>
                                        <p:tav tm="0">
                                          <p:val>
                                            <p:fltVal val="0"/>
                                          </p:val>
                                        </p:tav>
                                        <p:tav tm="100000">
                                          <p:val>
                                            <p:strVal val="#ppt_h"/>
                                          </p:val>
                                        </p:tav>
                                      </p:tavLst>
                                    </p:anim>
                                    <p:animEffect transition="in" filter="fade">
                                      <p:cBhvr>
                                        <p:cTn id="117" dur="250"/>
                                        <p:tgtEl>
                                          <p:spTgt spid="155"/>
                                        </p:tgtEl>
                                      </p:cBhvr>
                                    </p:animEffect>
                                  </p:childTnLst>
                                </p:cTn>
                              </p:par>
                            </p:childTnLst>
                          </p:cTn>
                        </p:par>
                        <p:par>
                          <p:cTn id="118" fill="hold">
                            <p:stCondLst>
                              <p:cond delay="5000"/>
                            </p:stCondLst>
                            <p:childTnLst>
                              <p:par>
                                <p:cTn id="119" presetID="2" presetClass="entr" presetSubtype="2" fill="hold" grpId="0" nodeType="afterEffect">
                                  <p:stCondLst>
                                    <p:cond delay="0"/>
                                  </p:stCondLst>
                                  <p:childTnLst>
                                    <p:set>
                                      <p:cBhvr>
                                        <p:cTn id="120" dur="1" fill="hold">
                                          <p:stCondLst>
                                            <p:cond delay="0"/>
                                          </p:stCondLst>
                                        </p:cTn>
                                        <p:tgtEl>
                                          <p:spTgt spid="94"/>
                                        </p:tgtEl>
                                        <p:attrNameLst>
                                          <p:attrName>style.visibility</p:attrName>
                                        </p:attrNameLst>
                                      </p:cBhvr>
                                      <p:to>
                                        <p:strVal val="visible"/>
                                      </p:to>
                                    </p:set>
                                    <p:anim calcmode="lin" valueType="num">
                                      <p:cBhvr additive="base">
                                        <p:cTn id="121" dur="250" fill="hold"/>
                                        <p:tgtEl>
                                          <p:spTgt spid="94"/>
                                        </p:tgtEl>
                                        <p:attrNameLst>
                                          <p:attrName>ppt_x</p:attrName>
                                        </p:attrNameLst>
                                      </p:cBhvr>
                                      <p:tavLst>
                                        <p:tav tm="0">
                                          <p:val>
                                            <p:strVal val="1+#ppt_w/2"/>
                                          </p:val>
                                        </p:tav>
                                        <p:tav tm="100000">
                                          <p:val>
                                            <p:strVal val="#ppt_x"/>
                                          </p:val>
                                        </p:tav>
                                      </p:tavLst>
                                    </p:anim>
                                    <p:anim calcmode="lin" valueType="num">
                                      <p:cBhvr additive="base">
                                        <p:cTn id="122" dur="25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144" grpId="0" animBg="1"/>
      <p:bldP spid="1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圆角矩形 74"/>
          <p:cNvSpPr/>
          <p:nvPr/>
        </p:nvSpPr>
        <p:spPr>
          <a:xfrm>
            <a:off x="6004781" y="2908079"/>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6" name="圆角矩形 75"/>
          <p:cNvSpPr/>
          <p:nvPr/>
        </p:nvSpPr>
        <p:spPr>
          <a:xfrm rot="2700000">
            <a:off x="7807291" y="3654828"/>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7" name="圆角矩形 76"/>
          <p:cNvSpPr/>
          <p:nvPr/>
        </p:nvSpPr>
        <p:spPr>
          <a:xfrm rot="8100000">
            <a:off x="4202268" y="3654803"/>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8" name="圆角矩形 77"/>
          <p:cNvSpPr/>
          <p:nvPr/>
        </p:nvSpPr>
        <p:spPr>
          <a:xfrm rot="1320000">
            <a:off x="6959706" y="3093722"/>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9" name="圆角矩形 78"/>
          <p:cNvSpPr/>
          <p:nvPr/>
        </p:nvSpPr>
        <p:spPr>
          <a:xfrm rot="6720000">
            <a:off x="3641255" y="4502528"/>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0" name="圆角矩形 79"/>
          <p:cNvSpPr/>
          <p:nvPr/>
        </p:nvSpPr>
        <p:spPr>
          <a:xfrm rot="4020000">
            <a:off x="8351274" y="4461420"/>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1" name="圆角矩形 80"/>
          <p:cNvSpPr/>
          <p:nvPr/>
        </p:nvSpPr>
        <p:spPr>
          <a:xfrm rot="9420000">
            <a:off x="5008753" y="3110750"/>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2" name="圆角矩形 81"/>
          <p:cNvSpPr/>
          <p:nvPr/>
        </p:nvSpPr>
        <p:spPr>
          <a:xfrm rot="660000">
            <a:off x="6491180" y="2954920"/>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3" name="圆角矩形 82"/>
          <p:cNvSpPr/>
          <p:nvPr/>
        </p:nvSpPr>
        <p:spPr>
          <a:xfrm rot="6060000">
            <a:off x="3502470" y="4971116"/>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4" name="圆角矩形 83"/>
          <p:cNvSpPr/>
          <p:nvPr/>
        </p:nvSpPr>
        <p:spPr>
          <a:xfrm rot="3360000">
            <a:off x="8118111" y="4031930"/>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5" name="圆角矩形 84"/>
          <p:cNvSpPr/>
          <p:nvPr/>
        </p:nvSpPr>
        <p:spPr>
          <a:xfrm rot="8760000">
            <a:off x="4579320" y="3343943"/>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6" name="圆角矩形 85"/>
          <p:cNvSpPr/>
          <p:nvPr/>
        </p:nvSpPr>
        <p:spPr>
          <a:xfrm rot="1980000">
            <a:off x="7393144" y="3319384"/>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7" name="圆角矩形 86"/>
          <p:cNvSpPr/>
          <p:nvPr/>
        </p:nvSpPr>
        <p:spPr>
          <a:xfrm rot="7380000">
            <a:off x="3866887" y="4069034"/>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9" name="圆角矩形 158"/>
          <p:cNvSpPr/>
          <p:nvPr/>
        </p:nvSpPr>
        <p:spPr>
          <a:xfrm rot="4680000">
            <a:off x="8498213" y="4927512"/>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0" name="圆角矩形 159"/>
          <p:cNvSpPr/>
          <p:nvPr/>
        </p:nvSpPr>
        <p:spPr>
          <a:xfrm rot="10080000">
            <a:off x="5474786" y="2963791"/>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1" name="圆角矩形 160"/>
          <p:cNvSpPr/>
          <p:nvPr/>
        </p:nvSpPr>
        <p:spPr>
          <a:xfrm rot="350491">
            <a:off x="6264226" y="2921318"/>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2" name="圆角矩形 161"/>
          <p:cNvSpPr/>
          <p:nvPr/>
        </p:nvSpPr>
        <p:spPr>
          <a:xfrm rot="5750491">
            <a:off x="3468873" y="5198098"/>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3" name="圆角矩形 162"/>
          <p:cNvSpPr/>
          <p:nvPr/>
        </p:nvSpPr>
        <p:spPr>
          <a:xfrm rot="3050491">
            <a:off x="7981387" y="3847668"/>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4" name="圆角矩形 163"/>
          <p:cNvSpPr/>
          <p:nvPr/>
        </p:nvSpPr>
        <p:spPr>
          <a:xfrm rot="8450491">
            <a:off x="4395083" y="3480684"/>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5" name="圆角矩形 164"/>
          <p:cNvSpPr/>
          <p:nvPr/>
        </p:nvSpPr>
        <p:spPr>
          <a:xfrm rot="1670491">
            <a:off x="7195301" y="3203199"/>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6" name="圆角矩形 165"/>
          <p:cNvSpPr/>
          <p:nvPr/>
        </p:nvSpPr>
        <p:spPr>
          <a:xfrm rot="7070491">
            <a:off x="3750718" y="4266904"/>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7" name="圆角矩形 166"/>
          <p:cNvSpPr/>
          <p:nvPr/>
        </p:nvSpPr>
        <p:spPr>
          <a:xfrm rot="4370491">
            <a:off x="8440462" y="4705444"/>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8" name="圆角矩形 167"/>
          <p:cNvSpPr/>
          <p:nvPr/>
        </p:nvSpPr>
        <p:spPr>
          <a:xfrm rot="9770491">
            <a:off x="5252744" y="3021550"/>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9" name="圆角矩形 168"/>
          <p:cNvSpPr/>
          <p:nvPr/>
        </p:nvSpPr>
        <p:spPr>
          <a:xfrm rot="1010491">
            <a:off x="6743332" y="3017427"/>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0" name="圆角矩形 169"/>
          <p:cNvSpPr/>
          <p:nvPr/>
        </p:nvSpPr>
        <p:spPr>
          <a:xfrm rot="6410491">
            <a:off x="3564969" y="4718930"/>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1" name="圆角矩形 170"/>
          <p:cNvSpPr/>
          <p:nvPr/>
        </p:nvSpPr>
        <p:spPr>
          <a:xfrm rot="3710491">
            <a:off x="8252216" y="4254450"/>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2" name="圆角矩形 171"/>
          <p:cNvSpPr/>
          <p:nvPr/>
        </p:nvSpPr>
        <p:spPr>
          <a:xfrm rot="9110491">
            <a:off x="4801812" y="3209820"/>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3" name="圆角矩形 172"/>
          <p:cNvSpPr/>
          <p:nvPr/>
        </p:nvSpPr>
        <p:spPr>
          <a:xfrm rot="2330491">
            <a:off x="7603522" y="3471810"/>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4" name="圆角矩形 173"/>
          <p:cNvSpPr/>
          <p:nvPr/>
        </p:nvSpPr>
        <p:spPr>
          <a:xfrm rot="7730491">
            <a:off x="4019292" y="3858628"/>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5" name="圆角矩形 174"/>
          <p:cNvSpPr/>
          <p:nvPr/>
        </p:nvSpPr>
        <p:spPr>
          <a:xfrm rot="5030491">
            <a:off x="8539207" y="5184072"/>
            <a:ext cx="86553" cy="38944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6" name="圆角矩形 175"/>
          <p:cNvSpPr/>
          <p:nvPr/>
        </p:nvSpPr>
        <p:spPr>
          <a:xfrm rot="10430491">
            <a:off x="5731313" y="2922792"/>
            <a:ext cx="86542" cy="38949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77" name="组合 176"/>
          <p:cNvGrpSpPr/>
          <p:nvPr/>
        </p:nvGrpSpPr>
        <p:grpSpPr>
          <a:xfrm>
            <a:off x="2617512" y="2325202"/>
            <a:ext cx="7157738" cy="3112932"/>
            <a:chOff x="1924694" y="2113471"/>
            <a:chExt cx="5369002" cy="2334699"/>
          </a:xfrm>
        </p:grpSpPr>
        <p:sp>
          <p:nvSpPr>
            <p:cNvPr id="178" name="矩形 177"/>
            <p:cNvSpPr/>
            <p:nvPr/>
          </p:nvSpPr>
          <p:spPr>
            <a:xfrm>
              <a:off x="1924694" y="4194255"/>
              <a:ext cx="365773" cy="253915"/>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9" name="矩形 178"/>
            <p:cNvSpPr/>
            <p:nvPr/>
          </p:nvSpPr>
          <p:spPr>
            <a:xfrm>
              <a:off x="6569049" y="4194255"/>
              <a:ext cx="724647" cy="253915"/>
            </a:xfrm>
            <a:prstGeom prst="rect">
              <a:avLst/>
            </a:prstGeom>
          </p:spPr>
          <p:txBody>
            <a:bodyPr wrap="squar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100%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0" name="矩形 179"/>
            <p:cNvSpPr/>
            <p:nvPr/>
          </p:nvSpPr>
          <p:spPr>
            <a:xfrm>
              <a:off x="4272681" y="2113471"/>
              <a:ext cx="455954" cy="253916"/>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50%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1" name="矩形 180"/>
            <p:cNvSpPr/>
            <p:nvPr/>
          </p:nvSpPr>
          <p:spPr>
            <a:xfrm>
              <a:off x="2043629" y="3544467"/>
              <a:ext cx="455954" cy="253916"/>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10%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2" name="矩形 181"/>
            <p:cNvSpPr/>
            <p:nvPr/>
          </p:nvSpPr>
          <p:spPr>
            <a:xfrm>
              <a:off x="2377819" y="2978636"/>
              <a:ext cx="455954" cy="253916"/>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20%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3" name="矩形 182"/>
            <p:cNvSpPr/>
            <p:nvPr/>
          </p:nvSpPr>
          <p:spPr>
            <a:xfrm>
              <a:off x="2857253" y="2542188"/>
              <a:ext cx="455954" cy="253916"/>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30%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4" name="矩形 183"/>
            <p:cNvSpPr/>
            <p:nvPr/>
          </p:nvSpPr>
          <p:spPr>
            <a:xfrm>
              <a:off x="3538083" y="2214802"/>
              <a:ext cx="455954" cy="253916"/>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40%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5" name="矩形 184"/>
            <p:cNvSpPr/>
            <p:nvPr/>
          </p:nvSpPr>
          <p:spPr>
            <a:xfrm>
              <a:off x="5008743" y="2209952"/>
              <a:ext cx="455954" cy="253916"/>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60%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6" name="矩形 185"/>
            <p:cNvSpPr/>
            <p:nvPr/>
          </p:nvSpPr>
          <p:spPr>
            <a:xfrm>
              <a:off x="5632507" y="2488854"/>
              <a:ext cx="455954" cy="253916"/>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70%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7" name="矩形 186"/>
            <p:cNvSpPr/>
            <p:nvPr/>
          </p:nvSpPr>
          <p:spPr>
            <a:xfrm>
              <a:off x="6164438" y="2978636"/>
              <a:ext cx="455954" cy="253916"/>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80%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8" name="矩形 187"/>
            <p:cNvSpPr/>
            <p:nvPr/>
          </p:nvSpPr>
          <p:spPr>
            <a:xfrm>
              <a:off x="6503776" y="3544467"/>
              <a:ext cx="455954" cy="253916"/>
            </a:xfrm>
            <a:prstGeom prst="rect">
              <a:avLst/>
            </a:prstGeom>
          </p:spPr>
          <p:txBody>
            <a:bodyPr wrap="none">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90%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9" name="组合 188"/>
          <p:cNvGrpSpPr/>
          <p:nvPr/>
        </p:nvGrpSpPr>
        <p:grpSpPr>
          <a:xfrm rot="16572665">
            <a:off x="5749374" y="3902543"/>
            <a:ext cx="598023" cy="3500178"/>
            <a:chOff x="4729711" y="1552122"/>
            <a:chExt cx="293708" cy="1719273"/>
          </a:xfrm>
        </p:grpSpPr>
        <p:sp>
          <p:nvSpPr>
            <p:cNvPr id="190" name="椭圆 189"/>
            <p:cNvSpPr/>
            <p:nvPr/>
          </p:nvSpPr>
          <p:spPr>
            <a:xfrm>
              <a:off x="4729711" y="2264904"/>
              <a:ext cx="293708" cy="293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1" name="组合 190"/>
            <p:cNvGrpSpPr/>
            <p:nvPr/>
          </p:nvGrpSpPr>
          <p:grpSpPr>
            <a:xfrm>
              <a:off x="4799344" y="1552122"/>
              <a:ext cx="154442" cy="1719273"/>
              <a:chOff x="4799150" y="1449187"/>
              <a:chExt cx="154442" cy="1719273"/>
            </a:xfrm>
          </p:grpSpPr>
          <p:sp>
            <p:nvSpPr>
              <p:cNvPr id="192" name="椭圆 147"/>
              <p:cNvSpPr/>
              <p:nvPr/>
            </p:nvSpPr>
            <p:spPr>
              <a:xfrm rot="10800000">
                <a:off x="4799150" y="2245874"/>
                <a:ext cx="154442" cy="922586"/>
              </a:xfrm>
              <a:custGeom>
                <a:avLst/>
                <a:gdLst>
                  <a:gd name="connsiteX0" fmla="*/ 0 w 154442"/>
                  <a:gd name="connsiteY0" fmla="*/ 820077 h 1640154"/>
                  <a:gd name="connsiteX1" fmla="*/ 77221 w 154442"/>
                  <a:gd name="connsiteY1" fmla="*/ 0 h 1640154"/>
                  <a:gd name="connsiteX2" fmla="*/ 154442 w 154442"/>
                  <a:gd name="connsiteY2" fmla="*/ 820077 h 1640154"/>
                  <a:gd name="connsiteX3" fmla="*/ 77221 w 154442"/>
                  <a:gd name="connsiteY3" fmla="*/ 1640154 h 1640154"/>
                  <a:gd name="connsiteX4" fmla="*/ 0 w 154442"/>
                  <a:gd name="connsiteY4" fmla="*/ 820077 h 1640154"/>
                  <a:gd name="connsiteX0" fmla="*/ 0 w 154442"/>
                  <a:gd name="connsiteY0" fmla="*/ 820077 h 922586"/>
                  <a:gd name="connsiteX1" fmla="*/ 77221 w 154442"/>
                  <a:gd name="connsiteY1" fmla="*/ 0 h 922586"/>
                  <a:gd name="connsiteX2" fmla="*/ 154442 w 154442"/>
                  <a:gd name="connsiteY2" fmla="*/ 820077 h 922586"/>
                  <a:gd name="connsiteX3" fmla="*/ 0 w 154442"/>
                  <a:gd name="connsiteY3" fmla="*/ 820077 h 922586"/>
                </a:gdLst>
                <a:ahLst/>
                <a:cxnLst>
                  <a:cxn ang="0">
                    <a:pos x="connsiteX0" y="connsiteY0"/>
                  </a:cxn>
                  <a:cxn ang="0">
                    <a:pos x="connsiteX1" y="connsiteY1"/>
                  </a:cxn>
                  <a:cxn ang="0">
                    <a:pos x="connsiteX2" y="connsiteY2"/>
                  </a:cxn>
                  <a:cxn ang="0">
                    <a:pos x="connsiteX3" y="connsiteY3"/>
                  </a:cxn>
                </a:cxnLst>
                <a:rect l="l" t="t" r="r" b="b"/>
                <a:pathLst>
                  <a:path w="154442" h="922586">
                    <a:moveTo>
                      <a:pt x="0" y="820077"/>
                    </a:moveTo>
                    <a:cubicBezTo>
                      <a:pt x="0" y="367161"/>
                      <a:pt x="34573" y="0"/>
                      <a:pt x="77221" y="0"/>
                    </a:cubicBezTo>
                    <a:cubicBezTo>
                      <a:pt x="119869" y="0"/>
                      <a:pt x="154442" y="367161"/>
                      <a:pt x="154442" y="820077"/>
                    </a:cubicBezTo>
                    <a:cubicBezTo>
                      <a:pt x="141572" y="956756"/>
                      <a:pt x="12870" y="956756"/>
                      <a:pt x="0" y="8200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47"/>
              <p:cNvSpPr/>
              <p:nvPr/>
            </p:nvSpPr>
            <p:spPr>
              <a:xfrm>
                <a:off x="4799150" y="1449187"/>
                <a:ext cx="154442" cy="922586"/>
              </a:xfrm>
              <a:custGeom>
                <a:avLst/>
                <a:gdLst>
                  <a:gd name="connsiteX0" fmla="*/ 0 w 154442"/>
                  <a:gd name="connsiteY0" fmla="*/ 820077 h 1640154"/>
                  <a:gd name="connsiteX1" fmla="*/ 77221 w 154442"/>
                  <a:gd name="connsiteY1" fmla="*/ 0 h 1640154"/>
                  <a:gd name="connsiteX2" fmla="*/ 154442 w 154442"/>
                  <a:gd name="connsiteY2" fmla="*/ 820077 h 1640154"/>
                  <a:gd name="connsiteX3" fmla="*/ 77221 w 154442"/>
                  <a:gd name="connsiteY3" fmla="*/ 1640154 h 1640154"/>
                  <a:gd name="connsiteX4" fmla="*/ 0 w 154442"/>
                  <a:gd name="connsiteY4" fmla="*/ 820077 h 1640154"/>
                  <a:gd name="connsiteX0" fmla="*/ 0 w 154442"/>
                  <a:gd name="connsiteY0" fmla="*/ 820077 h 922586"/>
                  <a:gd name="connsiteX1" fmla="*/ 77221 w 154442"/>
                  <a:gd name="connsiteY1" fmla="*/ 0 h 922586"/>
                  <a:gd name="connsiteX2" fmla="*/ 154442 w 154442"/>
                  <a:gd name="connsiteY2" fmla="*/ 820077 h 922586"/>
                  <a:gd name="connsiteX3" fmla="*/ 0 w 154442"/>
                  <a:gd name="connsiteY3" fmla="*/ 820077 h 922586"/>
                </a:gdLst>
                <a:ahLst/>
                <a:cxnLst>
                  <a:cxn ang="0">
                    <a:pos x="connsiteX0" y="connsiteY0"/>
                  </a:cxn>
                  <a:cxn ang="0">
                    <a:pos x="connsiteX1" y="connsiteY1"/>
                  </a:cxn>
                  <a:cxn ang="0">
                    <a:pos x="connsiteX2" y="connsiteY2"/>
                  </a:cxn>
                  <a:cxn ang="0">
                    <a:pos x="connsiteX3" y="connsiteY3"/>
                  </a:cxn>
                </a:cxnLst>
                <a:rect l="l" t="t" r="r" b="b"/>
                <a:pathLst>
                  <a:path w="154442" h="922586">
                    <a:moveTo>
                      <a:pt x="0" y="820077"/>
                    </a:moveTo>
                    <a:cubicBezTo>
                      <a:pt x="0" y="367161"/>
                      <a:pt x="34573" y="0"/>
                      <a:pt x="77221" y="0"/>
                    </a:cubicBezTo>
                    <a:cubicBezTo>
                      <a:pt x="119869" y="0"/>
                      <a:pt x="154442" y="367161"/>
                      <a:pt x="154442" y="820077"/>
                    </a:cubicBezTo>
                    <a:cubicBezTo>
                      <a:pt x="141572" y="956756"/>
                      <a:pt x="12870" y="956756"/>
                      <a:pt x="0" y="82007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94" name="直接连接符 193"/>
          <p:cNvCxnSpPr>
            <a:stCxn id="186" idx="0"/>
          </p:cNvCxnSpPr>
          <p:nvPr/>
        </p:nvCxnSpPr>
        <p:spPr>
          <a:xfrm flipV="1">
            <a:off x="7864549" y="1991649"/>
            <a:ext cx="0" cy="8340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5" name="矩形 194"/>
          <p:cNvSpPr/>
          <p:nvPr/>
        </p:nvSpPr>
        <p:spPr>
          <a:xfrm>
            <a:off x="7864548" y="1899227"/>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cxnSp>
        <p:nvCxnSpPr>
          <p:cNvPr id="196" name="直接连接符 195"/>
          <p:cNvCxnSpPr/>
          <p:nvPr/>
        </p:nvCxnSpPr>
        <p:spPr>
          <a:xfrm flipH="1" flipV="1">
            <a:off x="3525530" y="2518809"/>
            <a:ext cx="1" cy="83406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7" name="矩形 196"/>
          <p:cNvSpPr/>
          <p:nvPr/>
        </p:nvSpPr>
        <p:spPr>
          <a:xfrm>
            <a:off x="772183" y="2429764"/>
            <a:ext cx="2733126" cy="763285"/>
          </a:xfrm>
          <a:prstGeom prst="rect">
            <a:avLst/>
          </a:prstGeom>
        </p:spPr>
        <p:txBody>
          <a:bodyPr wrap="square" lIns="121908" tIns="60954" rIns="121908" bIns="60954">
            <a:spAutoFit/>
          </a:bodyPr>
          <a:lstStyle/>
          <a:p>
            <a:pPr algn="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cxnSp>
        <p:nvCxnSpPr>
          <p:cNvPr id="198" name="直接连接符 197"/>
          <p:cNvCxnSpPr/>
          <p:nvPr/>
        </p:nvCxnSpPr>
        <p:spPr>
          <a:xfrm flipH="1" flipV="1">
            <a:off x="8977126" y="3368367"/>
            <a:ext cx="1" cy="83406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9" name="矩形 198"/>
          <p:cNvSpPr/>
          <p:nvPr/>
        </p:nvSpPr>
        <p:spPr>
          <a:xfrm>
            <a:off x="8977125" y="3275945"/>
            <a:ext cx="2733126" cy="763285"/>
          </a:xfrm>
          <a:prstGeom prst="rect">
            <a:avLst/>
          </a:prstGeom>
        </p:spPr>
        <p:txBody>
          <a:bodyPr wrap="square" lIns="121908" tIns="60954" rIns="121908" bIns="60954">
            <a:spAutoFit/>
          </a:bodyPr>
          <a:lstStyle/>
          <a:p>
            <a:pPr>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输入您的文字，输入您的文字，输入您的文字，输入您的文字</a:t>
            </a:r>
            <a:endParaRPr lang="zh-CN" altLang="en-US" sz="11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5727757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50"/>
                                        <p:tgtEl>
                                          <p:spTgt spid="162"/>
                                        </p:tgtEl>
                                      </p:cBhvr>
                                    </p:animEffect>
                                  </p:childTnLst>
                                </p:cTn>
                              </p:par>
                            </p:childTnLst>
                          </p:cTn>
                        </p:par>
                        <p:par>
                          <p:cTn id="8" fill="hold">
                            <p:stCondLst>
                              <p:cond delay="50"/>
                            </p:stCondLst>
                            <p:childTnLst>
                              <p:par>
                                <p:cTn id="9" presetID="10" presetClass="entr" presetSubtype="0" fill="hold" grpId="0"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fade">
                                      <p:cBhvr>
                                        <p:cTn id="11" dur="50"/>
                                        <p:tgtEl>
                                          <p:spTgt spid="83"/>
                                        </p:tgtEl>
                                      </p:cBhvr>
                                    </p:animEffect>
                                  </p:childTnLst>
                                </p:cTn>
                              </p:par>
                            </p:childTnLst>
                          </p:cTn>
                        </p:par>
                        <p:par>
                          <p:cTn id="12" fill="hold">
                            <p:stCondLst>
                              <p:cond delay="100"/>
                            </p:stCondLst>
                            <p:childTnLst>
                              <p:par>
                                <p:cTn id="13" presetID="10" presetClass="entr" presetSubtype="0" fill="hold" grpId="0" nodeType="afterEffect">
                                  <p:stCondLst>
                                    <p:cond delay="0"/>
                                  </p:stCondLst>
                                  <p:childTnLst>
                                    <p:set>
                                      <p:cBhvr>
                                        <p:cTn id="14" dur="1" fill="hold">
                                          <p:stCondLst>
                                            <p:cond delay="0"/>
                                          </p:stCondLst>
                                        </p:cTn>
                                        <p:tgtEl>
                                          <p:spTgt spid="170"/>
                                        </p:tgtEl>
                                        <p:attrNameLst>
                                          <p:attrName>style.visibility</p:attrName>
                                        </p:attrNameLst>
                                      </p:cBhvr>
                                      <p:to>
                                        <p:strVal val="visible"/>
                                      </p:to>
                                    </p:set>
                                    <p:animEffect transition="in" filter="fade">
                                      <p:cBhvr>
                                        <p:cTn id="15" dur="50"/>
                                        <p:tgtEl>
                                          <p:spTgt spid="170"/>
                                        </p:tgtEl>
                                      </p:cBhvr>
                                    </p:animEffect>
                                  </p:childTnLst>
                                </p:cTn>
                              </p:par>
                            </p:childTnLst>
                          </p:cTn>
                        </p:par>
                        <p:par>
                          <p:cTn id="16" fill="hold">
                            <p:stCondLst>
                              <p:cond delay="150"/>
                            </p:stCondLst>
                            <p:childTnLst>
                              <p:par>
                                <p:cTn id="17" presetID="10" presetClass="entr" presetSubtype="0" fill="hold" grpId="0"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
                                        <p:tgtEl>
                                          <p:spTgt spid="79"/>
                                        </p:tgtEl>
                                      </p:cBhvr>
                                    </p:animEffect>
                                  </p:childTnLst>
                                </p:cTn>
                              </p:par>
                            </p:childTnLst>
                          </p:cTn>
                        </p:par>
                        <p:par>
                          <p:cTn id="20" fill="hold">
                            <p:stCondLst>
                              <p:cond delay="200"/>
                            </p:stCondLst>
                            <p:childTnLst>
                              <p:par>
                                <p:cTn id="21" presetID="10" presetClass="entr" presetSubtype="0" fill="hold" grpId="0" nodeType="afterEffect">
                                  <p:stCondLst>
                                    <p:cond delay="0"/>
                                  </p:stCondLst>
                                  <p:childTnLst>
                                    <p:set>
                                      <p:cBhvr>
                                        <p:cTn id="22" dur="1" fill="hold">
                                          <p:stCondLst>
                                            <p:cond delay="0"/>
                                          </p:stCondLst>
                                        </p:cTn>
                                        <p:tgtEl>
                                          <p:spTgt spid="166"/>
                                        </p:tgtEl>
                                        <p:attrNameLst>
                                          <p:attrName>style.visibility</p:attrName>
                                        </p:attrNameLst>
                                      </p:cBhvr>
                                      <p:to>
                                        <p:strVal val="visible"/>
                                      </p:to>
                                    </p:set>
                                    <p:animEffect transition="in" filter="fade">
                                      <p:cBhvr>
                                        <p:cTn id="23" dur="50"/>
                                        <p:tgtEl>
                                          <p:spTgt spid="166"/>
                                        </p:tgtEl>
                                      </p:cBhvr>
                                    </p:animEffect>
                                  </p:childTnLst>
                                </p:cTn>
                              </p:par>
                            </p:childTnLst>
                          </p:cTn>
                        </p:par>
                        <p:par>
                          <p:cTn id="24" fill="hold">
                            <p:stCondLst>
                              <p:cond delay="250"/>
                            </p:stCondLst>
                            <p:childTnLst>
                              <p:par>
                                <p:cTn id="25" presetID="10" presetClass="entr" presetSubtype="0"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fade">
                                      <p:cBhvr>
                                        <p:cTn id="27" dur="50"/>
                                        <p:tgtEl>
                                          <p:spTgt spid="87"/>
                                        </p:tgtEl>
                                      </p:cBhvr>
                                    </p:animEffect>
                                  </p:childTnLst>
                                </p:cTn>
                              </p:par>
                            </p:childTnLst>
                          </p:cTn>
                        </p:par>
                        <p:par>
                          <p:cTn id="28" fill="hold">
                            <p:stCondLst>
                              <p:cond delay="300"/>
                            </p:stCondLst>
                            <p:childTnLst>
                              <p:par>
                                <p:cTn id="29" presetID="10" presetClass="entr" presetSubtype="0" fill="hold" grpId="0" nodeType="afterEffect">
                                  <p:stCondLst>
                                    <p:cond delay="0"/>
                                  </p:stCondLst>
                                  <p:childTnLst>
                                    <p:set>
                                      <p:cBhvr>
                                        <p:cTn id="30" dur="1" fill="hold">
                                          <p:stCondLst>
                                            <p:cond delay="0"/>
                                          </p:stCondLst>
                                        </p:cTn>
                                        <p:tgtEl>
                                          <p:spTgt spid="174"/>
                                        </p:tgtEl>
                                        <p:attrNameLst>
                                          <p:attrName>style.visibility</p:attrName>
                                        </p:attrNameLst>
                                      </p:cBhvr>
                                      <p:to>
                                        <p:strVal val="visible"/>
                                      </p:to>
                                    </p:set>
                                    <p:animEffect transition="in" filter="fade">
                                      <p:cBhvr>
                                        <p:cTn id="31" dur="50"/>
                                        <p:tgtEl>
                                          <p:spTgt spid="174"/>
                                        </p:tgtEl>
                                      </p:cBhvr>
                                    </p:animEffect>
                                  </p:childTnLst>
                                </p:cTn>
                              </p:par>
                            </p:childTnLst>
                          </p:cTn>
                        </p:par>
                        <p:par>
                          <p:cTn id="32" fill="hold">
                            <p:stCondLst>
                              <p:cond delay="350"/>
                            </p:stCondLst>
                            <p:childTnLst>
                              <p:par>
                                <p:cTn id="33" presetID="10" presetClass="entr" presetSubtype="0" fill="hold" grpId="0" nodeType="after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50"/>
                                        <p:tgtEl>
                                          <p:spTgt spid="77"/>
                                        </p:tgtEl>
                                      </p:cBhvr>
                                    </p:animEffect>
                                  </p:childTnLst>
                                </p:cTn>
                              </p:par>
                            </p:childTnLst>
                          </p:cTn>
                        </p:par>
                        <p:par>
                          <p:cTn id="36" fill="hold">
                            <p:stCondLst>
                              <p:cond delay="400"/>
                            </p:stCondLst>
                            <p:childTnLst>
                              <p:par>
                                <p:cTn id="37" presetID="10" presetClass="entr" presetSubtype="0" fill="hold" grpId="0" nodeType="afterEffect">
                                  <p:stCondLst>
                                    <p:cond delay="0"/>
                                  </p:stCondLst>
                                  <p:childTnLst>
                                    <p:set>
                                      <p:cBhvr>
                                        <p:cTn id="38" dur="1" fill="hold">
                                          <p:stCondLst>
                                            <p:cond delay="0"/>
                                          </p:stCondLst>
                                        </p:cTn>
                                        <p:tgtEl>
                                          <p:spTgt spid="164"/>
                                        </p:tgtEl>
                                        <p:attrNameLst>
                                          <p:attrName>style.visibility</p:attrName>
                                        </p:attrNameLst>
                                      </p:cBhvr>
                                      <p:to>
                                        <p:strVal val="visible"/>
                                      </p:to>
                                    </p:set>
                                    <p:animEffect transition="in" filter="fade">
                                      <p:cBhvr>
                                        <p:cTn id="39" dur="50"/>
                                        <p:tgtEl>
                                          <p:spTgt spid="164"/>
                                        </p:tgtEl>
                                      </p:cBhvr>
                                    </p:animEffect>
                                  </p:childTnLst>
                                </p:cTn>
                              </p:par>
                            </p:childTnLst>
                          </p:cTn>
                        </p:par>
                        <p:par>
                          <p:cTn id="40" fill="hold">
                            <p:stCondLst>
                              <p:cond delay="450"/>
                            </p:stCondLst>
                            <p:childTnLst>
                              <p:par>
                                <p:cTn id="41" presetID="10" presetClass="entr" presetSubtype="0"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fade">
                                      <p:cBhvr>
                                        <p:cTn id="43" dur="50"/>
                                        <p:tgtEl>
                                          <p:spTgt spid="85"/>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72"/>
                                        </p:tgtEl>
                                        <p:attrNameLst>
                                          <p:attrName>style.visibility</p:attrName>
                                        </p:attrNameLst>
                                      </p:cBhvr>
                                      <p:to>
                                        <p:strVal val="visible"/>
                                      </p:to>
                                    </p:set>
                                    <p:animEffect transition="in" filter="fade">
                                      <p:cBhvr>
                                        <p:cTn id="47" dur="50"/>
                                        <p:tgtEl>
                                          <p:spTgt spid="172"/>
                                        </p:tgtEl>
                                      </p:cBhvr>
                                    </p:animEffect>
                                  </p:childTnLst>
                                </p:cTn>
                              </p:par>
                            </p:childTnLst>
                          </p:cTn>
                        </p:par>
                        <p:par>
                          <p:cTn id="48" fill="hold">
                            <p:stCondLst>
                              <p:cond delay="550"/>
                            </p:stCondLst>
                            <p:childTnLst>
                              <p:par>
                                <p:cTn id="49" presetID="10" presetClass="entr" presetSubtype="0"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50"/>
                                        <p:tgtEl>
                                          <p:spTgt spid="81"/>
                                        </p:tgtEl>
                                      </p:cBhvr>
                                    </p:animEffect>
                                  </p:childTnLst>
                                </p:cTn>
                              </p:par>
                            </p:childTnLst>
                          </p:cTn>
                        </p:par>
                        <p:par>
                          <p:cTn id="52" fill="hold">
                            <p:stCondLst>
                              <p:cond delay="600"/>
                            </p:stCondLst>
                            <p:childTnLst>
                              <p:par>
                                <p:cTn id="53" presetID="10" presetClass="entr" presetSubtype="0" fill="hold" grpId="0" nodeType="afterEffect">
                                  <p:stCondLst>
                                    <p:cond delay="0"/>
                                  </p:stCondLst>
                                  <p:childTnLst>
                                    <p:set>
                                      <p:cBhvr>
                                        <p:cTn id="54" dur="1" fill="hold">
                                          <p:stCondLst>
                                            <p:cond delay="0"/>
                                          </p:stCondLst>
                                        </p:cTn>
                                        <p:tgtEl>
                                          <p:spTgt spid="168"/>
                                        </p:tgtEl>
                                        <p:attrNameLst>
                                          <p:attrName>style.visibility</p:attrName>
                                        </p:attrNameLst>
                                      </p:cBhvr>
                                      <p:to>
                                        <p:strVal val="visible"/>
                                      </p:to>
                                    </p:set>
                                    <p:animEffect transition="in" filter="fade">
                                      <p:cBhvr>
                                        <p:cTn id="55" dur="50"/>
                                        <p:tgtEl>
                                          <p:spTgt spid="168"/>
                                        </p:tgtEl>
                                      </p:cBhvr>
                                    </p:animEffect>
                                  </p:childTnLst>
                                </p:cTn>
                              </p:par>
                            </p:childTnLst>
                          </p:cTn>
                        </p:par>
                        <p:par>
                          <p:cTn id="56" fill="hold">
                            <p:stCondLst>
                              <p:cond delay="650"/>
                            </p:stCondLst>
                            <p:childTnLst>
                              <p:par>
                                <p:cTn id="57" presetID="10" presetClass="entr" presetSubtype="0" fill="hold" grpId="0" nodeType="afterEffect">
                                  <p:stCondLst>
                                    <p:cond delay="0"/>
                                  </p:stCondLst>
                                  <p:childTnLst>
                                    <p:set>
                                      <p:cBhvr>
                                        <p:cTn id="58" dur="1" fill="hold">
                                          <p:stCondLst>
                                            <p:cond delay="0"/>
                                          </p:stCondLst>
                                        </p:cTn>
                                        <p:tgtEl>
                                          <p:spTgt spid="160"/>
                                        </p:tgtEl>
                                        <p:attrNameLst>
                                          <p:attrName>style.visibility</p:attrName>
                                        </p:attrNameLst>
                                      </p:cBhvr>
                                      <p:to>
                                        <p:strVal val="visible"/>
                                      </p:to>
                                    </p:set>
                                    <p:animEffect transition="in" filter="fade">
                                      <p:cBhvr>
                                        <p:cTn id="59" dur="50"/>
                                        <p:tgtEl>
                                          <p:spTgt spid="160"/>
                                        </p:tgtEl>
                                      </p:cBhvr>
                                    </p:animEffect>
                                  </p:childTnLst>
                                </p:cTn>
                              </p:par>
                            </p:childTnLst>
                          </p:cTn>
                        </p:par>
                        <p:par>
                          <p:cTn id="60" fill="hold">
                            <p:stCondLst>
                              <p:cond delay="700"/>
                            </p:stCondLst>
                            <p:childTnLst>
                              <p:par>
                                <p:cTn id="61" presetID="10" presetClass="entr" presetSubtype="0" fill="hold" grpId="0" nodeType="afterEffect">
                                  <p:stCondLst>
                                    <p:cond delay="0"/>
                                  </p:stCondLst>
                                  <p:childTnLst>
                                    <p:set>
                                      <p:cBhvr>
                                        <p:cTn id="62" dur="1" fill="hold">
                                          <p:stCondLst>
                                            <p:cond delay="0"/>
                                          </p:stCondLst>
                                        </p:cTn>
                                        <p:tgtEl>
                                          <p:spTgt spid="176"/>
                                        </p:tgtEl>
                                        <p:attrNameLst>
                                          <p:attrName>style.visibility</p:attrName>
                                        </p:attrNameLst>
                                      </p:cBhvr>
                                      <p:to>
                                        <p:strVal val="visible"/>
                                      </p:to>
                                    </p:set>
                                    <p:animEffect transition="in" filter="fade">
                                      <p:cBhvr>
                                        <p:cTn id="63" dur="50"/>
                                        <p:tgtEl>
                                          <p:spTgt spid="176"/>
                                        </p:tgtEl>
                                      </p:cBhvr>
                                    </p:animEffect>
                                  </p:childTnLst>
                                </p:cTn>
                              </p:par>
                            </p:childTnLst>
                          </p:cTn>
                        </p:par>
                        <p:par>
                          <p:cTn id="64" fill="hold">
                            <p:stCondLst>
                              <p:cond delay="750"/>
                            </p:stCondLst>
                            <p:childTnLst>
                              <p:par>
                                <p:cTn id="65" presetID="10" presetClass="entr" presetSubtype="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
                                        <p:tgtEl>
                                          <p:spTgt spid="75"/>
                                        </p:tgtEl>
                                      </p:cBhvr>
                                    </p:animEffect>
                                  </p:childTnLst>
                                </p:cTn>
                              </p:par>
                            </p:childTnLst>
                          </p:cTn>
                        </p:par>
                        <p:par>
                          <p:cTn id="68" fill="hold">
                            <p:stCondLst>
                              <p:cond delay="800"/>
                            </p:stCondLst>
                            <p:childTnLst>
                              <p:par>
                                <p:cTn id="69" presetID="10" presetClass="entr" presetSubtype="0" fill="hold" grpId="0" nodeType="afterEffect">
                                  <p:stCondLst>
                                    <p:cond delay="0"/>
                                  </p:stCondLst>
                                  <p:childTnLst>
                                    <p:set>
                                      <p:cBhvr>
                                        <p:cTn id="70" dur="1" fill="hold">
                                          <p:stCondLst>
                                            <p:cond delay="0"/>
                                          </p:stCondLst>
                                        </p:cTn>
                                        <p:tgtEl>
                                          <p:spTgt spid="161"/>
                                        </p:tgtEl>
                                        <p:attrNameLst>
                                          <p:attrName>style.visibility</p:attrName>
                                        </p:attrNameLst>
                                      </p:cBhvr>
                                      <p:to>
                                        <p:strVal val="visible"/>
                                      </p:to>
                                    </p:set>
                                    <p:animEffect transition="in" filter="fade">
                                      <p:cBhvr>
                                        <p:cTn id="71" dur="50"/>
                                        <p:tgtEl>
                                          <p:spTgt spid="161"/>
                                        </p:tgtEl>
                                      </p:cBhvr>
                                    </p:animEffect>
                                  </p:childTnLst>
                                </p:cTn>
                              </p:par>
                            </p:childTnLst>
                          </p:cTn>
                        </p:par>
                        <p:par>
                          <p:cTn id="72" fill="hold">
                            <p:stCondLst>
                              <p:cond delay="850"/>
                            </p:stCondLst>
                            <p:childTnLst>
                              <p:par>
                                <p:cTn id="73" presetID="10" presetClass="entr" presetSubtype="0" fill="hold" grpId="0" nodeType="after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
                                        <p:tgtEl>
                                          <p:spTgt spid="82"/>
                                        </p:tgtEl>
                                      </p:cBhvr>
                                    </p:animEffect>
                                  </p:childTnLst>
                                </p:cTn>
                              </p:par>
                            </p:childTnLst>
                          </p:cTn>
                        </p:par>
                        <p:par>
                          <p:cTn id="76" fill="hold">
                            <p:stCondLst>
                              <p:cond delay="900"/>
                            </p:stCondLst>
                            <p:childTnLst>
                              <p:par>
                                <p:cTn id="77" presetID="10" presetClass="entr" presetSubtype="0" fill="hold" grpId="0" nodeType="afterEffect">
                                  <p:stCondLst>
                                    <p:cond delay="0"/>
                                  </p:stCondLst>
                                  <p:childTnLst>
                                    <p:set>
                                      <p:cBhvr>
                                        <p:cTn id="78" dur="1" fill="hold">
                                          <p:stCondLst>
                                            <p:cond delay="0"/>
                                          </p:stCondLst>
                                        </p:cTn>
                                        <p:tgtEl>
                                          <p:spTgt spid="169"/>
                                        </p:tgtEl>
                                        <p:attrNameLst>
                                          <p:attrName>style.visibility</p:attrName>
                                        </p:attrNameLst>
                                      </p:cBhvr>
                                      <p:to>
                                        <p:strVal val="visible"/>
                                      </p:to>
                                    </p:set>
                                    <p:animEffect transition="in" filter="fade">
                                      <p:cBhvr>
                                        <p:cTn id="79" dur="50"/>
                                        <p:tgtEl>
                                          <p:spTgt spid="169"/>
                                        </p:tgtEl>
                                      </p:cBhvr>
                                    </p:animEffect>
                                  </p:childTnLst>
                                </p:cTn>
                              </p:par>
                            </p:childTnLst>
                          </p:cTn>
                        </p:par>
                        <p:par>
                          <p:cTn id="80" fill="hold">
                            <p:stCondLst>
                              <p:cond delay="950"/>
                            </p:stCondLst>
                            <p:childTnLst>
                              <p:par>
                                <p:cTn id="81" presetID="10" presetClass="entr" presetSubtype="0" fill="hold" grpId="0"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fade">
                                      <p:cBhvr>
                                        <p:cTn id="83" dur="50"/>
                                        <p:tgtEl>
                                          <p:spTgt spid="78"/>
                                        </p:tgtEl>
                                      </p:cBhvr>
                                    </p:animEffect>
                                  </p:childTnLst>
                                </p:cTn>
                              </p:par>
                            </p:childTnLst>
                          </p:cTn>
                        </p:par>
                        <p:par>
                          <p:cTn id="84" fill="hold">
                            <p:stCondLst>
                              <p:cond delay="1000"/>
                            </p:stCondLst>
                            <p:childTnLst>
                              <p:par>
                                <p:cTn id="85" presetID="10" presetClass="entr" presetSubtype="0" fill="hold" grpId="0" nodeType="afterEffect">
                                  <p:stCondLst>
                                    <p:cond delay="0"/>
                                  </p:stCondLst>
                                  <p:childTnLst>
                                    <p:set>
                                      <p:cBhvr>
                                        <p:cTn id="86" dur="1" fill="hold">
                                          <p:stCondLst>
                                            <p:cond delay="0"/>
                                          </p:stCondLst>
                                        </p:cTn>
                                        <p:tgtEl>
                                          <p:spTgt spid="165"/>
                                        </p:tgtEl>
                                        <p:attrNameLst>
                                          <p:attrName>style.visibility</p:attrName>
                                        </p:attrNameLst>
                                      </p:cBhvr>
                                      <p:to>
                                        <p:strVal val="visible"/>
                                      </p:to>
                                    </p:set>
                                    <p:animEffect transition="in" filter="fade">
                                      <p:cBhvr>
                                        <p:cTn id="87" dur="50"/>
                                        <p:tgtEl>
                                          <p:spTgt spid="165"/>
                                        </p:tgtEl>
                                      </p:cBhvr>
                                    </p:animEffect>
                                  </p:childTnLst>
                                </p:cTn>
                              </p:par>
                            </p:childTnLst>
                          </p:cTn>
                        </p:par>
                        <p:par>
                          <p:cTn id="88" fill="hold">
                            <p:stCondLst>
                              <p:cond delay="1050"/>
                            </p:stCondLst>
                            <p:childTnLst>
                              <p:par>
                                <p:cTn id="89" presetID="10" presetClass="entr" presetSubtype="0" fill="hold" grpId="0" nodeType="afterEffect">
                                  <p:stCondLst>
                                    <p:cond delay="0"/>
                                  </p:stCondLst>
                                  <p:childTnLst>
                                    <p:set>
                                      <p:cBhvr>
                                        <p:cTn id="90" dur="1" fill="hold">
                                          <p:stCondLst>
                                            <p:cond delay="0"/>
                                          </p:stCondLst>
                                        </p:cTn>
                                        <p:tgtEl>
                                          <p:spTgt spid="86"/>
                                        </p:tgtEl>
                                        <p:attrNameLst>
                                          <p:attrName>style.visibility</p:attrName>
                                        </p:attrNameLst>
                                      </p:cBhvr>
                                      <p:to>
                                        <p:strVal val="visible"/>
                                      </p:to>
                                    </p:set>
                                    <p:animEffect transition="in" filter="fade">
                                      <p:cBhvr>
                                        <p:cTn id="91" dur="50"/>
                                        <p:tgtEl>
                                          <p:spTgt spid="86"/>
                                        </p:tgtEl>
                                      </p:cBhvr>
                                    </p:animEffect>
                                  </p:childTnLst>
                                </p:cTn>
                              </p:par>
                            </p:childTnLst>
                          </p:cTn>
                        </p:par>
                        <p:par>
                          <p:cTn id="92" fill="hold">
                            <p:stCondLst>
                              <p:cond delay="1100"/>
                            </p:stCondLst>
                            <p:childTnLst>
                              <p:par>
                                <p:cTn id="93" presetID="10" presetClass="entr" presetSubtype="0" fill="hold" grpId="0" nodeType="afterEffect">
                                  <p:stCondLst>
                                    <p:cond delay="0"/>
                                  </p:stCondLst>
                                  <p:childTnLst>
                                    <p:set>
                                      <p:cBhvr>
                                        <p:cTn id="94" dur="1" fill="hold">
                                          <p:stCondLst>
                                            <p:cond delay="0"/>
                                          </p:stCondLst>
                                        </p:cTn>
                                        <p:tgtEl>
                                          <p:spTgt spid="173"/>
                                        </p:tgtEl>
                                        <p:attrNameLst>
                                          <p:attrName>style.visibility</p:attrName>
                                        </p:attrNameLst>
                                      </p:cBhvr>
                                      <p:to>
                                        <p:strVal val="visible"/>
                                      </p:to>
                                    </p:set>
                                    <p:animEffect transition="in" filter="fade">
                                      <p:cBhvr>
                                        <p:cTn id="95" dur="50"/>
                                        <p:tgtEl>
                                          <p:spTgt spid="173"/>
                                        </p:tgtEl>
                                      </p:cBhvr>
                                    </p:animEffect>
                                  </p:childTnLst>
                                </p:cTn>
                              </p:par>
                            </p:childTnLst>
                          </p:cTn>
                        </p:par>
                        <p:par>
                          <p:cTn id="96" fill="hold">
                            <p:stCondLst>
                              <p:cond delay="115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50"/>
                                        <p:tgtEl>
                                          <p:spTgt spid="76"/>
                                        </p:tgtEl>
                                      </p:cBhvr>
                                    </p:animEffect>
                                  </p:childTnLst>
                                </p:cTn>
                              </p:par>
                            </p:childTnLst>
                          </p:cTn>
                        </p:par>
                        <p:par>
                          <p:cTn id="100" fill="hold">
                            <p:stCondLst>
                              <p:cond delay="1200"/>
                            </p:stCondLst>
                            <p:childTnLst>
                              <p:par>
                                <p:cTn id="101" presetID="10" presetClass="entr" presetSubtype="0" fill="hold" grpId="0" nodeType="afterEffect">
                                  <p:stCondLst>
                                    <p:cond delay="0"/>
                                  </p:stCondLst>
                                  <p:childTnLst>
                                    <p:set>
                                      <p:cBhvr>
                                        <p:cTn id="102" dur="1" fill="hold">
                                          <p:stCondLst>
                                            <p:cond delay="0"/>
                                          </p:stCondLst>
                                        </p:cTn>
                                        <p:tgtEl>
                                          <p:spTgt spid="163"/>
                                        </p:tgtEl>
                                        <p:attrNameLst>
                                          <p:attrName>style.visibility</p:attrName>
                                        </p:attrNameLst>
                                      </p:cBhvr>
                                      <p:to>
                                        <p:strVal val="visible"/>
                                      </p:to>
                                    </p:set>
                                    <p:animEffect transition="in" filter="fade">
                                      <p:cBhvr>
                                        <p:cTn id="103" dur="50"/>
                                        <p:tgtEl>
                                          <p:spTgt spid="163"/>
                                        </p:tgtEl>
                                      </p:cBhvr>
                                    </p:animEffect>
                                  </p:childTnLst>
                                </p:cTn>
                              </p:par>
                            </p:childTnLst>
                          </p:cTn>
                        </p:par>
                        <p:par>
                          <p:cTn id="104" fill="hold">
                            <p:stCondLst>
                              <p:cond delay="1250"/>
                            </p:stCondLst>
                            <p:childTnLst>
                              <p:par>
                                <p:cTn id="105" presetID="10" presetClass="entr" presetSubtype="0" fill="hold" grpId="0" nodeType="afterEffect">
                                  <p:stCondLst>
                                    <p:cond delay="0"/>
                                  </p:stCondLst>
                                  <p:childTnLst>
                                    <p:set>
                                      <p:cBhvr>
                                        <p:cTn id="106" dur="1" fill="hold">
                                          <p:stCondLst>
                                            <p:cond delay="0"/>
                                          </p:stCondLst>
                                        </p:cTn>
                                        <p:tgtEl>
                                          <p:spTgt spid="84"/>
                                        </p:tgtEl>
                                        <p:attrNameLst>
                                          <p:attrName>style.visibility</p:attrName>
                                        </p:attrNameLst>
                                      </p:cBhvr>
                                      <p:to>
                                        <p:strVal val="visible"/>
                                      </p:to>
                                    </p:set>
                                    <p:animEffect transition="in" filter="fade">
                                      <p:cBhvr>
                                        <p:cTn id="107" dur="50"/>
                                        <p:tgtEl>
                                          <p:spTgt spid="84"/>
                                        </p:tgtEl>
                                      </p:cBhvr>
                                    </p:animEffect>
                                  </p:childTnLst>
                                </p:cTn>
                              </p:par>
                            </p:childTnLst>
                          </p:cTn>
                        </p:par>
                        <p:par>
                          <p:cTn id="108" fill="hold">
                            <p:stCondLst>
                              <p:cond delay="1300"/>
                            </p:stCondLst>
                            <p:childTnLst>
                              <p:par>
                                <p:cTn id="109" presetID="10" presetClass="entr" presetSubtype="0" fill="hold" grpId="0" nodeType="afterEffect">
                                  <p:stCondLst>
                                    <p:cond delay="0"/>
                                  </p:stCondLst>
                                  <p:childTnLst>
                                    <p:set>
                                      <p:cBhvr>
                                        <p:cTn id="110" dur="1" fill="hold">
                                          <p:stCondLst>
                                            <p:cond delay="0"/>
                                          </p:stCondLst>
                                        </p:cTn>
                                        <p:tgtEl>
                                          <p:spTgt spid="171"/>
                                        </p:tgtEl>
                                        <p:attrNameLst>
                                          <p:attrName>style.visibility</p:attrName>
                                        </p:attrNameLst>
                                      </p:cBhvr>
                                      <p:to>
                                        <p:strVal val="visible"/>
                                      </p:to>
                                    </p:set>
                                    <p:animEffect transition="in" filter="fade">
                                      <p:cBhvr>
                                        <p:cTn id="111" dur="50"/>
                                        <p:tgtEl>
                                          <p:spTgt spid="171"/>
                                        </p:tgtEl>
                                      </p:cBhvr>
                                    </p:animEffect>
                                  </p:childTnLst>
                                </p:cTn>
                              </p:par>
                            </p:childTnLst>
                          </p:cTn>
                        </p:par>
                        <p:par>
                          <p:cTn id="112" fill="hold">
                            <p:stCondLst>
                              <p:cond delay="1350"/>
                            </p:stCondLst>
                            <p:childTnLst>
                              <p:par>
                                <p:cTn id="113" presetID="10" presetClass="entr" presetSubtype="0" fill="hold" grpId="0" nodeType="afterEffect">
                                  <p:stCondLst>
                                    <p:cond delay="0"/>
                                  </p:stCondLst>
                                  <p:childTnLst>
                                    <p:set>
                                      <p:cBhvr>
                                        <p:cTn id="114" dur="1" fill="hold">
                                          <p:stCondLst>
                                            <p:cond delay="0"/>
                                          </p:stCondLst>
                                        </p:cTn>
                                        <p:tgtEl>
                                          <p:spTgt spid="80"/>
                                        </p:tgtEl>
                                        <p:attrNameLst>
                                          <p:attrName>style.visibility</p:attrName>
                                        </p:attrNameLst>
                                      </p:cBhvr>
                                      <p:to>
                                        <p:strVal val="visible"/>
                                      </p:to>
                                    </p:set>
                                    <p:animEffect transition="in" filter="fade">
                                      <p:cBhvr>
                                        <p:cTn id="115" dur="50"/>
                                        <p:tgtEl>
                                          <p:spTgt spid="80"/>
                                        </p:tgtEl>
                                      </p:cBhvr>
                                    </p:animEffect>
                                  </p:childTnLst>
                                </p:cTn>
                              </p:par>
                            </p:childTnLst>
                          </p:cTn>
                        </p:par>
                        <p:par>
                          <p:cTn id="116" fill="hold">
                            <p:stCondLst>
                              <p:cond delay="1400"/>
                            </p:stCondLst>
                            <p:childTnLst>
                              <p:par>
                                <p:cTn id="117" presetID="10" presetClass="entr" presetSubtype="0" fill="hold" grpId="0" nodeType="afterEffect">
                                  <p:stCondLst>
                                    <p:cond delay="0"/>
                                  </p:stCondLst>
                                  <p:childTnLst>
                                    <p:set>
                                      <p:cBhvr>
                                        <p:cTn id="118" dur="1" fill="hold">
                                          <p:stCondLst>
                                            <p:cond delay="0"/>
                                          </p:stCondLst>
                                        </p:cTn>
                                        <p:tgtEl>
                                          <p:spTgt spid="167"/>
                                        </p:tgtEl>
                                        <p:attrNameLst>
                                          <p:attrName>style.visibility</p:attrName>
                                        </p:attrNameLst>
                                      </p:cBhvr>
                                      <p:to>
                                        <p:strVal val="visible"/>
                                      </p:to>
                                    </p:set>
                                    <p:animEffect transition="in" filter="fade">
                                      <p:cBhvr>
                                        <p:cTn id="119" dur="50"/>
                                        <p:tgtEl>
                                          <p:spTgt spid="167"/>
                                        </p:tgtEl>
                                      </p:cBhvr>
                                    </p:animEffect>
                                  </p:childTnLst>
                                </p:cTn>
                              </p:par>
                            </p:childTnLst>
                          </p:cTn>
                        </p:par>
                        <p:par>
                          <p:cTn id="120" fill="hold">
                            <p:stCondLst>
                              <p:cond delay="1450"/>
                            </p:stCondLst>
                            <p:childTnLst>
                              <p:par>
                                <p:cTn id="121" presetID="10" presetClass="entr" presetSubtype="0" fill="hold" grpId="0" nodeType="afterEffect">
                                  <p:stCondLst>
                                    <p:cond delay="0"/>
                                  </p:stCondLst>
                                  <p:childTnLst>
                                    <p:set>
                                      <p:cBhvr>
                                        <p:cTn id="122" dur="1" fill="hold">
                                          <p:stCondLst>
                                            <p:cond delay="0"/>
                                          </p:stCondLst>
                                        </p:cTn>
                                        <p:tgtEl>
                                          <p:spTgt spid="159"/>
                                        </p:tgtEl>
                                        <p:attrNameLst>
                                          <p:attrName>style.visibility</p:attrName>
                                        </p:attrNameLst>
                                      </p:cBhvr>
                                      <p:to>
                                        <p:strVal val="visible"/>
                                      </p:to>
                                    </p:set>
                                    <p:animEffect transition="in" filter="fade">
                                      <p:cBhvr>
                                        <p:cTn id="123" dur="50"/>
                                        <p:tgtEl>
                                          <p:spTgt spid="159"/>
                                        </p:tgtEl>
                                      </p:cBhvr>
                                    </p:animEffect>
                                  </p:childTnLst>
                                </p:cTn>
                              </p:par>
                            </p:childTnLst>
                          </p:cTn>
                        </p:par>
                        <p:par>
                          <p:cTn id="124" fill="hold">
                            <p:stCondLst>
                              <p:cond delay="1500"/>
                            </p:stCondLst>
                            <p:childTnLst>
                              <p:par>
                                <p:cTn id="125" presetID="10" presetClass="entr" presetSubtype="0" fill="hold" grpId="0" nodeType="afterEffect">
                                  <p:stCondLst>
                                    <p:cond delay="0"/>
                                  </p:stCondLst>
                                  <p:childTnLst>
                                    <p:set>
                                      <p:cBhvr>
                                        <p:cTn id="126" dur="1" fill="hold">
                                          <p:stCondLst>
                                            <p:cond delay="0"/>
                                          </p:stCondLst>
                                        </p:cTn>
                                        <p:tgtEl>
                                          <p:spTgt spid="175"/>
                                        </p:tgtEl>
                                        <p:attrNameLst>
                                          <p:attrName>style.visibility</p:attrName>
                                        </p:attrNameLst>
                                      </p:cBhvr>
                                      <p:to>
                                        <p:strVal val="visible"/>
                                      </p:to>
                                    </p:set>
                                    <p:animEffect transition="in" filter="fade">
                                      <p:cBhvr>
                                        <p:cTn id="127" dur="50"/>
                                        <p:tgtEl>
                                          <p:spTgt spid="175"/>
                                        </p:tgtEl>
                                      </p:cBhvr>
                                    </p:animEffect>
                                  </p:childTnLst>
                                </p:cTn>
                              </p:par>
                            </p:childTnLst>
                          </p:cTn>
                        </p:par>
                        <p:par>
                          <p:cTn id="128" fill="hold">
                            <p:stCondLst>
                              <p:cond delay="1550"/>
                            </p:stCondLst>
                            <p:childTnLst>
                              <p:par>
                                <p:cTn id="129" presetID="47" presetClass="entr" presetSubtype="0" fill="hold" nodeType="afterEffect">
                                  <p:stCondLst>
                                    <p:cond delay="0"/>
                                  </p:stCondLst>
                                  <p:childTnLst>
                                    <p:set>
                                      <p:cBhvr>
                                        <p:cTn id="130" dur="1" fill="hold">
                                          <p:stCondLst>
                                            <p:cond delay="0"/>
                                          </p:stCondLst>
                                        </p:cTn>
                                        <p:tgtEl>
                                          <p:spTgt spid="177"/>
                                        </p:tgtEl>
                                        <p:attrNameLst>
                                          <p:attrName>style.visibility</p:attrName>
                                        </p:attrNameLst>
                                      </p:cBhvr>
                                      <p:to>
                                        <p:strVal val="visible"/>
                                      </p:to>
                                    </p:set>
                                    <p:animEffect transition="in" filter="fade">
                                      <p:cBhvr>
                                        <p:cTn id="131" dur="500"/>
                                        <p:tgtEl>
                                          <p:spTgt spid="177"/>
                                        </p:tgtEl>
                                      </p:cBhvr>
                                    </p:animEffect>
                                    <p:anim calcmode="lin" valueType="num">
                                      <p:cBhvr>
                                        <p:cTn id="132" dur="500" fill="hold"/>
                                        <p:tgtEl>
                                          <p:spTgt spid="177"/>
                                        </p:tgtEl>
                                        <p:attrNameLst>
                                          <p:attrName>ppt_x</p:attrName>
                                        </p:attrNameLst>
                                      </p:cBhvr>
                                      <p:tavLst>
                                        <p:tav tm="0">
                                          <p:val>
                                            <p:strVal val="#ppt_x"/>
                                          </p:val>
                                        </p:tav>
                                        <p:tav tm="100000">
                                          <p:val>
                                            <p:strVal val="#ppt_x"/>
                                          </p:val>
                                        </p:tav>
                                      </p:tavLst>
                                    </p:anim>
                                    <p:anim calcmode="lin" valueType="num">
                                      <p:cBhvr>
                                        <p:cTn id="133" dur="500" fill="hold"/>
                                        <p:tgtEl>
                                          <p:spTgt spid="177"/>
                                        </p:tgtEl>
                                        <p:attrNameLst>
                                          <p:attrName>ppt_y</p:attrName>
                                        </p:attrNameLst>
                                      </p:cBhvr>
                                      <p:tavLst>
                                        <p:tav tm="0">
                                          <p:val>
                                            <p:strVal val="#ppt_y-.1"/>
                                          </p:val>
                                        </p:tav>
                                        <p:tav tm="100000">
                                          <p:val>
                                            <p:strVal val="#ppt_y"/>
                                          </p:val>
                                        </p:tav>
                                      </p:tavLst>
                                    </p:anim>
                                  </p:childTnLst>
                                </p:cTn>
                              </p:par>
                            </p:childTnLst>
                          </p:cTn>
                        </p:par>
                        <p:par>
                          <p:cTn id="134" fill="hold">
                            <p:stCondLst>
                              <p:cond delay="2050"/>
                            </p:stCondLst>
                            <p:childTnLst>
                              <p:par>
                                <p:cTn id="135" presetID="10" presetClass="entr" presetSubtype="0" fill="hold" nodeType="afterEffect">
                                  <p:stCondLst>
                                    <p:cond delay="0"/>
                                  </p:stCondLst>
                                  <p:childTnLst>
                                    <p:set>
                                      <p:cBhvr>
                                        <p:cTn id="136" dur="1" fill="hold">
                                          <p:stCondLst>
                                            <p:cond delay="0"/>
                                          </p:stCondLst>
                                        </p:cTn>
                                        <p:tgtEl>
                                          <p:spTgt spid="189"/>
                                        </p:tgtEl>
                                        <p:attrNameLst>
                                          <p:attrName>style.visibility</p:attrName>
                                        </p:attrNameLst>
                                      </p:cBhvr>
                                      <p:to>
                                        <p:strVal val="visible"/>
                                      </p:to>
                                    </p:set>
                                    <p:animEffect transition="in" filter="fade">
                                      <p:cBhvr>
                                        <p:cTn id="137" dur="250"/>
                                        <p:tgtEl>
                                          <p:spTgt spid="189"/>
                                        </p:tgtEl>
                                      </p:cBhvr>
                                    </p:animEffect>
                                  </p:childTnLst>
                                </p:cTn>
                              </p:par>
                            </p:childTnLst>
                          </p:cTn>
                        </p:par>
                        <p:par>
                          <p:cTn id="138" fill="hold">
                            <p:stCondLst>
                              <p:cond delay="2300"/>
                            </p:stCondLst>
                            <p:childTnLst>
                              <p:par>
                                <p:cTn id="139" presetID="8" presetClass="emph" presetSubtype="0" fill="hold" nodeType="afterEffect">
                                  <p:stCondLst>
                                    <p:cond delay="0"/>
                                  </p:stCondLst>
                                  <p:childTnLst>
                                    <p:animRot by="6960000">
                                      <p:cBhvr>
                                        <p:cTn id="140" dur="1100" fill="hold"/>
                                        <p:tgtEl>
                                          <p:spTgt spid="189"/>
                                        </p:tgtEl>
                                        <p:attrNameLst>
                                          <p:attrName>r</p:attrName>
                                        </p:attrNameLst>
                                      </p:cBhvr>
                                    </p:animRot>
                                  </p:childTnLst>
                                </p:cTn>
                              </p:par>
                              <p:par>
                                <p:cTn id="141" presetID="1" presetClass="emph" presetSubtype="2" fill="hold" nodeType="withEffect">
                                  <p:stCondLst>
                                    <p:cond delay="0"/>
                                  </p:stCondLst>
                                  <p:childTnLst>
                                    <p:animClr clrSpc="rgb" dir="cw">
                                      <p:cBhvr>
                                        <p:cTn id="142" dur="50" fill="hold"/>
                                        <p:tgtEl>
                                          <p:spTgt spid="162"/>
                                        </p:tgtEl>
                                        <p:attrNameLst>
                                          <p:attrName>fillcolor</p:attrName>
                                        </p:attrNameLst>
                                      </p:cBhvr>
                                      <p:to>
                                        <a:srgbClr val="404066"/>
                                      </p:to>
                                    </p:animClr>
                                    <p:set>
                                      <p:cBhvr>
                                        <p:cTn id="143" dur="50" fill="hold"/>
                                        <p:tgtEl>
                                          <p:spTgt spid="162"/>
                                        </p:tgtEl>
                                        <p:attrNameLst>
                                          <p:attrName>fill.type</p:attrName>
                                        </p:attrNameLst>
                                      </p:cBhvr>
                                      <p:to>
                                        <p:strVal val="solid"/>
                                      </p:to>
                                    </p:set>
                                    <p:set>
                                      <p:cBhvr>
                                        <p:cTn id="144" dur="50" fill="hold"/>
                                        <p:tgtEl>
                                          <p:spTgt spid="162"/>
                                        </p:tgtEl>
                                        <p:attrNameLst>
                                          <p:attrName>fill.on</p:attrName>
                                        </p:attrNameLst>
                                      </p:cBhvr>
                                      <p:to>
                                        <p:strVal val="true"/>
                                      </p:to>
                                    </p:set>
                                  </p:childTnLst>
                                </p:cTn>
                              </p:par>
                              <p:par>
                                <p:cTn id="145" presetID="1" presetClass="emph" presetSubtype="2" fill="hold" nodeType="withEffect">
                                  <p:stCondLst>
                                    <p:cond delay="50"/>
                                  </p:stCondLst>
                                  <p:childTnLst>
                                    <p:animClr clrSpc="rgb" dir="cw">
                                      <p:cBhvr>
                                        <p:cTn id="146" dur="50" fill="hold"/>
                                        <p:tgtEl>
                                          <p:spTgt spid="83"/>
                                        </p:tgtEl>
                                        <p:attrNameLst>
                                          <p:attrName>fillcolor</p:attrName>
                                        </p:attrNameLst>
                                      </p:cBhvr>
                                      <p:to>
                                        <a:srgbClr val="404066"/>
                                      </p:to>
                                    </p:animClr>
                                    <p:set>
                                      <p:cBhvr>
                                        <p:cTn id="147" dur="50" fill="hold"/>
                                        <p:tgtEl>
                                          <p:spTgt spid="83"/>
                                        </p:tgtEl>
                                        <p:attrNameLst>
                                          <p:attrName>fill.type</p:attrName>
                                        </p:attrNameLst>
                                      </p:cBhvr>
                                      <p:to>
                                        <p:strVal val="solid"/>
                                      </p:to>
                                    </p:set>
                                    <p:set>
                                      <p:cBhvr>
                                        <p:cTn id="148" dur="50" fill="hold"/>
                                        <p:tgtEl>
                                          <p:spTgt spid="83"/>
                                        </p:tgtEl>
                                        <p:attrNameLst>
                                          <p:attrName>fill.on</p:attrName>
                                        </p:attrNameLst>
                                      </p:cBhvr>
                                      <p:to>
                                        <p:strVal val="true"/>
                                      </p:to>
                                    </p:set>
                                  </p:childTnLst>
                                </p:cTn>
                              </p:par>
                              <p:par>
                                <p:cTn id="149" presetID="1" presetClass="emph" presetSubtype="2" fill="hold" nodeType="withEffect">
                                  <p:stCondLst>
                                    <p:cond delay="100"/>
                                  </p:stCondLst>
                                  <p:childTnLst>
                                    <p:animClr clrSpc="rgb" dir="cw">
                                      <p:cBhvr>
                                        <p:cTn id="150" dur="50" fill="hold"/>
                                        <p:tgtEl>
                                          <p:spTgt spid="170"/>
                                        </p:tgtEl>
                                        <p:attrNameLst>
                                          <p:attrName>fillcolor</p:attrName>
                                        </p:attrNameLst>
                                      </p:cBhvr>
                                      <p:to>
                                        <a:srgbClr val="404066"/>
                                      </p:to>
                                    </p:animClr>
                                    <p:set>
                                      <p:cBhvr>
                                        <p:cTn id="151" dur="50" fill="hold"/>
                                        <p:tgtEl>
                                          <p:spTgt spid="170"/>
                                        </p:tgtEl>
                                        <p:attrNameLst>
                                          <p:attrName>fill.type</p:attrName>
                                        </p:attrNameLst>
                                      </p:cBhvr>
                                      <p:to>
                                        <p:strVal val="solid"/>
                                      </p:to>
                                    </p:set>
                                    <p:set>
                                      <p:cBhvr>
                                        <p:cTn id="152" dur="50" fill="hold"/>
                                        <p:tgtEl>
                                          <p:spTgt spid="170"/>
                                        </p:tgtEl>
                                        <p:attrNameLst>
                                          <p:attrName>fill.on</p:attrName>
                                        </p:attrNameLst>
                                      </p:cBhvr>
                                      <p:to>
                                        <p:strVal val="true"/>
                                      </p:to>
                                    </p:set>
                                  </p:childTnLst>
                                </p:cTn>
                              </p:par>
                              <p:par>
                                <p:cTn id="153" presetID="1" presetClass="emph" presetSubtype="2" fill="hold" nodeType="withEffect">
                                  <p:stCondLst>
                                    <p:cond delay="150"/>
                                  </p:stCondLst>
                                  <p:childTnLst>
                                    <p:animClr clrSpc="rgb" dir="cw">
                                      <p:cBhvr>
                                        <p:cTn id="154" dur="50" fill="hold"/>
                                        <p:tgtEl>
                                          <p:spTgt spid="79"/>
                                        </p:tgtEl>
                                        <p:attrNameLst>
                                          <p:attrName>fillcolor</p:attrName>
                                        </p:attrNameLst>
                                      </p:cBhvr>
                                      <p:to>
                                        <a:srgbClr val="404066"/>
                                      </p:to>
                                    </p:animClr>
                                    <p:set>
                                      <p:cBhvr>
                                        <p:cTn id="155" dur="50" fill="hold"/>
                                        <p:tgtEl>
                                          <p:spTgt spid="79"/>
                                        </p:tgtEl>
                                        <p:attrNameLst>
                                          <p:attrName>fill.type</p:attrName>
                                        </p:attrNameLst>
                                      </p:cBhvr>
                                      <p:to>
                                        <p:strVal val="solid"/>
                                      </p:to>
                                    </p:set>
                                    <p:set>
                                      <p:cBhvr>
                                        <p:cTn id="156" dur="50" fill="hold"/>
                                        <p:tgtEl>
                                          <p:spTgt spid="79"/>
                                        </p:tgtEl>
                                        <p:attrNameLst>
                                          <p:attrName>fill.on</p:attrName>
                                        </p:attrNameLst>
                                      </p:cBhvr>
                                      <p:to>
                                        <p:strVal val="true"/>
                                      </p:to>
                                    </p:set>
                                  </p:childTnLst>
                                </p:cTn>
                              </p:par>
                              <p:par>
                                <p:cTn id="157" presetID="1" presetClass="emph" presetSubtype="2" fill="hold" nodeType="withEffect">
                                  <p:stCondLst>
                                    <p:cond delay="200"/>
                                  </p:stCondLst>
                                  <p:childTnLst>
                                    <p:animClr clrSpc="rgb" dir="cw">
                                      <p:cBhvr>
                                        <p:cTn id="158" dur="50" fill="hold"/>
                                        <p:tgtEl>
                                          <p:spTgt spid="166"/>
                                        </p:tgtEl>
                                        <p:attrNameLst>
                                          <p:attrName>fillcolor</p:attrName>
                                        </p:attrNameLst>
                                      </p:cBhvr>
                                      <p:to>
                                        <a:srgbClr val="404066"/>
                                      </p:to>
                                    </p:animClr>
                                    <p:set>
                                      <p:cBhvr>
                                        <p:cTn id="159" dur="50" fill="hold"/>
                                        <p:tgtEl>
                                          <p:spTgt spid="166"/>
                                        </p:tgtEl>
                                        <p:attrNameLst>
                                          <p:attrName>fill.type</p:attrName>
                                        </p:attrNameLst>
                                      </p:cBhvr>
                                      <p:to>
                                        <p:strVal val="solid"/>
                                      </p:to>
                                    </p:set>
                                    <p:set>
                                      <p:cBhvr>
                                        <p:cTn id="160" dur="50" fill="hold"/>
                                        <p:tgtEl>
                                          <p:spTgt spid="166"/>
                                        </p:tgtEl>
                                        <p:attrNameLst>
                                          <p:attrName>fill.on</p:attrName>
                                        </p:attrNameLst>
                                      </p:cBhvr>
                                      <p:to>
                                        <p:strVal val="true"/>
                                      </p:to>
                                    </p:set>
                                  </p:childTnLst>
                                </p:cTn>
                              </p:par>
                              <p:par>
                                <p:cTn id="161" presetID="1" presetClass="emph" presetSubtype="2" fill="hold" nodeType="withEffect">
                                  <p:stCondLst>
                                    <p:cond delay="250"/>
                                  </p:stCondLst>
                                  <p:childTnLst>
                                    <p:animClr clrSpc="rgb" dir="cw">
                                      <p:cBhvr>
                                        <p:cTn id="162" dur="50" fill="hold"/>
                                        <p:tgtEl>
                                          <p:spTgt spid="87"/>
                                        </p:tgtEl>
                                        <p:attrNameLst>
                                          <p:attrName>fillcolor</p:attrName>
                                        </p:attrNameLst>
                                      </p:cBhvr>
                                      <p:to>
                                        <a:srgbClr val="404066"/>
                                      </p:to>
                                    </p:animClr>
                                    <p:set>
                                      <p:cBhvr>
                                        <p:cTn id="163" dur="50" fill="hold"/>
                                        <p:tgtEl>
                                          <p:spTgt spid="87"/>
                                        </p:tgtEl>
                                        <p:attrNameLst>
                                          <p:attrName>fill.type</p:attrName>
                                        </p:attrNameLst>
                                      </p:cBhvr>
                                      <p:to>
                                        <p:strVal val="solid"/>
                                      </p:to>
                                    </p:set>
                                    <p:set>
                                      <p:cBhvr>
                                        <p:cTn id="164" dur="50" fill="hold"/>
                                        <p:tgtEl>
                                          <p:spTgt spid="87"/>
                                        </p:tgtEl>
                                        <p:attrNameLst>
                                          <p:attrName>fill.on</p:attrName>
                                        </p:attrNameLst>
                                      </p:cBhvr>
                                      <p:to>
                                        <p:strVal val="true"/>
                                      </p:to>
                                    </p:set>
                                  </p:childTnLst>
                                </p:cTn>
                              </p:par>
                              <p:par>
                                <p:cTn id="165" presetID="1" presetClass="emph" presetSubtype="2" fill="hold" nodeType="withEffect">
                                  <p:stCondLst>
                                    <p:cond delay="300"/>
                                  </p:stCondLst>
                                  <p:childTnLst>
                                    <p:animClr clrSpc="rgb" dir="cw">
                                      <p:cBhvr>
                                        <p:cTn id="166" dur="50" fill="hold"/>
                                        <p:tgtEl>
                                          <p:spTgt spid="174"/>
                                        </p:tgtEl>
                                        <p:attrNameLst>
                                          <p:attrName>fillcolor</p:attrName>
                                        </p:attrNameLst>
                                      </p:cBhvr>
                                      <p:to>
                                        <a:srgbClr val="404066"/>
                                      </p:to>
                                    </p:animClr>
                                    <p:set>
                                      <p:cBhvr>
                                        <p:cTn id="167" dur="50" fill="hold"/>
                                        <p:tgtEl>
                                          <p:spTgt spid="174"/>
                                        </p:tgtEl>
                                        <p:attrNameLst>
                                          <p:attrName>fill.type</p:attrName>
                                        </p:attrNameLst>
                                      </p:cBhvr>
                                      <p:to>
                                        <p:strVal val="solid"/>
                                      </p:to>
                                    </p:set>
                                    <p:set>
                                      <p:cBhvr>
                                        <p:cTn id="168" dur="50" fill="hold"/>
                                        <p:tgtEl>
                                          <p:spTgt spid="174"/>
                                        </p:tgtEl>
                                        <p:attrNameLst>
                                          <p:attrName>fill.on</p:attrName>
                                        </p:attrNameLst>
                                      </p:cBhvr>
                                      <p:to>
                                        <p:strVal val="true"/>
                                      </p:to>
                                    </p:set>
                                  </p:childTnLst>
                                </p:cTn>
                              </p:par>
                              <p:par>
                                <p:cTn id="169" presetID="1" presetClass="emph" presetSubtype="2" fill="hold" nodeType="withEffect">
                                  <p:stCondLst>
                                    <p:cond delay="350"/>
                                  </p:stCondLst>
                                  <p:childTnLst>
                                    <p:animClr clrSpc="rgb" dir="cw">
                                      <p:cBhvr>
                                        <p:cTn id="170" dur="50" fill="hold"/>
                                        <p:tgtEl>
                                          <p:spTgt spid="77"/>
                                        </p:tgtEl>
                                        <p:attrNameLst>
                                          <p:attrName>fillcolor</p:attrName>
                                        </p:attrNameLst>
                                      </p:cBhvr>
                                      <p:to>
                                        <a:srgbClr val="404066"/>
                                      </p:to>
                                    </p:animClr>
                                    <p:set>
                                      <p:cBhvr>
                                        <p:cTn id="171" dur="50" fill="hold"/>
                                        <p:tgtEl>
                                          <p:spTgt spid="77"/>
                                        </p:tgtEl>
                                        <p:attrNameLst>
                                          <p:attrName>fill.type</p:attrName>
                                        </p:attrNameLst>
                                      </p:cBhvr>
                                      <p:to>
                                        <p:strVal val="solid"/>
                                      </p:to>
                                    </p:set>
                                    <p:set>
                                      <p:cBhvr>
                                        <p:cTn id="172" dur="50" fill="hold"/>
                                        <p:tgtEl>
                                          <p:spTgt spid="77"/>
                                        </p:tgtEl>
                                        <p:attrNameLst>
                                          <p:attrName>fill.on</p:attrName>
                                        </p:attrNameLst>
                                      </p:cBhvr>
                                      <p:to>
                                        <p:strVal val="true"/>
                                      </p:to>
                                    </p:set>
                                  </p:childTnLst>
                                </p:cTn>
                              </p:par>
                              <p:par>
                                <p:cTn id="173" presetID="1" presetClass="emph" presetSubtype="2" fill="hold" nodeType="withEffect">
                                  <p:stCondLst>
                                    <p:cond delay="400"/>
                                  </p:stCondLst>
                                  <p:childTnLst>
                                    <p:animClr clrSpc="rgb" dir="cw">
                                      <p:cBhvr>
                                        <p:cTn id="174" dur="50" fill="hold"/>
                                        <p:tgtEl>
                                          <p:spTgt spid="164"/>
                                        </p:tgtEl>
                                        <p:attrNameLst>
                                          <p:attrName>fillcolor</p:attrName>
                                        </p:attrNameLst>
                                      </p:cBhvr>
                                      <p:to>
                                        <a:srgbClr val="404066"/>
                                      </p:to>
                                    </p:animClr>
                                    <p:set>
                                      <p:cBhvr>
                                        <p:cTn id="175" dur="50" fill="hold"/>
                                        <p:tgtEl>
                                          <p:spTgt spid="164"/>
                                        </p:tgtEl>
                                        <p:attrNameLst>
                                          <p:attrName>fill.type</p:attrName>
                                        </p:attrNameLst>
                                      </p:cBhvr>
                                      <p:to>
                                        <p:strVal val="solid"/>
                                      </p:to>
                                    </p:set>
                                    <p:set>
                                      <p:cBhvr>
                                        <p:cTn id="176" dur="50" fill="hold"/>
                                        <p:tgtEl>
                                          <p:spTgt spid="164"/>
                                        </p:tgtEl>
                                        <p:attrNameLst>
                                          <p:attrName>fill.on</p:attrName>
                                        </p:attrNameLst>
                                      </p:cBhvr>
                                      <p:to>
                                        <p:strVal val="true"/>
                                      </p:to>
                                    </p:set>
                                  </p:childTnLst>
                                </p:cTn>
                              </p:par>
                              <p:par>
                                <p:cTn id="177" presetID="1" presetClass="emph" presetSubtype="2" fill="hold" nodeType="withEffect">
                                  <p:stCondLst>
                                    <p:cond delay="450"/>
                                  </p:stCondLst>
                                  <p:childTnLst>
                                    <p:animClr clrSpc="rgb" dir="cw">
                                      <p:cBhvr>
                                        <p:cTn id="178" dur="50" fill="hold"/>
                                        <p:tgtEl>
                                          <p:spTgt spid="85"/>
                                        </p:tgtEl>
                                        <p:attrNameLst>
                                          <p:attrName>fillcolor</p:attrName>
                                        </p:attrNameLst>
                                      </p:cBhvr>
                                      <p:to>
                                        <a:srgbClr val="404066"/>
                                      </p:to>
                                    </p:animClr>
                                    <p:set>
                                      <p:cBhvr>
                                        <p:cTn id="179" dur="50" fill="hold"/>
                                        <p:tgtEl>
                                          <p:spTgt spid="85"/>
                                        </p:tgtEl>
                                        <p:attrNameLst>
                                          <p:attrName>fill.type</p:attrName>
                                        </p:attrNameLst>
                                      </p:cBhvr>
                                      <p:to>
                                        <p:strVal val="solid"/>
                                      </p:to>
                                    </p:set>
                                    <p:set>
                                      <p:cBhvr>
                                        <p:cTn id="180" dur="50" fill="hold"/>
                                        <p:tgtEl>
                                          <p:spTgt spid="85"/>
                                        </p:tgtEl>
                                        <p:attrNameLst>
                                          <p:attrName>fill.on</p:attrName>
                                        </p:attrNameLst>
                                      </p:cBhvr>
                                      <p:to>
                                        <p:strVal val="true"/>
                                      </p:to>
                                    </p:set>
                                  </p:childTnLst>
                                </p:cTn>
                              </p:par>
                              <p:par>
                                <p:cTn id="181" presetID="1" presetClass="emph" presetSubtype="2" fill="hold" nodeType="withEffect">
                                  <p:stCondLst>
                                    <p:cond delay="500"/>
                                  </p:stCondLst>
                                  <p:childTnLst>
                                    <p:animClr clrSpc="rgb" dir="cw">
                                      <p:cBhvr>
                                        <p:cTn id="182" dur="50" fill="hold"/>
                                        <p:tgtEl>
                                          <p:spTgt spid="172"/>
                                        </p:tgtEl>
                                        <p:attrNameLst>
                                          <p:attrName>fillcolor</p:attrName>
                                        </p:attrNameLst>
                                      </p:cBhvr>
                                      <p:to>
                                        <a:srgbClr val="404066"/>
                                      </p:to>
                                    </p:animClr>
                                    <p:set>
                                      <p:cBhvr>
                                        <p:cTn id="183" dur="50" fill="hold"/>
                                        <p:tgtEl>
                                          <p:spTgt spid="172"/>
                                        </p:tgtEl>
                                        <p:attrNameLst>
                                          <p:attrName>fill.type</p:attrName>
                                        </p:attrNameLst>
                                      </p:cBhvr>
                                      <p:to>
                                        <p:strVal val="solid"/>
                                      </p:to>
                                    </p:set>
                                    <p:set>
                                      <p:cBhvr>
                                        <p:cTn id="184" dur="50" fill="hold"/>
                                        <p:tgtEl>
                                          <p:spTgt spid="172"/>
                                        </p:tgtEl>
                                        <p:attrNameLst>
                                          <p:attrName>fill.on</p:attrName>
                                        </p:attrNameLst>
                                      </p:cBhvr>
                                      <p:to>
                                        <p:strVal val="true"/>
                                      </p:to>
                                    </p:set>
                                  </p:childTnLst>
                                </p:cTn>
                              </p:par>
                              <p:par>
                                <p:cTn id="185" presetID="1" presetClass="emph" presetSubtype="2" fill="hold" nodeType="withEffect">
                                  <p:stCondLst>
                                    <p:cond delay="550"/>
                                  </p:stCondLst>
                                  <p:childTnLst>
                                    <p:animClr clrSpc="rgb" dir="cw">
                                      <p:cBhvr>
                                        <p:cTn id="186" dur="50" fill="hold"/>
                                        <p:tgtEl>
                                          <p:spTgt spid="81"/>
                                        </p:tgtEl>
                                        <p:attrNameLst>
                                          <p:attrName>fillcolor</p:attrName>
                                        </p:attrNameLst>
                                      </p:cBhvr>
                                      <p:to>
                                        <a:srgbClr val="404066"/>
                                      </p:to>
                                    </p:animClr>
                                    <p:set>
                                      <p:cBhvr>
                                        <p:cTn id="187" dur="50" fill="hold"/>
                                        <p:tgtEl>
                                          <p:spTgt spid="81"/>
                                        </p:tgtEl>
                                        <p:attrNameLst>
                                          <p:attrName>fill.type</p:attrName>
                                        </p:attrNameLst>
                                      </p:cBhvr>
                                      <p:to>
                                        <p:strVal val="solid"/>
                                      </p:to>
                                    </p:set>
                                    <p:set>
                                      <p:cBhvr>
                                        <p:cTn id="188" dur="50" fill="hold"/>
                                        <p:tgtEl>
                                          <p:spTgt spid="81"/>
                                        </p:tgtEl>
                                        <p:attrNameLst>
                                          <p:attrName>fill.on</p:attrName>
                                        </p:attrNameLst>
                                      </p:cBhvr>
                                      <p:to>
                                        <p:strVal val="true"/>
                                      </p:to>
                                    </p:set>
                                  </p:childTnLst>
                                </p:cTn>
                              </p:par>
                              <p:par>
                                <p:cTn id="189" presetID="1" presetClass="emph" presetSubtype="2" fill="hold" nodeType="withEffect">
                                  <p:stCondLst>
                                    <p:cond delay="600"/>
                                  </p:stCondLst>
                                  <p:childTnLst>
                                    <p:animClr clrSpc="rgb" dir="cw">
                                      <p:cBhvr>
                                        <p:cTn id="190" dur="50" fill="hold"/>
                                        <p:tgtEl>
                                          <p:spTgt spid="168"/>
                                        </p:tgtEl>
                                        <p:attrNameLst>
                                          <p:attrName>fillcolor</p:attrName>
                                        </p:attrNameLst>
                                      </p:cBhvr>
                                      <p:to>
                                        <a:srgbClr val="404066"/>
                                      </p:to>
                                    </p:animClr>
                                    <p:set>
                                      <p:cBhvr>
                                        <p:cTn id="191" dur="50" fill="hold"/>
                                        <p:tgtEl>
                                          <p:spTgt spid="168"/>
                                        </p:tgtEl>
                                        <p:attrNameLst>
                                          <p:attrName>fill.type</p:attrName>
                                        </p:attrNameLst>
                                      </p:cBhvr>
                                      <p:to>
                                        <p:strVal val="solid"/>
                                      </p:to>
                                    </p:set>
                                    <p:set>
                                      <p:cBhvr>
                                        <p:cTn id="192" dur="50" fill="hold"/>
                                        <p:tgtEl>
                                          <p:spTgt spid="168"/>
                                        </p:tgtEl>
                                        <p:attrNameLst>
                                          <p:attrName>fill.on</p:attrName>
                                        </p:attrNameLst>
                                      </p:cBhvr>
                                      <p:to>
                                        <p:strVal val="true"/>
                                      </p:to>
                                    </p:set>
                                  </p:childTnLst>
                                </p:cTn>
                              </p:par>
                              <p:par>
                                <p:cTn id="193" presetID="1" presetClass="emph" presetSubtype="2" fill="hold" nodeType="withEffect">
                                  <p:stCondLst>
                                    <p:cond delay="600"/>
                                  </p:stCondLst>
                                  <p:childTnLst>
                                    <p:animClr clrSpc="rgb" dir="cw">
                                      <p:cBhvr>
                                        <p:cTn id="194" dur="50" fill="hold"/>
                                        <p:tgtEl>
                                          <p:spTgt spid="160"/>
                                        </p:tgtEl>
                                        <p:attrNameLst>
                                          <p:attrName>fillcolor</p:attrName>
                                        </p:attrNameLst>
                                      </p:cBhvr>
                                      <p:to>
                                        <a:srgbClr val="404066"/>
                                      </p:to>
                                    </p:animClr>
                                    <p:set>
                                      <p:cBhvr>
                                        <p:cTn id="195" dur="50" fill="hold"/>
                                        <p:tgtEl>
                                          <p:spTgt spid="160"/>
                                        </p:tgtEl>
                                        <p:attrNameLst>
                                          <p:attrName>fill.type</p:attrName>
                                        </p:attrNameLst>
                                      </p:cBhvr>
                                      <p:to>
                                        <p:strVal val="solid"/>
                                      </p:to>
                                    </p:set>
                                    <p:set>
                                      <p:cBhvr>
                                        <p:cTn id="196" dur="50" fill="hold"/>
                                        <p:tgtEl>
                                          <p:spTgt spid="160"/>
                                        </p:tgtEl>
                                        <p:attrNameLst>
                                          <p:attrName>fill.on</p:attrName>
                                        </p:attrNameLst>
                                      </p:cBhvr>
                                      <p:to>
                                        <p:strVal val="true"/>
                                      </p:to>
                                    </p:set>
                                  </p:childTnLst>
                                </p:cTn>
                              </p:par>
                              <p:par>
                                <p:cTn id="197" presetID="1" presetClass="emph" presetSubtype="2" fill="hold" nodeType="withEffect">
                                  <p:stCondLst>
                                    <p:cond delay="650"/>
                                  </p:stCondLst>
                                  <p:childTnLst>
                                    <p:animClr clrSpc="rgb" dir="cw">
                                      <p:cBhvr>
                                        <p:cTn id="198" dur="50" fill="hold"/>
                                        <p:tgtEl>
                                          <p:spTgt spid="176"/>
                                        </p:tgtEl>
                                        <p:attrNameLst>
                                          <p:attrName>fillcolor</p:attrName>
                                        </p:attrNameLst>
                                      </p:cBhvr>
                                      <p:to>
                                        <a:srgbClr val="404066"/>
                                      </p:to>
                                    </p:animClr>
                                    <p:set>
                                      <p:cBhvr>
                                        <p:cTn id="199" dur="50" fill="hold"/>
                                        <p:tgtEl>
                                          <p:spTgt spid="176"/>
                                        </p:tgtEl>
                                        <p:attrNameLst>
                                          <p:attrName>fill.type</p:attrName>
                                        </p:attrNameLst>
                                      </p:cBhvr>
                                      <p:to>
                                        <p:strVal val="solid"/>
                                      </p:to>
                                    </p:set>
                                    <p:set>
                                      <p:cBhvr>
                                        <p:cTn id="200" dur="50" fill="hold"/>
                                        <p:tgtEl>
                                          <p:spTgt spid="176"/>
                                        </p:tgtEl>
                                        <p:attrNameLst>
                                          <p:attrName>fill.on</p:attrName>
                                        </p:attrNameLst>
                                      </p:cBhvr>
                                      <p:to>
                                        <p:strVal val="true"/>
                                      </p:to>
                                    </p:set>
                                  </p:childTnLst>
                                </p:cTn>
                              </p:par>
                              <p:par>
                                <p:cTn id="201" presetID="1" presetClass="emph" presetSubtype="2" fill="hold" nodeType="withEffect">
                                  <p:stCondLst>
                                    <p:cond delay="700"/>
                                  </p:stCondLst>
                                  <p:childTnLst>
                                    <p:animClr clrSpc="rgb" dir="cw">
                                      <p:cBhvr>
                                        <p:cTn id="202" dur="50" fill="hold"/>
                                        <p:tgtEl>
                                          <p:spTgt spid="75"/>
                                        </p:tgtEl>
                                        <p:attrNameLst>
                                          <p:attrName>fillcolor</p:attrName>
                                        </p:attrNameLst>
                                      </p:cBhvr>
                                      <p:to>
                                        <a:srgbClr val="404066"/>
                                      </p:to>
                                    </p:animClr>
                                    <p:set>
                                      <p:cBhvr>
                                        <p:cTn id="203" dur="50" fill="hold"/>
                                        <p:tgtEl>
                                          <p:spTgt spid="75"/>
                                        </p:tgtEl>
                                        <p:attrNameLst>
                                          <p:attrName>fill.type</p:attrName>
                                        </p:attrNameLst>
                                      </p:cBhvr>
                                      <p:to>
                                        <p:strVal val="solid"/>
                                      </p:to>
                                    </p:set>
                                    <p:set>
                                      <p:cBhvr>
                                        <p:cTn id="204" dur="50" fill="hold"/>
                                        <p:tgtEl>
                                          <p:spTgt spid="75"/>
                                        </p:tgtEl>
                                        <p:attrNameLst>
                                          <p:attrName>fill.on</p:attrName>
                                        </p:attrNameLst>
                                      </p:cBhvr>
                                      <p:to>
                                        <p:strVal val="true"/>
                                      </p:to>
                                    </p:set>
                                  </p:childTnLst>
                                </p:cTn>
                              </p:par>
                              <p:par>
                                <p:cTn id="205" presetID="1" presetClass="emph" presetSubtype="2" fill="hold" nodeType="withEffect">
                                  <p:stCondLst>
                                    <p:cond delay="750"/>
                                  </p:stCondLst>
                                  <p:childTnLst>
                                    <p:animClr clrSpc="rgb" dir="cw">
                                      <p:cBhvr>
                                        <p:cTn id="206" dur="50" fill="hold"/>
                                        <p:tgtEl>
                                          <p:spTgt spid="161"/>
                                        </p:tgtEl>
                                        <p:attrNameLst>
                                          <p:attrName>fillcolor</p:attrName>
                                        </p:attrNameLst>
                                      </p:cBhvr>
                                      <p:to>
                                        <a:srgbClr val="404066"/>
                                      </p:to>
                                    </p:animClr>
                                    <p:set>
                                      <p:cBhvr>
                                        <p:cTn id="207" dur="50" fill="hold"/>
                                        <p:tgtEl>
                                          <p:spTgt spid="161"/>
                                        </p:tgtEl>
                                        <p:attrNameLst>
                                          <p:attrName>fill.type</p:attrName>
                                        </p:attrNameLst>
                                      </p:cBhvr>
                                      <p:to>
                                        <p:strVal val="solid"/>
                                      </p:to>
                                    </p:set>
                                    <p:set>
                                      <p:cBhvr>
                                        <p:cTn id="208" dur="50" fill="hold"/>
                                        <p:tgtEl>
                                          <p:spTgt spid="161"/>
                                        </p:tgtEl>
                                        <p:attrNameLst>
                                          <p:attrName>fill.on</p:attrName>
                                        </p:attrNameLst>
                                      </p:cBhvr>
                                      <p:to>
                                        <p:strVal val="true"/>
                                      </p:to>
                                    </p:set>
                                  </p:childTnLst>
                                </p:cTn>
                              </p:par>
                              <p:par>
                                <p:cTn id="209" presetID="1" presetClass="emph" presetSubtype="2" fill="hold" nodeType="withEffect">
                                  <p:stCondLst>
                                    <p:cond delay="800"/>
                                  </p:stCondLst>
                                  <p:childTnLst>
                                    <p:animClr clrSpc="rgb" dir="cw">
                                      <p:cBhvr>
                                        <p:cTn id="210" dur="50" fill="hold"/>
                                        <p:tgtEl>
                                          <p:spTgt spid="82"/>
                                        </p:tgtEl>
                                        <p:attrNameLst>
                                          <p:attrName>fillcolor</p:attrName>
                                        </p:attrNameLst>
                                      </p:cBhvr>
                                      <p:to>
                                        <a:srgbClr val="404066"/>
                                      </p:to>
                                    </p:animClr>
                                    <p:set>
                                      <p:cBhvr>
                                        <p:cTn id="211" dur="50" fill="hold"/>
                                        <p:tgtEl>
                                          <p:spTgt spid="82"/>
                                        </p:tgtEl>
                                        <p:attrNameLst>
                                          <p:attrName>fill.type</p:attrName>
                                        </p:attrNameLst>
                                      </p:cBhvr>
                                      <p:to>
                                        <p:strVal val="solid"/>
                                      </p:to>
                                    </p:set>
                                    <p:set>
                                      <p:cBhvr>
                                        <p:cTn id="212" dur="50" fill="hold"/>
                                        <p:tgtEl>
                                          <p:spTgt spid="82"/>
                                        </p:tgtEl>
                                        <p:attrNameLst>
                                          <p:attrName>fill.on</p:attrName>
                                        </p:attrNameLst>
                                      </p:cBhvr>
                                      <p:to>
                                        <p:strVal val="true"/>
                                      </p:to>
                                    </p:set>
                                  </p:childTnLst>
                                </p:cTn>
                              </p:par>
                              <p:par>
                                <p:cTn id="213" presetID="1" presetClass="emph" presetSubtype="2" fill="hold" nodeType="withEffect">
                                  <p:stCondLst>
                                    <p:cond delay="850"/>
                                  </p:stCondLst>
                                  <p:childTnLst>
                                    <p:animClr clrSpc="rgb" dir="cw">
                                      <p:cBhvr>
                                        <p:cTn id="214" dur="50" fill="hold"/>
                                        <p:tgtEl>
                                          <p:spTgt spid="169"/>
                                        </p:tgtEl>
                                        <p:attrNameLst>
                                          <p:attrName>fillcolor</p:attrName>
                                        </p:attrNameLst>
                                      </p:cBhvr>
                                      <p:to>
                                        <a:srgbClr val="404066"/>
                                      </p:to>
                                    </p:animClr>
                                    <p:set>
                                      <p:cBhvr>
                                        <p:cTn id="215" dur="50" fill="hold"/>
                                        <p:tgtEl>
                                          <p:spTgt spid="169"/>
                                        </p:tgtEl>
                                        <p:attrNameLst>
                                          <p:attrName>fill.type</p:attrName>
                                        </p:attrNameLst>
                                      </p:cBhvr>
                                      <p:to>
                                        <p:strVal val="solid"/>
                                      </p:to>
                                    </p:set>
                                    <p:set>
                                      <p:cBhvr>
                                        <p:cTn id="216" dur="50" fill="hold"/>
                                        <p:tgtEl>
                                          <p:spTgt spid="169"/>
                                        </p:tgtEl>
                                        <p:attrNameLst>
                                          <p:attrName>fill.on</p:attrName>
                                        </p:attrNameLst>
                                      </p:cBhvr>
                                      <p:to>
                                        <p:strVal val="true"/>
                                      </p:to>
                                    </p:set>
                                  </p:childTnLst>
                                </p:cTn>
                              </p:par>
                              <p:par>
                                <p:cTn id="217" presetID="1" presetClass="emph" presetSubtype="2" fill="hold" nodeType="withEffect">
                                  <p:stCondLst>
                                    <p:cond delay="900"/>
                                  </p:stCondLst>
                                  <p:childTnLst>
                                    <p:animClr clrSpc="rgb" dir="cw">
                                      <p:cBhvr>
                                        <p:cTn id="218" dur="50" fill="hold"/>
                                        <p:tgtEl>
                                          <p:spTgt spid="78"/>
                                        </p:tgtEl>
                                        <p:attrNameLst>
                                          <p:attrName>fillcolor</p:attrName>
                                        </p:attrNameLst>
                                      </p:cBhvr>
                                      <p:to>
                                        <a:srgbClr val="404066"/>
                                      </p:to>
                                    </p:animClr>
                                    <p:set>
                                      <p:cBhvr>
                                        <p:cTn id="219" dur="50" fill="hold"/>
                                        <p:tgtEl>
                                          <p:spTgt spid="78"/>
                                        </p:tgtEl>
                                        <p:attrNameLst>
                                          <p:attrName>fill.type</p:attrName>
                                        </p:attrNameLst>
                                      </p:cBhvr>
                                      <p:to>
                                        <p:strVal val="solid"/>
                                      </p:to>
                                    </p:set>
                                    <p:set>
                                      <p:cBhvr>
                                        <p:cTn id="220" dur="50" fill="hold"/>
                                        <p:tgtEl>
                                          <p:spTgt spid="78"/>
                                        </p:tgtEl>
                                        <p:attrNameLst>
                                          <p:attrName>fill.on</p:attrName>
                                        </p:attrNameLst>
                                      </p:cBhvr>
                                      <p:to>
                                        <p:strVal val="true"/>
                                      </p:to>
                                    </p:set>
                                  </p:childTnLst>
                                </p:cTn>
                              </p:par>
                              <p:par>
                                <p:cTn id="221" presetID="1" presetClass="emph" presetSubtype="2" fill="hold" nodeType="withEffect">
                                  <p:stCondLst>
                                    <p:cond delay="950"/>
                                  </p:stCondLst>
                                  <p:childTnLst>
                                    <p:animClr clrSpc="rgb" dir="cw">
                                      <p:cBhvr>
                                        <p:cTn id="222" dur="50" fill="hold"/>
                                        <p:tgtEl>
                                          <p:spTgt spid="165"/>
                                        </p:tgtEl>
                                        <p:attrNameLst>
                                          <p:attrName>fillcolor</p:attrName>
                                        </p:attrNameLst>
                                      </p:cBhvr>
                                      <p:to>
                                        <a:srgbClr val="404066"/>
                                      </p:to>
                                    </p:animClr>
                                    <p:set>
                                      <p:cBhvr>
                                        <p:cTn id="223" dur="50" fill="hold"/>
                                        <p:tgtEl>
                                          <p:spTgt spid="165"/>
                                        </p:tgtEl>
                                        <p:attrNameLst>
                                          <p:attrName>fill.type</p:attrName>
                                        </p:attrNameLst>
                                      </p:cBhvr>
                                      <p:to>
                                        <p:strVal val="solid"/>
                                      </p:to>
                                    </p:set>
                                    <p:set>
                                      <p:cBhvr>
                                        <p:cTn id="224" dur="50" fill="hold"/>
                                        <p:tgtEl>
                                          <p:spTgt spid="165"/>
                                        </p:tgtEl>
                                        <p:attrNameLst>
                                          <p:attrName>fill.on</p:attrName>
                                        </p:attrNameLst>
                                      </p:cBhvr>
                                      <p:to>
                                        <p:strVal val="true"/>
                                      </p:to>
                                    </p:set>
                                  </p:childTnLst>
                                </p:cTn>
                              </p:par>
                              <p:par>
                                <p:cTn id="225" presetID="1" presetClass="emph" presetSubtype="2" fill="hold" nodeType="withEffect">
                                  <p:stCondLst>
                                    <p:cond delay="1000"/>
                                  </p:stCondLst>
                                  <p:childTnLst>
                                    <p:animClr clrSpc="rgb" dir="cw">
                                      <p:cBhvr>
                                        <p:cTn id="226" dur="50" fill="hold"/>
                                        <p:tgtEl>
                                          <p:spTgt spid="86"/>
                                        </p:tgtEl>
                                        <p:attrNameLst>
                                          <p:attrName>fillcolor</p:attrName>
                                        </p:attrNameLst>
                                      </p:cBhvr>
                                      <p:to>
                                        <a:srgbClr val="404066"/>
                                      </p:to>
                                    </p:animClr>
                                    <p:set>
                                      <p:cBhvr>
                                        <p:cTn id="227" dur="50" fill="hold"/>
                                        <p:tgtEl>
                                          <p:spTgt spid="86"/>
                                        </p:tgtEl>
                                        <p:attrNameLst>
                                          <p:attrName>fill.type</p:attrName>
                                        </p:attrNameLst>
                                      </p:cBhvr>
                                      <p:to>
                                        <p:strVal val="solid"/>
                                      </p:to>
                                    </p:set>
                                    <p:set>
                                      <p:cBhvr>
                                        <p:cTn id="228" dur="50" fill="hold"/>
                                        <p:tgtEl>
                                          <p:spTgt spid="86"/>
                                        </p:tgtEl>
                                        <p:attrNameLst>
                                          <p:attrName>fill.on</p:attrName>
                                        </p:attrNameLst>
                                      </p:cBhvr>
                                      <p:to>
                                        <p:strVal val="true"/>
                                      </p:to>
                                    </p:set>
                                  </p:childTnLst>
                                </p:cTn>
                              </p:par>
                            </p:childTnLst>
                          </p:cTn>
                        </p:par>
                        <p:par>
                          <p:cTn id="229" fill="hold">
                            <p:stCondLst>
                              <p:cond delay="3400"/>
                            </p:stCondLst>
                            <p:childTnLst>
                              <p:par>
                                <p:cTn id="230" presetID="22" presetClass="entr" presetSubtype="4" fill="hold" nodeType="afterEffect">
                                  <p:stCondLst>
                                    <p:cond delay="0"/>
                                  </p:stCondLst>
                                  <p:childTnLst>
                                    <p:set>
                                      <p:cBhvr>
                                        <p:cTn id="231" dur="1" fill="hold">
                                          <p:stCondLst>
                                            <p:cond delay="0"/>
                                          </p:stCondLst>
                                        </p:cTn>
                                        <p:tgtEl>
                                          <p:spTgt spid="196"/>
                                        </p:tgtEl>
                                        <p:attrNameLst>
                                          <p:attrName>style.visibility</p:attrName>
                                        </p:attrNameLst>
                                      </p:cBhvr>
                                      <p:to>
                                        <p:strVal val="visible"/>
                                      </p:to>
                                    </p:set>
                                    <p:animEffect transition="in" filter="wipe(down)">
                                      <p:cBhvr>
                                        <p:cTn id="232" dur="250"/>
                                        <p:tgtEl>
                                          <p:spTgt spid="196"/>
                                        </p:tgtEl>
                                      </p:cBhvr>
                                    </p:animEffect>
                                  </p:childTnLst>
                                </p:cTn>
                              </p:par>
                            </p:childTnLst>
                          </p:cTn>
                        </p:par>
                        <p:par>
                          <p:cTn id="233" fill="hold">
                            <p:stCondLst>
                              <p:cond delay="3650"/>
                            </p:stCondLst>
                            <p:childTnLst>
                              <p:par>
                                <p:cTn id="234" presetID="2" presetClass="entr" presetSubtype="8" fill="hold" grpId="0" nodeType="afterEffect">
                                  <p:stCondLst>
                                    <p:cond delay="0"/>
                                  </p:stCondLst>
                                  <p:childTnLst>
                                    <p:set>
                                      <p:cBhvr>
                                        <p:cTn id="235" dur="1" fill="hold">
                                          <p:stCondLst>
                                            <p:cond delay="0"/>
                                          </p:stCondLst>
                                        </p:cTn>
                                        <p:tgtEl>
                                          <p:spTgt spid="197"/>
                                        </p:tgtEl>
                                        <p:attrNameLst>
                                          <p:attrName>style.visibility</p:attrName>
                                        </p:attrNameLst>
                                      </p:cBhvr>
                                      <p:to>
                                        <p:strVal val="visible"/>
                                      </p:to>
                                    </p:set>
                                    <p:anim calcmode="lin" valueType="num">
                                      <p:cBhvr additive="base">
                                        <p:cTn id="236" dur="250" fill="hold"/>
                                        <p:tgtEl>
                                          <p:spTgt spid="197"/>
                                        </p:tgtEl>
                                        <p:attrNameLst>
                                          <p:attrName>ppt_x</p:attrName>
                                        </p:attrNameLst>
                                      </p:cBhvr>
                                      <p:tavLst>
                                        <p:tav tm="0">
                                          <p:val>
                                            <p:strVal val="0-#ppt_w/2"/>
                                          </p:val>
                                        </p:tav>
                                        <p:tav tm="100000">
                                          <p:val>
                                            <p:strVal val="#ppt_x"/>
                                          </p:val>
                                        </p:tav>
                                      </p:tavLst>
                                    </p:anim>
                                    <p:anim calcmode="lin" valueType="num">
                                      <p:cBhvr additive="base">
                                        <p:cTn id="237" dur="250" fill="hold"/>
                                        <p:tgtEl>
                                          <p:spTgt spid="197"/>
                                        </p:tgtEl>
                                        <p:attrNameLst>
                                          <p:attrName>ppt_y</p:attrName>
                                        </p:attrNameLst>
                                      </p:cBhvr>
                                      <p:tavLst>
                                        <p:tav tm="0">
                                          <p:val>
                                            <p:strVal val="#ppt_y"/>
                                          </p:val>
                                        </p:tav>
                                        <p:tav tm="100000">
                                          <p:val>
                                            <p:strVal val="#ppt_y"/>
                                          </p:val>
                                        </p:tav>
                                      </p:tavLst>
                                    </p:anim>
                                  </p:childTnLst>
                                </p:cTn>
                              </p:par>
                            </p:childTnLst>
                          </p:cTn>
                        </p:par>
                        <p:par>
                          <p:cTn id="238" fill="hold">
                            <p:stCondLst>
                              <p:cond delay="3900"/>
                            </p:stCondLst>
                            <p:childTnLst>
                              <p:par>
                                <p:cTn id="239" presetID="22" presetClass="entr" presetSubtype="4" fill="hold" nodeType="afterEffect">
                                  <p:stCondLst>
                                    <p:cond delay="0"/>
                                  </p:stCondLst>
                                  <p:childTnLst>
                                    <p:set>
                                      <p:cBhvr>
                                        <p:cTn id="240" dur="1" fill="hold">
                                          <p:stCondLst>
                                            <p:cond delay="0"/>
                                          </p:stCondLst>
                                        </p:cTn>
                                        <p:tgtEl>
                                          <p:spTgt spid="194"/>
                                        </p:tgtEl>
                                        <p:attrNameLst>
                                          <p:attrName>style.visibility</p:attrName>
                                        </p:attrNameLst>
                                      </p:cBhvr>
                                      <p:to>
                                        <p:strVal val="visible"/>
                                      </p:to>
                                    </p:set>
                                    <p:animEffect transition="in" filter="wipe(down)">
                                      <p:cBhvr>
                                        <p:cTn id="241" dur="500"/>
                                        <p:tgtEl>
                                          <p:spTgt spid="194"/>
                                        </p:tgtEl>
                                      </p:cBhvr>
                                    </p:animEffect>
                                  </p:childTnLst>
                                </p:cTn>
                              </p:par>
                            </p:childTnLst>
                          </p:cTn>
                        </p:par>
                        <p:par>
                          <p:cTn id="242" fill="hold">
                            <p:stCondLst>
                              <p:cond delay="4400"/>
                            </p:stCondLst>
                            <p:childTnLst>
                              <p:par>
                                <p:cTn id="243" presetID="2" presetClass="entr" presetSubtype="2" fill="hold" grpId="0" nodeType="afterEffect">
                                  <p:stCondLst>
                                    <p:cond delay="0"/>
                                  </p:stCondLst>
                                  <p:childTnLst>
                                    <p:set>
                                      <p:cBhvr>
                                        <p:cTn id="244" dur="1" fill="hold">
                                          <p:stCondLst>
                                            <p:cond delay="0"/>
                                          </p:stCondLst>
                                        </p:cTn>
                                        <p:tgtEl>
                                          <p:spTgt spid="195"/>
                                        </p:tgtEl>
                                        <p:attrNameLst>
                                          <p:attrName>style.visibility</p:attrName>
                                        </p:attrNameLst>
                                      </p:cBhvr>
                                      <p:to>
                                        <p:strVal val="visible"/>
                                      </p:to>
                                    </p:set>
                                    <p:anim calcmode="lin" valueType="num">
                                      <p:cBhvr additive="base">
                                        <p:cTn id="245" dur="250" fill="hold"/>
                                        <p:tgtEl>
                                          <p:spTgt spid="195"/>
                                        </p:tgtEl>
                                        <p:attrNameLst>
                                          <p:attrName>ppt_x</p:attrName>
                                        </p:attrNameLst>
                                      </p:cBhvr>
                                      <p:tavLst>
                                        <p:tav tm="0">
                                          <p:val>
                                            <p:strVal val="1+#ppt_w/2"/>
                                          </p:val>
                                        </p:tav>
                                        <p:tav tm="100000">
                                          <p:val>
                                            <p:strVal val="#ppt_x"/>
                                          </p:val>
                                        </p:tav>
                                      </p:tavLst>
                                    </p:anim>
                                    <p:anim calcmode="lin" valueType="num">
                                      <p:cBhvr additive="base">
                                        <p:cTn id="246" dur="250" fill="hold"/>
                                        <p:tgtEl>
                                          <p:spTgt spid="195"/>
                                        </p:tgtEl>
                                        <p:attrNameLst>
                                          <p:attrName>ppt_y</p:attrName>
                                        </p:attrNameLst>
                                      </p:cBhvr>
                                      <p:tavLst>
                                        <p:tav tm="0">
                                          <p:val>
                                            <p:strVal val="#ppt_y"/>
                                          </p:val>
                                        </p:tav>
                                        <p:tav tm="100000">
                                          <p:val>
                                            <p:strVal val="#ppt_y"/>
                                          </p:val>
                                        </p:tav>
                                      </p:tavLst>
                                    </p:anim>
                                  </p:childTnLst>
                                </p:cTn>
                              </p:par>
                            </p:childTnLst>
                          </p:cTn>
                        </p:par>
                        <p:par>
                          <p:cTn id="247" fill="hold">
                            <p:stCondLst>
                              <p:cond delay="4650"/>
                            </p:stCondLst>
                            <p:childTnLst>
                              <p:par>
                                <p:cTn id="248" presetID="22" presetClass="entr" presetSubtype="4" fill="hold" nodeType="afterEffect">
                                  <p:stCondLst>
                                    <p:cond delay="0"/>
                                  </p:stCondLst>
                                  <p:childTnLst>
                                    <p:set>
                                      <p:cBhvr>
                                        <p:cTn id="249" dur="1" fill="hold">
                                          <p:stCondLst>
                                            <p:cond delay="0"/>
                                          </p:stCondLst>
                                        </p:cTn>
                                        <p:tgtEl>
                                          <p:spTgt spid="198"/>
                                        </p:tgtEl>
                                        <p:attrNameLst>
                                          <p:attrName>style.visibility</p:attrName>
                                        </p:attrNameLst>
                                      </p:cBhvr>
                                      <p:to>
                                        <p:strVal val="visible"/>
                                      </p:to>
                                    </p:set>
                                    <p:animEffect transition="in" filter="wipe(down)">
                                      <p:cBhvr>
                                        <p:cTn id="250" dur="500"/>
                                        <p:tgtEl>
                                          <p:spTgt spid="198"/>
                                        </p:tgtEl>
                                      </p:cBhvr>
                                    </p:animEffect>
                                  </p:childTnLst>
                                </p:cTn>
                              </p:par>
                            </p:childTnLst>
                          </p:cTn>
                        </p:par>
                        <p:par>
                          <p:cTn id="251" fill="hold">
                            <p:stCondLst>
                              <p:cond delay="5150"/>
                            </p:stCondLst>
                            <p:childTnLst>
                              <p:par>
                                <p:cTn id="252" presetID="2" presetClass="entr" presetSubtype="2" fill="hold" grpId="0" nodeType="afterEffect">
                                  <p:stCondLst>
                                    <p:cond delay="0"/>
                                  </p:stCondLst>
                                  <p:childTnLst>
                                    <p:set>
                                      <p:cBhvr>
                                        <p:cTn id="253" dur="1" fill="hold">
                                          <p:stCondLst>
                                            <p:cond delay="0"/>
                                          </p:stCondLst>
                                        </p:cTn>
                                        <p:tgtEl>
                                          <p:spTgt spid="199"/>
                                        </p:tgtEl>
                                        <p:attrNameLst>
                                          <p:attrName>style.visibility</p:attrName>
                                        </p:attrNameLst>
                                      </p:cBhvr>
                                      <p:to>
                                        <p:strVal val="visible"/>
                                      </p:to>
                                    </p:set>
                                    <p:anim calcmode="lin" valueType="num">
                                      <p:cBhvr additive="base">
                                        <p:cTn id="254" dur="250" fill="hold"/>
                                        <p:tgtEl>
                                          <p:spTgt spid="199"/>
                                        </p:tgtEl>
                                        <p:attrNameLst>
                                          <p:attrName>ppt_x</p:attrName>
                                        </p:attrNameLst>
                                      </p:cBhvr>
                                      <p:tavLst>
                                        <p:tav tm="0">
                                          <p:val>
                                            <p:strVal val="1+#ppt_w/2"/>
                                          </p:val>
                                        </p:tav>
                                        <p:tav tm="100000">
                                          <p:val>
                                            <p:strVal val="#ppt_x"/>
                                          </p:val>
                                        </p:tav>
                                      </p:tavLst>
                                    </p:anim>
                                    <p:anim calcmode="lin" valueType="num">
                                      <p:cBhvr additive="base">
                                        <p:cTn id="255" dur="250" fill="hold"/>
                                        <p:tgtEl>
                                          <p:spTgt spid="1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95" grpId="0"/>
      <p:bldP spid="197" grpId="0"/>
      <p:bldP spid="1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内容占位符 2"/>
          <p:cNvSpPr txBox="1">
            <a:spLocks/>
          </p:cNvSpPr>
          <p:nvPr/>
        </p:nvSpPr>
        <p:spPr>
          <a:xfrm>
            <a:off x="762695" y="1919567"/>
            <a:ext cx="2707448"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66" name="内容占位符 2"/>
          <p:cNvSpPr txBox="1">
            <a:spLocks/>
          </p:cNvSpPr>
          <p:nvPr/>
        </p:nvSpPr>
        <p:spPr>
          <a:xfrm>
            <a:off x="762695" y="3907504"/>
            <a:ext cx="2707448"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grpSp>
        <p:nvGrpSpPr>
          <p:cNvPr id="67" name="组合 66"/>
          <p:cNvGrpSpPr/>
          <p:nvPr/>
        </p:nvGrpSpPr>
        <p:grpSpPr>
          <a:xfrm>
            <a:off x="3434777" y="2002377"/>
            <a:ext cx="624471" cy="624552"/>
            <a:chOff x="1527900" y="2402186"/>
            <a:chExt cx="441056" cy="441056"/>
          </a:xfrm>
        </p:grpSpPr>
        <p:sp>
          <p:nvSpPr>
            <p:cNvPr id="68" name="椭圆 67"/>
            <p:cNvSpPr/>
            <p:nvPr/>
          </p:nvSpPr>
          <p:spPr>
            <a:xfrm>
              <a:off x="1527900" y="2402186"/>
              <a:ext cx="441056" cy="441056"/>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9" name="组合 68"/>
            <p:cNvGrpSpPr/>
            <p:nvPr/>
          </p:nvGrpSpPr>
          <p:grpSpPr>
            <a:xfrm>
              <a:off x="1661315" y="2535602"/>
              <a:ext cx="174229" cy="174229"/>
              <a:chOff x="152400" y="414338"/>
              <a:chExt cx="1698625" cy="1698625"/>
            </a:xfrm>
          </p:grpSpPr>
          <p:sp>
            <p:nvSpPr>
              <p:cNvPr id="70"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2" name="组合 71"/>
          <p:cNvGrpSpPr/>
          <p:nvPr/>
        </p:nvGrpSpPr>
        <p:grpSpPr>
          <a:xfrm>
            <a:off x="3434777" y="3984369"/>
            <a:ext cx="624471" cy="624552"/>
            <a:chOff x="5292665" y="2402186"/>
            <a:chExt cx="441056" cy="441056"/>
          </a:xfrm>
        </p:grpSpPr>
        <p:sp>
          <p:nvSpPr>
            <p:cNvPr id="73" name="椭圆 72"/>
            <p:cNvSpPr/>
            <p:nvPr/>
          </p:nvSpPr>
          <p:spPr>
            <a:xfrm>
              <a:off x="5292665" y="2402186"/>
              <a:ext cx="441056" cy="441056"/>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4" name="组合 73"/>
            <p:cNvGrpSpPr/>
            <p:nvPr/>
          </p:nvGrpSpPr>
          <p:grpSpPr>
            <a:xfrm>
              <a:off x="5424616" y="2535602"/>
              <a:ext cx="177160" cy="174229"/>
              <a:chOff x="5032375" y="3027363"/>
              <a:chExt cx="1727200" cy="1698625"/>
            </a:xfrm>
          </p:grpSpPr>
          <p:sp>
            <p:nvSpPr>
              <p:cNvPr id="75"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0" name="内容占位符 2"/>
          <p:cNvSpPr txBox="1">
            <a:spLocks/>
          </p:cNvSpPr>
          <p:nvPr/>
        </p:nvSpPr>
        <p:spPr>
          <a:xfrm>
            <a:off x="8721858" y="1919567"/>
            <a:ext cx="2707448"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81" name="内容占位符 2"/>
          <p:cNvSpPr txBox="1">
            <a:spLocks/>
          </p:cNvSpPr>
          <p:nvPr/>
        </p:nvSpPr>
        <p:spPr>
          <a:xfrm>
            <a:off x="8721858" y="3907504"/>
            <a:ext cx="2707448"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grpSp>
        <p:nvGrpSpPr>
          <p:cNvPr id="82" name="组合 81"/>
          <p:cNvGrpSpPr/>
          <p:nvPr/>
        </p:nvGrpSpPr>
        <p:grpSpPr>
          <a:xfrm>
            <a:off x="8119021" y="2002377"/>
            <a:ext cx="624471" cy="624552"/>
            <a:chOff x="3410282" y="2402186"/>
            <a:chExt cx="441056" cy="441056"/>
          </a:xfrm>
        </p:grpSpPr>
        <p:sp>
          <p:nvSpPr>
            <p:cNvPr id="83" name="椭圆 82"/>
            <p:cNvSpPr/>
            <p:nvPr/>
          </p:nvSpPr>
          <p:spPr>
            <a:xfrm>
              <a:off x="3410282" y="2402186"/>
              <a:ext cx="441056" cy="441056"/>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4" name="组合 83"/>
            <p:cNvGrpSpPr/>
            <p:nvPr/>
          </p:nvGrpSpPr>
          <p:grpSpPr>
            <a:xfrm>
              <a:off x="3543205" y="2535602"/>
              <a:ext cx="175207" cy="174229"/>
              <a:chOff x="2616200" y="414338"/>
              <a:chExt cx="1708150" cy="1698625"/>
            </a:xfrm>
          </p:grpSpPr>
          <p:sp>
            <p:nvSpPr>
              <p:cNvPr id="85"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8" name="组合 87"/>
          <p:cNvGrpSpPr/>
          <p:nvPr/>
        </p:nvGrpSpPr>
        <p:grpSpPr>
          <a:xfrm>
            <a:off x="8119021" y="3984369"/>
            <a:ext cx="624471" cy="624552"/>
            <a:chOff x="7175046" y="2402186"/>
            <a:chExt cx="441056" cy="441056"/>
          </a:xfrm>
        </p:grpSpPr>
        <p:sp>
          <p:nvSpPr>
            <p:cNvPr id="89" name="椭圆 88"/>
            <p:cNvSpPr/>
            <p:nvPr/>
          </p:nvSpPr>
          <p:spPr>
            <a:xfrm>
              <a:off x="7175046" y="2402186"/>
              <a:ext cx="441056" cy="441056"/>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0" name="组合 89"/>
            <p:cNvGrpSpPr/>
            <p:nvPr/>
          </p:nvGrpSpPr>
          <p:grpSpPr>
            <a:xfrm>
              <a:off x="7298200" y="2524332"/>
              <a:ext cx="194746" cy="174229"/>
              <a:chOff x="4987925" y="414338"/>
              <a:chExt cx="1898650" cy="1698625"/>
            </a:xfrm>
          </p:grpSpPr>
          <p:sp>
            <p:nvSpPr>
              <p:cNvPr id="91"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4" name="组合 93"/>
          <p:cNvGrpSpPr/>
          <p:nvPr/>
        </p:nvGrpSpPr>
        <p:grpSpPr>
          <a:xfrm>
            <a:off x="4301206" y="1720148"/>
            <a:ext cx="3555538" cy="3560235"/>
            <a:chOff x="3238500" y="1526223"/>
            <a:chExt cx="2667001" cy="2670176"/>
          </a:xfrm>
        </p:grpSpPr>
        <p:grpSp>
          <p:nvGrpSpPr>
            <p:cNvPr id="95" name="组合 94"/>
            <p:cNvGrpSpPr/>
            <p:nvPr/>
          </p:nvGrpSpPr>
          <p:grpSpPr>
            <a:xfrm>
              <a:off x="3238500" y="1526223"/>
              <a:ext cx="2667001" cy="2670176"/>
              <a:chOff x="3238500" y="1236663"/>
              <a:chExt cx="2667001" cy="2670176"/>
            </a:xfrm>
            <a:solidFill>
              <a:srgbClr val="5A6279"/>
            </a:solidFill>
          </p:grpSpPr>
          <p:sp>
            <p:nvSpPr>
              <p:cNvPr id="113" name="Freeform 5"/>
              <p:cNvSpPr>
                <a:spLocks/>
              </p:cNvSpPr>
              <p:nvPr/>
            </p:nvSpPr>
            <p:spPr bwMode="auto">
              <a:xfrm>
                <a:off x="3238500" y="1919288"/>
                <a:ext cx="1301750" cy="1303338"/>
              </a:xfrm>
              <a:custGeom>
                <a:avLst/>
                <a:gdLst>
                  <a:gd name="T0" fmla="*/ 389 w 820"/>
                  <a:gd name="T1" fmla="*/ 0 h 821"/>
                  <a:gd name="T2" fmla="*/ 328 w 820"/>
                  <a:gd name="T3" fmla="*/ 8 h 821"/>
                  <a:gd name="T4" fmla="*/ 270 w 820"/>
                  <a:gd name="T5" fmla="*/ 25 h 821"/>
                  <a:gd name="T6" fmla="*/ 215 w 820"/>
                  <a:gd name="T7" fmla="*/ 50 h 821"/>
                  <a:gd name="T8" fmla="*/ 165 w 820"/>
                  <a:gd name="T9" fmla="*/ 81 h 821"/>
                  <a:gd name="T10" fmla="*/ 120 w 820"/>
                  <a:gd name="T11" fmla="*/ 120 h 821"/>
                  <a:gd name="T12" fmla="*/ 81 w 820"/>
                  <a:gd name="T13" fmla="*/ 165 h 821"/>
                  <a:gd name="T14" fmla="*/ 49 w 820"/>
                  <a:gd name="T15" fmla="*/ 215 h 821"/>
                  <a:gd name="T16" fmla="*/ 25 w 820"/>
                  <a:gd name="T17" fmla="*/ 270 h 821"/>
                  <a:gd name="T18" fmla="*/ 8 w 820"/>
                  <a:gd name="T19" fmla="*/ 329 h 821"/>
                  <a:gd name="T20" fmla="*/ 0 w 820"/>
                  <a:gd name="T21" fmla="*/ 390 h 821"/>
                  <a:gd name="T22" fmla="*/ 0 w 820"/>
                  <a:gd name="T23" fmla="*/ 432 h 821"/>
                  <a:gd name="T24" fmla="*/ 8 w 820"/>
                  <a:gd name="T25" fmla="*/ 490 h 821"/>
                  <a:gd name="T26" fmla="*/ 22 w 820"/>
                  <a:gd name="T27" fmla="*/ 547 h 821"/>
                  <a:gd name="T28" fmla="*/ 44 w 820"/>
                  <a:gd name="T29" fmla="*/ 599 h 821"/>
                  <a:gd name="T30" fmla="*/ 74 w 820"/>
                  <a:gd name="T31" fmla="*/ 648 h 821"/>
                  <a:gd name="T32" fmla="*/ 108 w 820"/>
                  <a:gd name="T33" fmla="*/ 691 h 821"/>
                  <a:gd name="T34" fmla="*/ 150 w 820"/>
                  <a:gd name="T35" fmla="*/ 730 h 821"/>
                  <a:gd name="T36" fmla="*/ 195 w 820"/>
                  <a:gd name="T37" fmla="*/ 763 h 821"/>
                  <a:gd name="T38" fmla="*/ 246 w 820"/>
                  <a:gd name="T39" fmla="*/ 789 h 821"/>
                  <a:gd name="T40" fmla="*/ 300 w 820"/>
                  <a:gd name="T41" fmla="*/ 807 h 821"/>
                  <a:gd name="T42" fmla="*/ 358 w 820"/>
                  <a:gd name="T43" fmla="*/ 819 h 821"/>
                  <a:gd name="T44" fmla="*/ 380 w 820"/>
                  <a:gd name="T45" fmla="*/ 798 h 821"/>
                  <a:gd name="T46" fmla="*/ 390 w 820"/>
                  <a:gd name="T47" fmla="*/ 733 h 821"/>
                  <a:gd name="T48" fmla="*/ 410 w 820"/>
                  <a:gd name="T49" fmla="*/ 671 h 821"/>
                  <a:gd name="T50" fmla="*/ 437 w 820"/>
                  <a:gd name="T51" fmla="*/ 614 h 821"/>
                  <a:gd name="T52" fmla="*/ 472 w 820"/>
                  <a:gd name="T53" fmla="*/ 561 h 821"/>
                  <a:gd name="T54" fmla="*/ 513 w 820"/>
                  <a:gd name="T55" fmla="*/ 514 h 821"/>
                  <a:gd name="T56" fmla="*/ 561 w 820"/>
                  <a:gd name="T57" fmla="*/ 472 h 821"/>
                  <a:gd name="T58" fmla="*/ 614 w 820"/>
                  <a:gd name="T59" fmla="*/ 437 h 821"/>
                  <a:gd name="T60" fmla="*/ 671 w 820"/>
                  <a:gd name="T61" fmla="*/ 410 h 821"/>
                  <a:gd name="T62" fmla="*/ 733 w 820"/>
                  <a:gd name="T63" fmla="*/ 390 h 821"/>
                  <a:gd name="T64" fmla="*/ 798 w 820"/>
                  <a:gd name="T65" fmla="*/ 380 h 821"/>
                  <a:gd name="T66" fmla="*/ 819 w 820"/>
                  <a:gd name="T67" fmla="*/ 359 h 821"/>
                  <a:gd name="T68" fmla="*/ 807 w 820"/>
                  <a:gd name="T69" fmla="*/ 300 h 821"/>
                  <a:gd name="T70" fmla="*/ 787 w 820"/>
                  <a:gd name="T71" fmla="*/ 246 h 821"/>
                  <a:gd name="T72" fmla="*/ 761 w 820"/>
                  <a:gd name="T73" fmla="*/ 196 h 821"/>
                  <a:gd name="T74" fmla="*/ 729 w 820"/>
                  <a:gd name="T75" fmla="*/ 149 h 821"/>
                  <a:gd name="T76" fmla="*/ 691 w 820"/>
                  <a:gd name="T77" fmla="*/ 109 h 821"/>
                  <a:gd name="T78" fmla="*/ 646 w 820"/>
                  <a:gd name="T79" fmla="*/ 74 h 821"/>
                  <a:gd name="T80" fmla="*/ 599 w 820"/>
                  <a:gd name="T81" fmla="*/ 44 h 821"/>
                  <a:gd name="T82" fmla="*/ 546 w 820"/>
                  <a:gd name="T83" fmla="*/ 23 h 821"/>
                  <a:gd name="T84" fmla="*/ 490 w 820"/>
                  <a:gd name="T85" fmla="*/ 7 h 821"/>
                  <a:gd name="T86" fmla="*/ 431 w 820"/>
                  <a:gd name="T8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0" h="821">
                    <a:moveTo>
                      <a:pt x="411" y="0"/>
                    </a:moveTo>
                    <a:lnTo>
                      <a:pt x="411" y="0"/>
                    </a:lnTo>
                    <a:lnTo>
                      <a:pt x="389" y="0"/>
                    </a:lnTo>
                    <a:lnTo>
                      <a:pt x="369" y="2"/>
                    </a:lnTo>
                    <a:lnTo>
                      <a:pt x="348" y="4"/>
                    </a:lnTo>
                    <a:lnTo>
                      <a:pt x="328" y="8"/>
                    </a:lnTo>
                    <a:lnTo>
                      <a:pt x="308" y="13"/>
                    </a:lnTo>
                    <a:lnTo>
                      <a:pt x="288" y="18"/>
                    </a:lnTo>
                    <a:lnTo>
                      <a:pt x="270" y="25"/>
                    </a:lnTo>
                    <a:lnTo>
                      <a:pt x="251" y="32"/>
                    </a:lnTo>
                    <a:lnTo>
                      <a:pt x="233" y="40"/>
                    </a:lnTo>
                    <a:lnTo>
                      <a:pt x="215" y="50"/>
                    </a:lnTo>
                    <a:lnTo>
                      <a:pt x="197" y="59"/>
                    </a:lnTo>
                    <a:lnTo>
                      <a:pt x="181" y="70"/>
                    </a:lnTo>
                    <a:lnTo>
                      <a:pt x="165" y="81"/>
                    </a:lnTo>
                    <a:lnTo>
                      <a:pt x="150" y="94"/>
                    </a:lnTo>
                    <a:lnTo>
                      <a:pt x="134" y="107"/>
                    </a:lnTo>
                    <a:lnTo>
                      <a:pt x="120" y="120"/>
                    </a:lnTo>
                    <a:lnTo>
                      <a:pt x="106" y="134"/>
                    </a:lnTo>
                    <a:lnTo>
                      <a:pt x="93" y="149"/>
                    </a:lnTo>
                    <a:lnTo>
                      <a:pt x="81" y="165"/>
                    </a:lnTo>
                    <a:lnTo>
                      <a:pt x="69" y="181"/>
                    </a:lnTo>
                    <a:lnTo>
                      <a:pt x="60" y="198"/>
                    </a:lnTo>
                    <a:lnTo>
                      <a:pt x="49" y="215"/>
                    </a:lnTo>
                    <a:lnTo>
                      <a:pt x="40" y="233"/>
                    </a:lnTo>
                    <a:lnTo>
                      <a:pt x="33" y="251"/>
                    </a:lnTo>
                    <a:lnTo>
                      <a:pt x="25" y="270"/>
                    </a:lnTo>
                    <a:lnTo>
                      <a:pt x="18" y="288"/>
                    </a:lnTo>
                    <a:lnTo>
                      <a:pt x="13" y="308"/>
                    </a:lnTo>
                    <a:lnTo>
                      <a:pt x="8" y="329"/>
                    </a:lnTo>
                    <a:lnTo>
                      <a:pt x="4" y="348"/>
                    </a:lnTo>
                    <a:lnTo>
                      <a:pt x="2" y="369"/>
                    </a:lnTo>
                    <a:lnTo>
                      <a:pt x="0" y="390"/>
                    </a:lnTo>
                    <a:lnTo>
                      <a:pt x="0" y="411"/>
                    </a:lnTo>
                    <a:lnTo>
                      <a:pt x="0" y="411"/>
                    </a:lnTo>
                    <a:lnTo>
                      <a:pt x="0" y="432"/>
                    </a:lnTo>
                    <a:lnTo>
                      <a:pt x="1" y="451"/>
                    </a:lnTo>
                    <a:lnTo>
                      <a:pt x="4" y="471"/>
                    </a:lnTo>
                    <a:lnTo>
                      <a:pt x="8" y="490"/>
                    </a:lnTo>
                    <a:lnTo>
                      <a:pt x="11" y="509"/>
                    </a:lnTo>
                    <a:lnTo>
                      <a:pt x="16" y="528"/>
                    </a:lnTo>
                    <a:lnTo>
                      <a:pt x="22" y="547"/>
                    </a:lnTo>
                    <a:lnTo>
                      <a:pt x="28" y="564"/>
                    </a:lnTo>
                    <a:lnTo>
                      <a:pt x="36" y="581"/>
                    </a:lnTo>
                    <a:lnTo>
                      <a:pt x="44" y="599"/>
                    </a:lnTo>
                    <a:lnTo>
                      <a:pt x="53" y="615"/>
                    </a:lnTo>
                    <a:lnTo>
                      <a:pt x="63" y="631"/>
                    </a:lnTo>
                    <a:lnTo>
                      <a:pt x="74" y="648"/>
                    </a:lnTo>
                    <a:lnTo>
                      <a:pt x="85" y="663"/>
                    </a:lnTo>
                    <a:lnTo>
                      <a:pt x="97" y="677"/>
                    </a:lnTo>
                    <a:lnTo>
                      <a:pt x="108" y="691"/>
                    </a:lnTo>
                    <a:lnTo>
                      <a:pt x="121" y="704"/>
                    </a:lnTo>
                    <a:lnTo>
                      <a:pt x="136" y="717"/>
                    </a:lnTo>
                    <a:lnTo>
                      <a:pt x="150" y="730"/>
                    </a:lnTo>
                    <a:lnTo>
                      <a:pt x="165" y="741"/>
                    </a:lnTo>
                    <a:lnTo>
                      <a:pt x="180" y="752"/>
                    </a:lnTo>
                    <a:lnTo>
                      <a:pt x="195" y="763"/>
                    </a:lnTo>
                    <a:lnTo>
                      <a:pt x="213" y="771"/>
                    </a:lnTo>
                    <a:lnTo>
                      <a:pt x="229" y="780"/>
                    </a:lnTo>
                    <a:lnTo>
                      <a:pt x="246" y="789"/>
                    </a:lnTo>
                    <a:lnTo>
                      <a:pt x="264" y="795"/>
                    </a:lnTo>
                    <a:lnTo>
                      <a:pt x="282" y="802"/>
                    </a:lnTo>
                    <a:lnTo>
                      <a:pt x="300" y="807"/>
                    </a:lnTo>
                    <a:lnTo>
                      <a:pt x="320" y="813"/>
                    </a:lnTo>
                    <a:lnTo>
                      <a:pt x="338" y="816"/>
                    </a:lnTo>
                    <a:lnTo>
                      <a:pt x="358" y="819"/>
                    </a:lnTo>
                    <a:lnTo>
                      <a:pt x="379" y="821"/>
                    </a:lnTo>
                    <a:lnTo>
                      <a:pt x="379" y="821"/>
                    </a:lnTo>
                    <a:lnTo>
                      <a:pt x="380" y="798"/>
                    </a:lnTo>
                    <a:lnTo>
                      <a:pt x="382" y="777"/>
                    </a:lnTo>
                    <a:lnTo>
                      <a:pt x="386" y="755"/>
                    </a:lnTo>
                    <a:lnTo>
                      <a:pt x="390" y="733"/>
                    </a:lnTo>
                    <a:lnTo>
                      <a:pt x="396" y="713"/>
                    </a:lnTo>
                    <a:lnTo>
                      <a:pt x="402" y="692"/>
                    </a:lnTo>
                    <a:lnTo>
                      <a:pt x="410" y="671"/>
                    </a:lnTo>
                    <a:lnTo>
                      <a:pt x="418" y="652"/>
                    </a:lnTo>
                    <a:lnTo>
                      <a:pt x="427" y="633"/>
                    </a:lnTo>
                    <a:lnTo>
                      <a:pt x="437" y="614"/>
                    </a:lnTo>
                    <a:lnTo>
                      <a:pt x="448" y="597"/>
                    </a:lnTo>
                    <a:lnTo>
                      <a:pt x="460" y="578"/>
                    </a:lnTo>
                    <a:lnTo>
                      <a:pt x="472" y="561"/>
                    </a:lnTo>
                    <a:lnTo>
                      <a:pt x="485" y="544"/>
                    </a:lnTo>
                    <a:lnTo>
                      <a:pt x="499" y="529"/>
                    </a:lnTo>
                    <a:lnTo>
                      <a:pt x="513" y="514"/>
                    </a:lnTo>
                    <a:lnTo>
                      <a:pt x="528" y="499"/>
                    </a:lnTo>
                    <a:lnTo>
                      <a:pt x="544" y="485"/>
                    </a:lnTo>
                    <a:lnTo>
                      <a:pt x="561" y="472"/>
                    </a:lnTo>
                    <a:lnTo>
                      <a:pt x="578" y="460"/>
                    </a:lnTo>
                    <a:lnTo>
                      <a:pt x="595" y="448"/>
                    </a:lnTo>
                    <a:lnTo>
                      <a:pt x="614" y="437"/>
                    </a:lnTo>
                    <a:lnTo>
                      <a:pt x="632" y="427"/>
                    </a:lnTo>
                    <a:lnTo>
                      <a:pt x="652" y="419"/>
                    </a:lnTo>
                    <a:lnTo>
                      <a:pt x="671" y="410"/>
                    </a:lnTo>
                    <a:lnTo>
                      <a:pt x="692" y="402"/>
                    </a:lnTo>
                    <a:lnTo>
                      <a:pt x="713" y="396"/>
                    </a:lnTo>
                    <a:lnTo>
                      <a:pt x="733" y="390"/>
                    </a:lnTo>
                    <a:lnTo>
                      <a:pt x="755" y="386"/>
                    </a:lnTo>
                    <a:lnTo>
                      <a:pt x="777" y="383"/>
                    </a:lnTo>
                    <a:lnTo>
                      <a:pt x="798" y="380"/>
                    </a:lnTo>
                    <a:lnTo>
                      <a:pt x="820" y="378"/>
                    </a:lnTo>
                    <a:lnTo>
                      <a:pt x="820" y="378"/>
                    </a:lnTo>
                    <a:lnTo>
                      <a:pt x="819" y="359"/>
                    </a:lnTo>
                    <a:lnTo>
                      <a:pt x="816" y="339"/>
                    </a:lnTo>
                    <a:lnTo>
                      <a:pt x="811" y="320"/>
                    </a:lnTo>
                    <a:lnTo>
                      <a:pt x="807" y="300"/>
                    </a:lnTo>
                    <a:lnTo>
                      <a:pt x="801" y="282"/>
                    </a:lnTo>
                    <a:lnTo>
                      <a:pt x="795" y="265"/>
                    </a:lnTo>
                    <a:lnTo>
                      <a:pt x="787" y="246"/>
                    </a:lnTo>
                    <a:lnTo>
                      <a:pt x="780" y="229"/>
                    </a:lnTo>
                    <a:lnTo>
                      <a:pt x="771" y="212"/>
                    </a:lnTo>
                    <a:lnTo>
                      <a:pt x="761" y="196"/>
                    </a:lnTo>
                    <a:lnTo>
                      <a:pt x="752" y="180"/>
                    </a:lnTo>
                    <a:lnTo>
                      <a:pt x="741" y="165"/>
                    </a:lnTo>
                    <a:lnTo>
                      <a:pt x="729" y="149"/>
                    </a:lnTo>
                    <a:lnTo>
                      <a:pt x="717" y="135"/>
                    </a:lnTo>
                    <a:lnTo>
                      <a:pt x="704" y="122"/>
                    </a:lnTo>
                    <a:lnTo>
                      <a:pt x="691" y="109"/>
                    </a:lnTo>
                    <a:lnTo>
                      <a:pt x="677" y="96"/>
                    </a:lnTo>
                    <a:lnTo>
                      <a:pt x="662" y="84"/>
                    </a:lnTo>
                    <a:lnTo>
                      <a:pt x="646" y="74"/>
                    </a:lnTo>
                    <a:lnTo>
                      <a:pt x="631" y="63"/>
                    </a:lnTo>
                    <a:lnTo>
                      <a:pt x="615" y="53"/>
                    </a:lnTo>
                    <a:lnTo>
                      <a:pt x="599" y="44"/>
                    </a:lnTo>
                    <a:lnTo>
                      <a:pt x="581" y="37"/>
                    </a:lnTo>
                    <a:lnTo>
                      <a:pt x="564" y="29"/>
                    </a:lnTo>
                    <a:lnTo>
                      <a:pt x="546" y="23"/>
                    </a:lnTo>
                    <a:lnTo>
                      <a:pt x="527" y="16"/>
                    </a:lnTo>
                    <a:lnTo>
                      <a:pt x="509" y="12"/>
                    </a:lnTo>
                    <a:lnTo>
                      <a:pt x="490" y="7"/>
                    </a:lnTo>
                    <a:lnTo>
                      <a:pt x="471" y="4"/>
                    </a:lnTo>
                    <a:lnTo>
                      <a:pt x="451" y="2"/>
                    </a:lnTo>
                    <a:lnTo>
                      <a:pt x="431" y="0"/>
                    </a:lnTo>
                    <a:lnTo>
                      <a:pt x="411" y="0"/>
                    </a:lnTo>
                    <a:lnTo>
                      <a:pt x="411" y="0"/>
                    </a:lnTo>
                    <a:close/>
                  </a:path>
                </a:pathLst>
              </a:custGeom>
              <a:solidFill>
                <a:schemeClr val="accent2"/>
              </a:solidFill>
              <a:ln w="28575">
                <a:solidFill>
                  <a:schemeClr val="accent2">
                    <a:lumMod val="20000"/>
                    <a:lumOff val="80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
              <p:cNvSpPr>
                <a:spLocks/>
              </p:cNvSpPr>
              <p:nvPr/>
            </p:nvSpPr>
            <p:spPr bwMode="auto">
              <a:xfrm>
                <a:off x="3917950" y="2603501"/>
                <a:ext cx="1303338" cy="1303338"/>
              </a:xfrm>
              <a:custGeom>
                <a:avLst/>
                <a:gdLst>
                  <a:gd name="T0" fmla="*/ 359 w 821"/>
                  <a:gd name="T1" fmla="*/ 2 h 821"/>
                  <a:gd name="T2" fmla="*/ 302 w 821"/>
                  <a:gd name="T3" fmla="*/ 13 h 821"/>
                  <a:gd name="T4" fmla="*/ 248 w 821"/>
                  <a:gd name="T5" fmla="*/ 32 h 821"/>
                  <a:gd name="T6" fmla="*/ 197 w 821"/>
                  <a:gd name="T7" fmla="*/ 58 h 821"/>
                  <a:gd name="T8" fmla="*/ 151 w 821"/>
                  <a:gd name="T9" fmla="*/ 91 h 821"/>
                  <a:gd name="T10" fmla="*/ 110 w 821"/>
                  <a:gd name="T11" fmla="*/ 130 h 821"/>
                  <a:gd name="T12" fmla="*/ 74 w 821"/>
                  <a:gd name="T13" fmla="*/ 173 h 821"/>
                  <a:gd name="T14" fmla="*/ 46 w 821"/>
                  <a:gd name="T15" fmla="*/ 222 h 821"/>
                  <a:gd name="T16" fmla="*/ 23 w 821"/>
                  <a:gd name="T17" fmla="*/ 274 h 821"/>
                  <a:gd name="T18" fmla="*/ 8 w 821"/>
                  <a:gd name="T19" fmla="*/ 331 h 821"/>
                  <a:gd name="T20" fmla="*/ 1 w 821"/>
                  <a:gd name="T21" fmla="*/ 389 h 821"/>
                  <a:gd name="T22" fmla="*/ 1 w 821"/>
                  <a:gd name="T23" fmla="*/ 430 h 821"/>
                  <a:gd name="T24" fmla="*/ 9 w 821"/>
                  <a:gd name="T25" fmla="*/ 492 h 821"/>
                  <a:gd name="T26" fmla="*/ 25 w 821"/>
                  <a:gd name="T27" fmla="*/ 551 h 821"/>
                  <a:gd name="T28" fmla="*/ 50 w 821"/>
                  <a:gd name="T29" fmla="*/ 605 h 821"/>
                  <a:gd name="T30" fmla="*/ 83 w 821"/>
                  <a:gd name="T31" fmla="*/ 655 h 821"/>
                  <a:gd name="T32" fmla="*/ 121 w 821"/>
                  <a:gd name="T33" fmla="*/ 701 h 821"/>
                  <a:gd name="T34" fmla="*/ 166 w 821"/>
                  <a:gd name="T35" fmla="*/ 739 h 821"/>
                  <a:gd name="T36" fmla="*/ 216 w 821"/>
                  <a:gd name="T37" fmla="*/ 771 h 821"/>
                  <a:gd name="T38" fmla="*/ 270 w 821"/>
                  <a:gd name="T39" fmla="*/ 796 h 821"/>
                  <a:gd name="T40" fmla="*/ 329 w 821"/>
                  <a:gd name="T41" fmla="*/ 812 h 821"/>
                  <a:gd name="T42" fmla="*/ 391 w 821"/>
                  <a:gd name="T43" fmla="*/ 820 h 821"/>
                  <a:gd name="T44" fmla="*/ 432 w 821"/>
                  <a:gd name="T45" fmla="*/ 820 h 821"/>
                  <a:gd name="T46" fmla="*/ 491 w 821"/>
                  <a:gd name="T47" fmla="*/ 813 h 821"/>
                  <a:gd name="T48" fmla="*/ 547 w 821"/>
                  <a:gd name="T49" fmla="*/ 798 h 821"/>
                  <a:gd name="T50" fmla="*/ 599 w 821"/>
                  <a:gd name="T51" fmla="*/ 775 h 821"/>
                  <a:gd name="T52" fmla="*/ 648 w 821"/>
                  <a:gd name="T53" fmla="*/ 747 h 821"/>
                  <a:gd name="T54" fmla="*/ 691 w 821"/>
                  <a:gd name="T55" fmla="*/ 711 h 821"/>
                  <a:gd name="T56" fmla="*/ 730 w 821"/>
                  <a:gd name="T57" fmla="*/ 670 h 821"/>
                  <a:gd name="T58" fmla="*/ 763 w 821"/>
                  <a:gd name="T59" fmla="*/ 625 h 821"/>
                  <a:gd name="T60" fmla="*/ 789 w 821"/>
                  <a:gd name="T61" fmla="*/ 574 h 821"/>
                  <a:gd name="T62" fmla="*/ 808 w 821"/>
                  <a:gd name="T63" fmla="*/ 519 h 821"/>
                  <a:gd name="T64" fmla="*/ 819 w 821"/>
                  <a:gd name="T65" fmla="*/ 462 h 821"/>
                  <a:gd name="T66" fmla="*/ 800 w 821"/>
                  <a:gd name="T67" fmla="*/ 440 h 821"/>
                  <a:gd name="T68" fmla="*/ 735 w 821"/>
                  <a:gd name="T69" fmla="*/ 430 h 821"/>
                  <a:gd name="T70" fmla="*/ 673 w 821"/>
                  <a:gd name="T71" fmla="*/ 411 h 821"/>
                  <a:gd name="T72" fmla="*/ 615 w 821"/>
                  <a:gd name="T73" fmla="*/ 383 h 821"/>
                  <a:gd name="T74" fmla="*/ 562 w 821"/>
                  <a:gd name="T75" fmla="*/ 348 h 821"/>
                  <a:gd name="T76" fmla="*/ 514 w 821"/>
                  <a:gd name="T77" fmla="*/ 307 h 821"/>
                  <a:gd name="T78" fmla="*/ 473 w 821"/>
                  <a:gd name="T79" fmla="*/ 259 h 821"/>
                  <a:gd name="T80" fmla="*/ 439 w 821"/>
                  <a:gd name="T81" fmla="*/ 206 h 821"/>
                  <a:gd name="T82" fmla="*/ 410 w 821"/>
                  <a:gd name="T83" fmla="*/ 148 h 821"/>
                  <a:gd name="T84" fmla="*/ 391 w 821"/>
                  <a:gd name="T85" fmla="*/ 86 h 821"/>
                  <a:gd name="T86" fmla="*/ 381 w 821"/>
                  <a:gd name="T87" fmla="*/ 21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1" h="821">
                    <a:moveTo>
                      <a:pt x="379" y="0"/>
                    </a:moveTo>
                    <a:lnTo>
                      <a:pt x="379" y="0"/>
                    </a:lnTo>
                    <a:lnTo>
                      <a:pt x="359" y="2"/>
                    </a:lnTo>
                    <a:lnTo>
                      <a:pt x="340" y="4"/>
                    </a:lnTo>
                    <a:lnTo>
                      <a:pt x="320" y="8"/>
                    </a:lnTo>
                    <a:lnTo>
                      <a:pt x="302" y="13"/>
                    </a:lnTo>
                    <a:lnTo>
                      <a:pt x="283" y="18"/>
                    </a:lnTo>
                    <a:lnTo>
                      <a:pt x="265" y="24"/>
                    </a:lnTo>
                    <a:lnTo>
                      <a:pt x="248" y="32"/>
                    </a:lnTo>
                    <a:lnTo>
                      <a:pt x="230" y="40"/>
                    </a:lnTo>
                    <a:lnTo>
                      <a:pt x="213" y="48"/>
                    </a:lnTo>
                    <a:lnTo>
                      <a:pt x="197" y="58"/>
                    </a:lnTo>
                    <a:lnTo>
                      <a:pt x="180" y="68"/>
                    </a:lnTo>
                    <a:lnTo>
                      <a:pt x="165" y="79"/>
                    </a:lnTo>
                    <a:lnTo>
                      <a:pt x="151" y="91"/>
                    </a:lnTo>
                    <a:lnTo>
                      <a:pt x="137" y="103"/>
                    </a:lnTo>
                    <a:lnTo>
                      <a:pt x="123" y="116"/>
                    </a:lnTo>
                    <a:lnTo>
                      <a:pt x="110" y="130"/>
                    </a:lnTo>
                    <a:lnTo>
                      <a:pt x="97" y="143"/>
                    </a:lnTo>
                    <a:lnTo>
                      <a:pt x="86" y="158"/>
                    </a:lnTo>
                    <a:lnTo>
                      <a:pt x="74" y="173"/>
                    </a:lnTo>
                    <a:lnTo>
                      <a:pt x="64" y="188"/>
                    </a:lnTo>
                    <a:lnTo>
                      <a:pt x="55" y="205"/>
                    </a:lnTo>
                    <a:lnTo>
                      <a:pt x="46" y="222"/>
                    </a:lnTo>
                    <a:lnTo>
                      <a:pt x="37" y="238"/>
                    </a:lnTo>
                    <a:lnTo>
                      <a:pt x="30" y="256"/>
                    </a:lnTo>
                    <a:lnTo>
                      <a:pt x="23" y="274"/>
                    </a:lnTo>
                    <a:lnTo>
                      <a:pt x="18" y="293"/>
                    </a:lnTo>
                    <a:lnTo>
                      <a:pt x="12" y="311"/>
                    </a:lnTo>
                    <a:lnTo>
                      <a:pt x="8" y="331"/>
                    </a:lnTo>
                    <a:lnTo>
                      <a:pt x="5" y="350"/>
                    </a:lnTo>
                    <a:lnTo>
                      <a:pt x="3" y="370"/>
                    </a:lnTo>
                    <a:lnTo>
                      <a:pt x="1" y="389"/>
                    </a:lnTo>
                    <a:lnTo>
                      <a:pt x="0" y="410"/>
                    </a:lnTo>
                    <a:lnTo>
                      <a:pt x="0" y="410"/>
                    </a:lnTo>
                    <a:lnTo>
                      <a:pt x="1" y="430"/>
                    </a:lnTo>
                    <a:lnTo>
                      <a:pt x="3" y="451"/>
                    </a:lnTo>
                    <a:lnTo>
                      <a:pt x="6" y="472"/>
                    </a:lnTo>
                    <a:lnTo>
                      <a:pt x="9" y="492"/>
                    </a:lnTo>
                    <a:lnTo>
                      <a:pt x="13" y="512"/>
                    </a:lnTo>
                    <a:lnTo>
                      <a:pt x="19" y="531"/>
                    </a:lnTo>
                    <a:lnTo>
                      <a:pt x="25" y="551"/>
                    </a:lnTo>
                    <a:lnTo>
                      <a:pt x="33" y="569"/>
                    </a:lnTo>
                    <a:lnTo>
                      <a:pt x="42" y="588"/>
                    </a:lnTo>
                    <a:lnTo>
                      <a:pt x="50" y="605"/>
                    </a:lnTo>
                    <a:lnTo>
                      <a:pt x="60" y="622"/>
                    </a:lnTo>
                    <a:lnTo>
                      <a:pt x="71" y="639"/>
                    </a:lnTo>
                    <a:lnTo>
                      <a:pt x="83" y="655"/>
                    </a:lnTo>
                    <a:lnTo>
                      <a:pt x="95" y="671"/>
                    </a:lnTo>
                    <a:lnTo>
                      <a:pt x="108" y="685"/>
                    </a:lnTo>
                    <a:lnTo>
                      <a:pt x="121" y="701"/>
                    </a:lnTo>
                    <a:lnTo>
                      <a:pt x="136" y="714"/>
                    </a:lnTo>
                    <a:lnTo>
                      <a:pt x="150" y="727"/>
                    </a:lnTo>
                    <a:lnTo>
                      <a:pt x="166" y="739"/>
                    </a:lnTo>
                    <a:lnTo>
                      <a:pt x="183" y="750"/>
                    </a:lnTo>
                    <a:lnTo>
                      <a:pt x="199" y="761"/>
                    </a:lnTo>
                    <a:lnTo>
                      <a:pt x="216" y="771"/>
                    </a:lnTo>
                    <a:lnTo>
                      <a:pt x="234" y="780"/>
                    </a:lnTo>
                    <a:lnTo>
                      <a:pt x="252" y="788"/>
                    </a:lnTo>
                    <a:lnTo>
                      <a:pt x="270" y="796"/>
                    </a:lnTo>
                    <a:lnTo>
                      <a:pt x="290" y="803"/>
                    </a:lnTo>
                    <a:lnTo>
                      <a:pt x="310" y="808"/>
                    </a:lnTo>
                    <a:lnTo>
                      <a:pt x="329" y="812"/>
                    </a:lnTo>
                    <a:lnTo>
                      <a:pt x="350" y="816"/>
                    </a:lnTo>
                    <a:lnTo>
                      <a:pt x="370" y="819"/>
                    </a:lnTo>
                    <a:lnTo>
                      <a:pt x="391" y="820"/>
                    </a:lnTo>
                    <a:lnTo>
                      <a:pt x="411" y="821"/>
                    </a:lnTo>
                    <a:lnTo>
                      <a:pt x="411" y="821"/>
                    </a:lnTo>
                    <a:lnTo>
                      <a:pt x="432" y="820"/>
                    </a:lnTo>
                    <a:lnTo>
                      <a:pt x="452" y="819"/>
                    </a:lnTo>
                    <a:lnTo>
                      <a:pt x="471" y="817"/>
                    </a:lnTo>
                    <a:lnTo>
                      <a:pt x="491" y="813"/>
                    </a:lnTo>
                    <a:lnTo>
                      <a:pt x="510" y="809"/>
                    </a:lnTo>
                    <a:lnTo>
                      <a:pt x="529" y="804"/>
                    </a:lnTo>
                    <a:lnTo>
                      <a:pt x="547" y="798"/>
                    </a:lnTo>
                    <a:lnTo>
                      <a:pt x="564" y="792"/>
                    </a:lnTo>
                    <a:lnTo>
                      <a:pt x="583" y="784"/>
                    </a:lnTo>
                    <a:lnTo>
                      <a:pt x="599" y="775"/>
                    </a:lnTo>
                    <a:lnTo>
                      <a:pt x="616" y="767"/>
                    </a:lnTo>
                    <a:lnTo>
                      <a:pt x="633" y="757"/>
                    </a:lnTo>
                    <a:lnTo>
                      <a:pt x="648" y="747"/>
                    </a:lnTo>
                    <a:lnTo>
                      <a:pt x="663" y="735"/>
                    </a:lnTo>
                    <a:lnTo>
                      <a:pt x="677" y="723"/>
                    </a:lnTo>
                    <a:lnTo>
                      <a:pt x="691" y="711"/>
                    </a:lnTo>
                    <a:lnTo>
                      <a:pt x="705" y="698"/>
                    </a:lnTo>
                    <a:lnTo>
                      <a:pt x="718" y="684"/>
                    </a:lnTo>
                    <a:lnTo>
                      <a:pt x="730" y="670"/>
                    </a:lnTo>
                    <a:lnTo>
                      <a:pt x="742" y="656"/>
                    </a:lnTo>
                    <a:lnTo>
                      <a:pt x="753" y="641"/>
                    </a:lnTo>
                    <a:lnTo>
                      <a:pt x="763" y="625"/>
                    </a:lnTo>
                    <a:lnTo>
                      <a:pt x="773" y="608"/>
                    </a:lnTo>
                    <a:lnTo>
                      <a:pt x="781" y="591"/>
                    </a:lnTo>
                    <a:lnTo>
                      <a:pt x="789" y="574"/>
                    </a:lnTo>
                    <a:lnTo>
                      <a:pt x="796" y="556"/>
                    </a:lnTo>
                    <a:lnTo>
                      <a:pt x="803" y="538"/>
                    </a:lnTo>
                    <a:lnTo>
                      <a:pt x="808" y="519"/>
                    </a:lnTo>
                    <a:lnTo>
                      <a:pt x="813" y="501"/>
                    </a:lnTo>
                    <a:lnTo>
                      <a:pt x="817" y="481"/>
                    </a:lnTo>
                    <a:lnTo>
                      <a:pt x="819" y="462"/>
                    </a:lnTo>
                    <a:lnTo>
                      <a:pt x="821" y="442"/>
                    </a:lnTo>
                    <a:lnTo>
                      <a:pt x="821" y="442"/>
                    </a:lnTo>
                    <a:lnTo>
                      <a:pt x="800" y="440"/>
                    </a:lnTo>
                    <a:lnTo>
                      <a:pt x="777" y="438"/>
                    </a:lnTo>
                    <a:lnTo>
                      <a:pt x="755" y="435"/>
                    </a:lnTo>
                    <a:lnTo>
                      <a:pt x="735" y="430"/>
                    </a:lnTo>
                    <a:lnTo>
                      <a:pt x="713" y="424"/>
                    </a:lnTo>
                    <a:lnTo>
                      <a:pt x="692" y="417"/>
                    </a:lnTo>
                    <a:lnTo>
                      <a:pt x="673" y="411"/>
                    </a:lnTo>
                    <a:lnTo>
                      <a:pt x="653" y="402"/>
                    </a:lnTo>
                    <a:lnTo>
                      <a:pt x="634" y="393"/>
                    </a:lnTo>
                    <a:lnTo>
                      <a:pt x="615" y="383"/>
                    </a:lnTo>
                    <a:lnTo>
                      <a:pt x="597" y="372"/>
                    </a:lnTo>
                    <a:lnTo>
                      <a:pt x="580" y="361"/>
                    </a:lnTo>
                    <a:lnTo>
                      <a:pt x="562" y="348"/>
                    </a:lnTo>
                    <a:lnTo>
                      <a:pt x="546" y="335"/>
                    </a:lnTo>
                    <a:lnTo>
                      <a:pt x="530" y="321"/>
                    </a:lnTo>
                    <a:lnTo>
                      <a:pt x="514" y="307"/>
                    </a:lnTo>
                    <a:lnTo>
                      <a:pt x="500" y="291"/>
                    </a:lnTo>
                    <a:lnTo>
                      <a:pt x="486" y="275"/>
                    </a:lnTo>
                    <a:lnTo>
                      <a:pt x="473" y="259"/>
                    </a:lnTo>
                    <a:lnTo>
                      <a:pt x="460" y="242"/>
                    </a:lnTo>
                    <a:lnTo>
                      <a:pt x="449" y="224"/>
                    </a:lnTo>
                    <a:lnTo>
                      <a:pt x="439" y="206"/>
                    </a:lnTo>
                    <a:lnTo>
                      <a:pt x="428" y="187"/>
                    </a:lnTo>
                    <a:lnTo>
                      <a:pt x="419" y="168"/>
                    </a:lnTo>
                    <a:lnTo>
                      <a:pt x="410" y="148"/>
                    </a:lnTo>
                    <a:lnTo>
                      <a:pt x="403" y="129"/>
                    </a:lnTo>
                    <a:lnTo>
                      <a:pt x="397" y="108"/>
                    </a:lnTo>
                    <a:lnTo>
                      <a:pt x="391" y="86"/>
                    </a:lnTo>
                    <a:lnTo>
                      <a:pt x="387" y="66"/>
                    </a:lnTo>
                    <a:lnTo>
                      <a:pt x="383" y="44"/>
                    </a:lnTo>
                    <a:lnTo>
                      <a:pt x="381" y="21"/>
                    </a:lnTo>
                    <a:lnTo>
                      <a:pt x="379" y="0"/>
                    </a:lnTo>
                    <a:lnTo>
                      <a:pt x="379" y="0"/>
                    </a:lnTo>
                    <a:close/>
                  </a:path>
                </a:pathLst>
              </a:custGeom>
              <a:solidFill>
                <a:schemeClr val="accent3"/>
              </a:solidFill>
              <a:ln w="28575">
                <a:solidFill>
                  <a:schemeClr val="accent3">
                    <a:lumMod val="20000"/>
                    <a:lumOff val="80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
              <p:cNvSpPr>
                <a:spLocks/>
              </p:cNvSpPr>
              <p:nvPr/>
            </p:nvSpPr>
            <p:spPr bwMode="auto">
              <a:xfrm>
                <a:off x="4602163" y="1920876"/>
                <a:ext cx="1303338" cy="1303338"/>
              </a:xfrm>
              <a:custGeom>
                <a:avLst/>
                <a:gdLst>
                  <a:gd name="T0" fmla="*/ 441 w 821"/>
                  <a:gd name="T1" fmla="*/ 23 h 821"/>
                  <a:gd name="T2" fmla="*/ 431 w 821"/>
                  <a:gd name="T3" fmla="*/ 88 h 821"/>
                  <a:gd name="T4" fmla="*/ 411 w 821"/>
                  <a:gd name="T5" fmla="*/ 150 h 821"/>
                  <a:gd name="T6" fmla="*/ 384 w 821"/>
                  <a:gd name="T7" fmla="*/ 207 h 821"/>
                  <a:gd name="T8" fmla="*/ 349 w 821"/>
                  <a:gd name="T9" fmla="*/ 260 h 821"/>
                  <a:gd name="T10" fmla="*/ 307 w 821"/>
                  <a:gd name="T11" fmla="*/ 307 h 821"/>
                  <a:gd name="T12" fmla="*/ 259 w 821"/>
                  <a:gd name="T13" fmla="*/ 349 h 821"/>
                  <a:gd name="T14" fmla="*/ 207 w 821"/>
                  <a:gd name="T15" fmla="*/ 384 h 821"/>
                  <a:gd name="T16" fmla="*/ 150 w 821"/>
                  <a:gd name="T17" fmla="*/ 411 h 821"/>
                  <a:gd name="T18" fmla="*/ 88 w 821"/>
                  <a:gd name="T19" fmla="*/ 431 h 821"/>
                  <a:gd name="T20" fmla="*/ 23 w 821"/>
                  <a:gd name="T21" fmla="*/ 441 h 821"/>
                  <a:gd name="T22" fmla="*/ 2 w 821"/>
                  <a:gd name="T23" fmla="*/ 462 h 821"/>
                  <a:gd name="T24" fmla="*/ 14 w 821"/>
                  <a:gd name="T25" fmla="*/ 521 h 821"/>
                  <a:gd name="T26" fmla="*/ 33 w 821"/>
                  <a:gd name="T27" fmla="*/ 575 h 821"/>
                  <a:gd name="T28" fmla="*/ 59 w 821"/>
                  <a:gd name="T29" fmla="*/ 625 h 821"/>
                  <a:gd name="T30" fmla="*/ 91 w 821"/>
                  <a:gd name="T31" fmla="*/ 672 h 821"/>
                  <a:gd name="T32" fmla="*/ 130 w 821"/>
                  <a:gd name="T33" fmla="*/ 712 h 821"/>
                  <a:gd name="T34" fmla="*/ 174 w 821"/>
                  <a:gd name="T35" fmla="*/ 747 h 821"/>
                  <a:gd name="T36" fmla="*/ 222 w 821"/>
                  <a:gd name="T37" fmla="*/ 777 h 821"/>
                  <a:gd name="T38" fmla="*/ 274 w 821"/>
                  <a:gd name="T39" fmla="*/ 798 h 821"/>
                  <a:gd name="T40" fmla="*/ 331 w 821"/>
                  <a:gd name="T41" fmla="*/ 814 h 821"/>
                  <a:gd name="T42" fmla="*/ 389 w 821"/>
                  <a:gd name="T43" fmla="*/ 821 h 821"/>
                  <a:gd name="T44" fmla="*/ 431 w 821"/>
                  <a:gd name="T45" fmla="*/ 821 h 821"/>
                  <a:gd name="T46" fmla="*/ 492 w 821"/>
                  <a:gd name="T47" fmla="*/ 813 h 821"/>
                  <a:gd name="T48" fmla="*/ 551 w 821"/>
                  <a:gd name="T49" fmla="*/ 796 h 821"/>
                  <a:gd name="T50" fmla="*/ 605 w 821"/>
                  <a:gd name="T51" fmla="*/ 771 h 821"/>
                  <a:gd name="T52" fmla="*/ 656 w 821"/>
                  <a:gd name="T53" fmla="*/ 740 h 821"/>
                  <a:gd name="T54" fmla="*/ 701 w 821"/>
                  <a:gd name="T55" fmla="*/ 701 h 821"/>
                  <a:gd name="T56" fmla="*/ 740 w 821"/>
                  <a:gd name="T57" fmla="*/ 656 h 821"/>
                  <a:gd name="T58" fmla="*/ 771 w 821"/>
                  <a:gd name="T59" fmla="*/ 606 h 821"/>
                  <a:gd name="T60" fmla="*/ 796 w 821"/>
                  <a:gd name="T61" fmla="*/ 551 h 821"/>
                  <a:gd name="T62" fmla="*/ 812 w 821"/>
                  <a:gd name="T63" fmla="*/ 492 h 821"/>
                  <a:gd name="T64" fmla="*/ 821 w 821"/>
                  <a:gd name="T65" fmla="*/ 431 h 821"/>
                  <a:gd name="T66" fmla="*/ 821 w 821"/>
                  <a:gd name="T67" fmla="*/ 389 h 821"/>
                  <a:gd name="T68" fmla="*/ 813 w 821"/>
                  <a:gd name="T69" fmla="*/ 331 h 821"/>
                  <a:gd name="T70" fmla="*/ 798 w 821"/>
                  <a:gd name="T71" fmla="*/ 274 h 821"/>
                  <a:gd name="T72" fmla="*/ 777 w 821"/>
                  <a:gd name="T73" fmla="*/ 222 h 821"/>
                  <a:gd name="T74" fmla="*/ 747 w 821"/>
                  <a:gd name="T75" fmla="*/ 173 h 821"/>
                  <a:gd name="T76" fmla="*/ 711 w 821"/>
                  <a:gd name="T77" fmla="*/ 130 h 821"/>
                  <a:gd name="T78" fmla="*/ 671 w 821"/>
                  <a:gd name="T79" fmla="*/ 91 h 821"/>
                  <a:gd name="T80" fmla="*/ 625 w 821"/>
                  <a:gd name="T81" fmla="*/ 58 h 821"/>
                  <a:gd name="T82" fmla="*/ 575 w 821"/>
                  <a:gd name="T83" fmla="*/ 32 h 821"/>
                  <a:gd name="T84" fmla="*/ 521 w 821"/>
                  <a:gd name="T85" fmla="*/ 14 h 821"/>
                  <a:gd name="T86" fmla="*/ 462 w 821"/>
                  <a:gd name="T87" fmla="*/ 2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1" h="821">
                    <a:moveTo>
                      <a:pt x="442" y="0"/>
                    </a:moveTo>
                    <a:lnTo>
                      <a:pt x="442" y="0"/>
                    </a:lnTo>
                    <a:lnTo>
                      <a:pt x="441" y="23"/>
                    </a:lnTo>
                    <a:lnTo>
                      <a:pt x="438" y="44"/>
                    </a:lnTo>
                    <a:lnTo>
                      <a:pt x="435" y="66"/>
                    </a:lnTo>
                    <a:lnTo>
                      <a:pt x="431" y="88"/>
                    </a:lnTo>
                    <a:lnTo>
                      <a:pt x="425" y="108"/>
                    </a:lnTo>
                    <a:lnTo>
                      <a:pt x="419" y="129"/>
                    </a:lnTo>
                    <a:lnTo>
                      <a:pt x="411" y="150"/>
                    </a:lnTo>
                    <a:lnTo>
                      <a:pt x="402" y="169"/>
                    </a:lnTo>
                    <a:lnTo>
                      <a:pt x="394" y="188"/>
                    </a:lnTo>
                    <a:lnTo>
                      <a:pt x="384" y="207"/>
                    </a:lnTo>
                    <a:lnTo>
                      <a:pt x="373" y="224"/>
                    </a:lnTo>
                    <a:lnTo>
                      <a:pt x="361" y="243"/>
                    </a:lnTo>
                    <a:lnTo>
                      <a:pt x="349" y="260"/>
                    </a:lnTo>
                    <a:lnTo>
                      <a:pt x="336" y="277"/>
                    </a:lnTo>
                    <a:lnTo>
                      <a:pt x="322" y="292"/>
                    </a:lnTo>
                    <a:lnTo>
                      <a:pt x="307" y="307"/>
                    </a:lnTo>
                    <a:lnTo>
                      <a:pt x="292" y="322"/>
                    </a:lnTo>
                    <a:lnTo>
                      <a:pt x="277" y="336"/>
                    </a:lnTo>
                    <a:lnTo>
                      <a:pt x="259" y="349"/>
                    </a:lnTo>
                    <a:lnTo>
                      <a:pt x="243" y="361"/>
                    </a:lnTo>
                    <a:lnTo>
                      <a:pt x="224" y="373"/>
                    </a:lnTo>
                    <a:lnTo>
                      <a:pt x="207" y="384"/>
                    </a:lnTo>
                    <a:lnTo>
                      <a:pt x="188" y="394"/>
                    </a:lnTo>
                    <a:lnTo>
                      <a:pt x="169" y="402"/>
                    </a:lnTo>
                    <a:lnTo>
                      <a:pt x="150" y="411"/>
                    </a:lnTo>
                    <a:lnTo>
                      <a:pt x="129" y="419"/>
                    </a:lnTo>
                    <a:lnTo>
                      <a:pt x="108" y="425"/>
                    </a:lnTo>
                    <a:lnTo>
                      <a:pt x="88" y="431"/>
                    </a:lnTo>
                    <a:lnTo>
                      <a:pt x="66" y="435"/>
                    </a:lnTo>
                    <a:lnTo>
                      <a:pt x="44" y="438"/>
                    </a:lnTo>
                    <a:lnTo>
                      <a:pt x="23" y="441"/>
                    </a:lnTo>
                    <a:lnTo>
                      <a:pt x="0" y="443"/>
                    </a:lnTo>
                    <a:lnTo>
                      <a:pt x="0" y="443"/>
                    </a:lnTo>
                    <a:lnTo>
                      <a:pt x="2" y="462"/>
                    </a:lnTo>
                    <a:lnTo>
                      <a:pt x="5" y="482"/>
                    </a:lnTo>
                    <a:lnTo>
                      <a:pt x="9" y="501"/>
                    </a:lnTo>
                    <a:lnTo>
                      <a:pt x="14" y="521"/>
                    </a:lnTo>
                    <a:lnTo>
                      <a:pt x="20" y="539"/>
                    </a:lnTo>
                    <a:lnTo>
                      <a:pt x="26" y="556"/>
                    </a:lnTo>
                    <a:lnTo>
                      <a:pt x="33" y="575"/>
                    </a:lnTo>
                    <a:lnTo>
                      <a:pt x="41" y="592"/>
                    </a:lnTo>
                    <a:lnTo>
                      <a:pt x="50" y="609"/>
                    </a:lnTo>
                    <a:lnTo>
                      <a:pt x="59" y="625"/>
                    </a:lnTo>
                    <a:lnTo>
                      <a:pt x="69" y="641"/>
                    </a:lnTo>
                    <a:lnTo>
                      <a:pt x="80" y="656"/>
                    </a:lnTo>
                    <a:lnTo>
                      <a:pt x="91" y="672"/>
                    </a:lnTo>
                    <a:lnTo>
                      <a:pt x="104" y="686"/>
                    </a:lnTo>
                    <a:lnTo>
                      <a:pt x="116" y="699"/>
                    </a:lnTo>
                    <a:lnTo>
                      <a:pt x="130" y="712"/>
                    </a:lnTo>
                    <a:lnTo>
                      <a:pt x="144" y="725"/>
                    </a:lnTo>
                    <a:lnTo>
                      <a:pt x="158" y="737"/>
                    </a:lnTo>
                    <a:lnTo>
                      <a:pt x="174" y="747"/>
                    </a:lnTo>
                    <a:lnTo>
                      <a:pt x="190" y="758"/>
                    </a:lnTo>
                    <a:lnTo>
                      <a:pt x="206" y="768"/>
                    </a:lnTo>
                    <a:lnTo>
                      <a:pt x="222" y="777"/>
                    </a:lnTo>
                    <a:lnTo>
                      <a:pt x="240" y="784"/>
                    </a:lnTo>
                    <a:lnTo>
                      <a:pt x="257" y="792"/>
                    </a:lnTo>
                    <a:lnTo>
                      <a:pt x="274" y="798"/>
                    </a:lnTo>
                    <a:lnTo>
                      <a:pt x="293" y="805"/>
                    </a:lnTo>
                    <a:lnTo>
                      <a:pt x="311" y="809"/>
                    </a:lnTo>
                    <a:lnTo>
                      <a:pt x="331" y="814"/>
                    </a:lnTo>
                    <a:lnTo>
                      <a:pt x="350" y="817"/>
                    </a:lnTo>
                    <a:lnTo>
                      <a:pt x="370" y="819"/>
                    </a:lnTo>
                    <a:lnTo>
                      <a:pt x="389" y="821"/>
                    </a:lnTo>
                    <a:lnTo>
                      <a:pt x="410" y="821"/>
                    </a:lnTo>
                    <a:lnTo>
                      <a:pt x="410" y="821"/>
                    </a:lnTo>
                    <a:lnTo>
                      <a:pt x="431" y="821"/>
                    </a:lnTo>
                    <a:lnTo>
                      <a:pt x="452" y="819"/>
                    </a:lnTo>
                    <a:lnTo>
                      <a:pt x="473" y="817"/>
                    </a:lnTo>
                    <a:lnTo>
                      <a:pt x="492" y="813"/>
                    </a:lnTo>
                    <a:lnTo>
                      <a:pt x="513" y="808"/>
                    </a:lnTo>
                    <a:lnTo>
                      <a:pt x="533" y="803"/>
                    </a:lnTo>
                    <a:lnTo>
                      <a:pt x="551" y="796"/>
                    </a:lnTo>
                    <a:lnTo>
                      <a:pt x="569" y="789"/>
                    </a:lnTo>
                    <a:lnTo>
                      <a:pt x="588" y="781"/>
                    </a:lnTo>
                    <a:lnTo>
                      <a:pt x="605" y="771"/>
                    </a:lnTo>
                    <a:lnTo>
                      <a:pt x="623" y="762"/>
                    </a:lnTo>
                    <a:lnTo>
                      <a:pt x="640" y="751"/>
                    </a:lnTo>
                    <a:lnTo>
                      <a:pt x="656" y="740"/>
                    </a:lnTo>
                    <a:lnTo>
                      <a:pt x="671" y="727"/>
                    </a:lnTo>
                    <a:lnTo>
                      <a:pt x="687" y="714"/>
                    </a:lnTo>
                    <a:lnTo>
                      <a:pt x="701" y="701"/>
                    </a:lnTo>
                    <a:lnTo>
                      <a:pt x="714" y="687"/>
                    </a:lnTo>
                    <a:lnTo>
                      <a:pt x="727" y="672"/>
                    </a:lnTo>
                    <a:lnTo>
                      <a:pt x="740" y="656"/>
                    </a:lnTo>
                    <a:lnTo>
                      <a:pt x="751" y="640"/>
                    </a:lnTo>
                    <a:lnTo>
                      <a:pt x="761" y="623"/>
                    </a:lnTo>
                    <a:lnTo>
                      <a:pt x="771" y="606"/>
                    </a:lnTo>
                    <a:lnTo>
                      <a:pt x="781" y="588"/>
                    </a:lnTo>
                    <a:lnTo>
                      <a:pt x="788" y="570"/>
                    </a:lnTo>
                    <a:lnTo>
                      <a:pt x="796" y="551"/>
                    </a:lnTo>
                    <a:lnTo>
                      <a:pt x="803" y="533"/>
                    </a:lnTo>
                    <a:lnTo>
                      <a:pt x="808" y="513"/>
                    </a:lnTo>
                    <a:lnTo>
                      <a:pt x="812" y="492"/>
                    </a:lnTo>
                    <a:lnTo>
                      <a:pt x="817" y="473"/>
                    </a:lnTo>
                    <a:lnTo>
                      <a:pt x="819" y="452"/>
                    </a:lnTo>
                    <a:lnTo>
                      <a:pt x="821" y="431"/>
                    </a:lnTo>
                    <a:lnTo>
                      <a:pt x="821" y="410"/>
                    </a:lnTo>
                    <a:lnTo>
                      <a:pt x="821" y="410"/>
                    </a:lnTo>
                    <a:lnTo>
                      <a:pt x="821" y="389"/>
                    </a:lnTo>
                    <a:lnTo>
                      <a:pt x="819" y="370"/>
                    </a:lnTo>
                    <a:lnTo>
                      <a:pt x="817" y="350"/>
                    </a:lnTo>
                    <a:lnTo>
                      <a:pt x="813" y="331"/>
                    </a:lnTo>
                    <a:lnTo>
                      <a:pt x="809" y="312"/>
                    </a:lnTo>
                    <a:lnTo>
                      <a:pt x="805" y="293"/>
                    </a:lnTo>
                    <a:lnTo>
                      <a:pt x="798" y="274"/>
                    </a:lnTo>
                    <a:lnTo>
                      <a:pt x="792" y="257"/>
                    </a:lnTo>
                    <a:lnTo>
                      <a:pt x="784" y="240"/>
                    </a:lnTo>
                    <a:lnTo>
                      <a:pt x="777" y="222"/>
                    </a:lnTo>
                    <a:lnTo>
                      <a:pt x="767" y="206"/>
                    </a:lnTo>
                    <a:lnTo>
                      <a:pt x="758" y="190"/>
                    </a:lnTo>
                    <a:lnTo>
                      <a:pt x="747" y="173"/>
                    </a:lnTo>
                    <a:lnTo>
                      <a:pt x="736" y="158"/>
                    </a:lnTo>
                    <a:lnTo>
                      <a:pt x="724" y="144"/>
                    </a:lnTo>
                    <a:lnTo>
                      <a:pt x="711" y="130"/>
                    </a:lnTo>
                    <a:lnTo>
                      <a:pt x="698" y="117"/>
                    </a:lnTo>
                    <a:lnTo>
                      <a:pt x="685" y="104"/>
                    </a:lnTo>
                    <a:lnTo>
                      <a:pt x="671" y="91"/>
                    </a:lnTo>
                    <a:lnTo>
                      <a:pt x="656" y="80"/>
                    </a:lnTo>
                    <a:lnTo>
                      <a:pt x="641" y="69"/>
                    </a:lnTo>
                    <a:lnTo>
                      <a:pt x="625" y="58"/>
                    </a:lnTo>
                    <a:lnTo>
                      <a:pt x="608" y="50"/>
                    </a:lnTo>
                    <a:lnTo>
                      <a:pt x="592" y="41"/>
                    </a:lnTo>
                    <a:lnTo>
                      <a:pt x="575" y="32"/>
                    </a:lnTo>
                    <a:lnTo>
                      <a:pt x="556" y="26"/>
                    </a:lnTo>
                    <a:lnTo>
                      <a:pt x="539" y="19"/>
                    </a:lnTo>
                    <a:lnTo>
                      <a:pt x="521" y="14"/>
                    </a:lnTo>
                    <a:lnTo>
                      <a:pt x="501" y="8"/>
                    </a:lnTo>
                    <a:lnTo>
                      <a:pt x="482" y="5"/>
                    </a:lnTo>
                    <a:lnTo>
                      <a:pt x="462" y="2"/>
                    </a:lnTo>
                    <a:lnTo>
                      <a:pt x="442" y="0"/>
                    </a:lnTo>
                    <a:lnTo>
                      <a:pt x="442" y="0"/>
                    </a:lnTo>
                    <a:close/>
                  </a:path>
                </a:pathLst>
              </a:custGeom>
              <a:solidFill>
                <a:schemeClr val="accent4"/>
              </a:solidFill>
              <a:ln w="28575">
                <a:solidFill>
                  <a:schemeClr val="accent4">
                    <a:lumMod val="20000"/>
                    <a:lumOff val="80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
              <p:cNvSpPr>
                <a:spLocks/>
              </p:cNvSpPr>
              <p:nvPr/>
            </p:nvSpPr>
            <p:spPr bwMode="auto">
              <a:xfrm>
                <a:off x="3922713" y="1236663"/>
                <a:ext cx="1301750" cy="1303338"/>
              </a:xfrm>
              <a:custGeom>
                <a:avLst/>
                <a:gdLst>
                  <a:gd name="T0" fmla="*/ 462 w 820"/>
                  <a:gd name="T1" fmla="*/ 819 h 821"/>
                  <a:gd name="T2" fmla="*/ 519 w 820"/>
                  <a:gd name="T3" fmla="*/ 808 h 821"/>
                  <a:gd name="T4" fmla="*/ 573 w 820"/>
                  <a:gd name="T5" fmla="*/ 789 h 821"/>
                  <a:gd name="T6" fmla="*/ 624 w 820"/>
                  <a:gd name="T7" fmla="*/ 763 h 821"/>
                  <a:gd name="T8" fmla="*/ 670 w 820"/>
                  <a:gd name="T9" fmla="*/ 730 h 821"/>
                  <a:gd name="T10" fmla="*/ 711 w 820"/>
                  <a:gd name="T11" fmla="*/ 691 h 821"/>
                  <a:gd name="T12" fmla="*/ 746 w 820"/>
                  <a:gd name="T13" fmla="*/ 648 h 821"/>
                  <a:gd name="T14" fmla="*/ 775 w 820"/>
                  <a:gd name="T15" fmla="*/ 599 h 821"/>
                  <a:gd name="T16" fmla="*/ 798 w 820"/>
                  <a:gd name="T17" fmla="*/ 547 h 821"/>
                  <a:gd name="T18" fmla="*/ 812 w 820"/>
                  <a:gd name="T19" fmla="*/ 490 h 821"/>
                  <a:gd name="T20" fmla="*/ 820 w 820"/>
                  <a:gd name="T21" fmla="*/ 432 h 821"/>
                  <a:gd name="T22" fmla="*/ 820 w 820"/>
                  <a:gd name="T23" fmla="*/ 391 h 821"/>
                  <a:gd name="T24" fmla="*/ 812 w 820"/>
                  <a:gd name="T25" fmla="*/ 329 h 821"/>
                  <a:gd name="T26" fmla="*/ 795 w 820"/>
                  <a:gd name="T27" fmla="*/ 270 h 821"/>
                  <a:gd name="T28" fmla="*/ 771 w 820"/>
                  <a:gd name="T29" fmla="*/ 216 h 821"/>
                  <a:gd name="T30" fmla="*/ 738 w 820"/>
                  <a:gd name="T31" fmla="*/ 166 h 821"/>
                  <a:gd name="T32" fmla="*/ 699 w 820"/>
                  <a:gd name="T33" fmla="*/ 120 h 821"/>
                  <a:gd name="T34" fmla="*/ 655 w 820"/>
                  <a:gd name="T35" fmla="*/ 82 h 821"/>
                  <a:gd name="T36" fmla="*/ 605 w 820"/>
                  <a:gd name="T37" fmla="*/ 50 h 821"/>
                  <a:gd name="T38" fmla="*/ 551 w 820"/>
                  <a:gd name="T39" fmla="*/ 25 h 821"/>
                  <a:gd name="T40" fmla="*/ 492 w 820"/>
                  <a:gd name="T41" fmla="*/ 9 h 821"/>
                  <a:gd name="T42" fmla="*/ 430 w 820"/>
                  <a:gd name="T43" fmla="*/ 1 h 821"/>
                  <a:gd name="T44" fmla="*/ 389 w 820"/>
                  <a:gd name="T45" fmla="*/ 1 h 821"/>
                  <a:gd name="T46" fmla="*/ 329 w 820"/>
                  <a:gd name="T47" fmla="*/ 8 h 821"/>
                  <a:gd name="T48" fmla="*/ 274 w 820"/>
                  <a:gd name="T49" fmla="*/ 23 h 821"/>
                  <a:gd name="T50" fmla="*/ 221 w 820"/>
                  <a:gd name="T51" fmla="*/ 46 h 821"/>
                  <a:gd name="T52" fmla="*/ 173 w 820"/>
                  <a:gd name="T53" fmla="*/ 74 h 821"/>
                  <a:gd name="T54" fmla="*/ 129 w 820"/>
                  <a:gd name="T55" fmla="*/ 110 h 821"/>
                  <a:gd name="T56" fmla="*/ 91 w 820"/>
                  <a:gd name="T57" fmla="*/ 151 h 821"/>
                  <a:gd name="T58" fmla="*/ 58 w 820"/>
                  <a:gd name="T59" fmla="*/ 196 h 821"/>
                  <a:gd name="T60" fmla="*/ 32 w 820"/>
                  <a:gd name="T61" fmla="*/ 247 h 821"/>
                  <a:gd name="T62" fmla="*/ 13 w 820"/>
                  <a:gd name="T63" fmla="*/ 302 h 821"/>
                  <a:gd name="T64" fmla="*/ 1 w 820"/>
                  <a:gd name="T65" fmla="*/ 359 h 821"/>
                  <a:gd name="T66" fmla="*/ 21 w 820"/>
                  <a:gd name="T67" fmla="*/ 381 h 821"/>
                  <a:gd name="T68" fmla="*/ 86 w 820"/>
                  <a:gd name="T69" fmla="*/ 392 h 821"/>
                  <a:gd name="T70" fmla="*/ 148 w 820"/>
                  <a:gd name="T71" fmla="*/ 410 h 821"/>
                  <a:gd name="T72" fmla="*/ 206 w 820"/>
                  <a:gd name="T73" fmla="*/ 438 h 821"/>
                  <a:gd name="T74" fmla="*/ 259 w 820"/>
                  <a:gd name="T75" fmla="*/ 473 h 821"/>
                  <a:gd name="T76" fmla="*/ 307 w 820"/>
                  <a:gd name="T77" fmla="*/ 514 h 821"/>
                  <a:gd name="T78" fmla="*/ 348 w 820"/>
                  <a:gd name="T79" fmla="*/ 562 h 821"/>
                  <a:gd name="T80" fmla="*/ 382 w 820"/>
                  <a:gd name="T81" fmla="*/ 615 h 821"/>
                  <a:gd name="T82" fmla="*/ 410 w 820"/>
                  <a:gd name="T83" fmla="*/ 673 h 821"/>
                  <a:gd name="T84" fmla="*/ 429 w 820"/>
                  <a:gd name="T85" fmla="*/ 735 h 821"/>
                  <a:gd name="T86" fmla="*/ 440 w 820"/>
                  <a:gd name="T87" fmla="*/ 80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0" h="821">
                    <a:moveTo>
                      <a:pt x="441" y="821"/>
                    </a:moveTo>
                    <a:lnTo>
                      <a:pt x="441" y="821"/>
                    </a:lnTo>
                    <a:lnTo>
                      <a:pt x="462" y="819"/>
                    </a:lnTo>
                    <a:lnTo>
                      <a:pt x="481" y="817"/>
                    </a:lnTo>
                    <a:lnTo>
                      <a:pt x="500" y="813"/>
                    </a:lnTo>
                    <a:lnTo>
                      <a:pt x="519" y="808"/>
                    </a:lnTo>
                    <a:lnTo>
                      <a:pt x="538" y="803"/>
                    </a:lnTo>
                    <a:lnTo>
                      <a:pt x="556" y="797"/>
                    </a:lnTo>
                    <a:lnTo>
                      <a:pt x="573" y="789"/>
                    </a:lnTo>
                    <a:lnTo>
                      <a:pt x="591" y="781"/>
                    </a:lnTo>
                    <a:lnTo>
                      <a:pt x="608" y="773"/>
                    </a:lnTo>
                    <a:lnTo>
                      <a:pt x="624" y="763"/>
                    </a:lnTo>
                    <a:lnTo>
                      <a:pt x="639" y="753"/>
                    </a:lnTo>
                    <a:lnTo>
                      <a:pt x="655" y="742"/>
                    </a:lnTo>
                    <a:lnTo>
                      <a:pt x="670" y="730"/>
                    </a:lnTo>
                    <a:lnTo>
                      <a:pt x="684" y="718"/>
                    </a:lnTo>
                    <a:lnTo>
                      <a:pt x="698" y="705"/>
                    </a:lnTo>
                    <a:lnTo>
                      <a:pt x="711" y="691"/>
                    </a:lnTo>
                    <a:lnTo>
                      <a:pt x="723" y="678"/>
                    </a:lnTo>
                    <a:lnTo>
                      <a:pt x="735" y="663"/>
                    </a:lnTo>
                    <a:lnTo>
                      <a:pt x="746" y="648"/>
                    </a:lnTo>
                    <a:lnTo>
                      <a:pt x="757" y="633"/>
                    </a:lnTo>
                    <a:lnTo>
                      <a:pt x="766" y="616"/>
                    </a:lnTo>
                    <a:lnTo>
                      <a:pt x="775" y="599"/>
                    </a:lnTo>
                    <a:lnTo>
                      <a:pt x="784" y="583"/>
                    </a:lnTo>
                    <a:lnTo>
                      <a:pt x="791" y="565"/>
                    </a:lnTo>
                    <a:lnTo>
                      <a:pt x="798" y="547"/>
                    </a:lnTo>
                    <a:lnTo>
                      <a:pt x="803" y="528"/>
                    </a:lnTo>
                    <a:lnTo>
                      <a:pt x="809" y="510"/>
                    </a:lnTo>
                    <a:lnTo>
                      <a:pt x="812" y="490"/>
                    </a:lnTo>
                    <a:lnTo>
                      <a:pt x="815" y="471"/>
                    </a:lnTo>
                    <a:lnTo>
                      <a:pt x="818" y="451"/>
                    </a:lnTo>
                    <a:lnTo>
                      <a:pt x="820" y="432"/>
                    </a:lnTo>
                    <a:lnTo>
                      <a:pt x="820" y="411"/>
                    </a:lnTo>
                    <a:lnTo>
                      <a:pt x="820" y="411"/>
                    </a:lnTo>
                    <a:lnTo>
                      <a:pt x="820" y="391"/>
                    </a:lnTo>
                    <a:lnTo>
                      <a:pt x="817" y="370"/>
                    </a:lnTo>
                    <a:lnTo>
                      <a:pt x="815" y="349"/>
                    </a:lnTo>
                    <a:lnTo>
                      <a:pt x="812" y="329"/>
                    </a:lnTo>
                    <a:lnTo>
                      <a:pt x="806" y="309"/>
                    </a:lnTo>
                    <a:lnTo>
                      <a:pt x="801" y="290"/>
                    </a:lnTo>
                    <a:lnTo>
                      <a:pt x="795" y="270"/>
                    </a:lnTo>
                    <a:lnTo>
                      <a:pt x="788" y="252"/>
                    </a:lnTo>
                    <a:lnTo>
                      <a:pt x="779" y="233"/>
                    </a:lnTo>
                    <a:lnTo>
                      <a:pt x="771" y="216"/>
                    </a:lnTo>
                    <a:lnTo>
                      <a:pt x="760" y="199"/>
                    </a:lnTo>
                    <a:lnTo>
                      <a:pt x="750" y="182"/>
                    </a:lnTo>
                    <a:lnTo>
                      <a:pt x="738" y="166"/>
                    </a:lnTo>
                    <a:lnTo>
                      <a:pt x="726" y="150"/>
                    </a:lnTo>
                    <a:lnTo>
                      <a:pt x="713" y="136"/>
                    </a:lnTo>
                    <a:lnTo>
                      <a:pt x="699" y="120"/>
                    </a:lnTo>
                    <a:lnTo>
                      <a:pt x="685" y="107"/>
                    </a:lnTo>
                    <a:lnTo>
                      <a:pt x="670" y="94"/>
                    </a:lnTo>
                    <a:lnTo>
                      <a:pt x="655" y="82"/>
                    </a:lnTo>
                    <a:lnTo>
                      <a:pt x="638" y="71"/>
                    </a:lnTo>
                    <a:lnTo>
                      <a:pt x="622" y="60"/>
                    </a:lnTo>
                    <a:lnTo>
                      <a:pt x="605" y="50"/>
                    </a:lnTo>
                    <a:lnTo>
                      <a:pt x="587" y="41"/>
                    </a:lnTo>
                    <a:lnTo>
                      <a:pt x="569" y="33"/>
                    </a:lnTo>
                    <a:lnTo>
                      <a:pt x="551" y="25"/>
                    </a:lnTo>
                    <a:lnTo>
                      <a:pt x="531" y="18"/>
                    </a:lnTo>
                    <a:lnTo>
                      <a:pt x="511" y="13"/>
                    </a:lnTo>
                    <a:lnTo>
                      <a:pt x="492" y="9"/>
                    </a:lnTo>
                    <a:lnTo>
                      <a:pt x="471" y="5"/>
                    </a:lnTo>
                    <a:lnTo>
                      <a:pt x="451" y="2"/>
                    </a:lnTo>
                    <a:lnTo>
                      <a:pt x="430" y="1"/>
                    </a:lnTo>
                    <a:lnTo>
                      <a:pt x="408" y="0"/>
                    </a:lnTo>
                    <a:lnTo>
                      <a:pt x="408" y="0"/>
                    </a:lnTo>
                    <a:lnTo>
                      <a:pt x="389" y="1"/>
                    </a:lnTo>
                    <a:lnTo>
                      <a:pt x="368" y="2"/>
                    </a:lnTo>
                    <a:lnTo>
                      <a:pt x="349" y="4"/>
                    </a:lnTo>
                    <a:lnTo>
                      <a:pt x="329" y="8"/>
                    </a:lnTo>
                    <a:lnTo>
                      <a:pt x="311" y="12"/>
                    </a:lnTo>
                    <a:lnTo>
                      <a:pt x="292" y="17"/>
                    </a:lnTo>
                    <a:lnTo>
                      <a:pt x="274" y="23"/>
                    </a:lnTo>
                    <a:lnTo>
                      <a:pt x="256" y="29"/>
                    </a:lnTo>
                    <a:lnTo>
                      <a:pt x="238" y="37"/>
                    </a:lnTo>
                    <a:lnTo>
                      <a:pt x="221" y="46"/>
                    </a:lnTo>
                    <a:lnTo>
                      <a:pt x="205" y="54"/>
                    </a:lnTo>
                    <a:lnTo>
                      <a:pt x="188" y="64"/>
                    </a:lnTo>
                    <a:lnTo>
                      <a:pt x="173" y="74"/>
                    </a:lnTo>
                    <a:lnTo>
                      <a:pt x="158" y="86"/>
                    </a:lnTo>
                    <a:lnTo>
                      <a:pt x="143" y="98"/>
                    </a:lnTo>
                    <a:lnTo>
                      <a:pt x="129" y="110"/>
                    </a:lnTo>
                    <a:lnTo>
                      <a:pt x="116" y="123"/>
                    </a:lnTo>
                    <a:lnTo>
                      <a:pt x="103" y="137"/>
                    </a:lnTo>
                    <a:lnTo>
                      <a:pt x="91" y="151"/>
                    </a:lnTo>
                    <a:lnTo>
                      <a:pt x="79" y="165"/>
                    </a:lnTo>
                    <a:lnTo>
                      <a:pt x="68" y="180"/>
                    </a:lnTo>
                    <a:lnTo>
                      <a:pt x="58" y="196"/>
                    </a:lnTo>
                    <a:lnTo>
                      <a:pt x="48" y="213"/>
                    </a:lnTo>
                    <a:lnTo>
                      <a:pt x="40" y="230"/>
                    </a:lnTo>
                    <a:lnTo>
                      <a:pt x="32" y="247"/>
                    </a:lnTo>
                    <a:lnTo>
                      <a:pt x="25" y="265"/>
                    </a:lnTo>
                    <a:lnTo>
                      <a:pt x="18" y="283"/>
                    </a:lnTo>
                    <a:lnTo>
                      <a:pt x="13" y="302"/>
                    </a:lnTo>
                    <a:lnTo>
                      <a:pt x="8" y="320"/>
                    </a:lnTo>
                    <a:lnTo>
                      <a:pt x="4" y="340"/>
                    </a:lnTo>
                    <a:lnTo>
                      <a:pt x="1" y="359"/>
                    </a:lnTo>
                    <a:lnTo>
                      <a:pt x="0" y="379"/>
                    </a:lnTo>
                    <a:lnTo>
                      <a:pt x="0" y="379"/>
                    </a:lnTo>
                    <a:lnTo>
                      <a:pt x="21" y="381"/>
                    </a:lnTo>
                    <a:lnTo>
                      <a:pt x="43" y="383"/>
                    </a:lnTo>
                    <a:lnTo>
                      <a:pt x="65" y="386"/>
                    </a:lnTo>
                    <a:lnTo>
                      <a:pt x="86" y="392"/>
                    </a:lnTo>
                    <a:lnTo>
                      <a:pt x="107" y="397"/>
                    </a:lnTo>
                    <a:lnTo>
                      <a:pt x="128" y="404"/>
                    </a:lnTo>
                    <a:lnTo>
                      <a:pt x="148" y="410"/>
                    </a:lnTo>
                    <a:lnTo>
                      <a:pt x="168" y="419"/>
                    </a:lnTo>
                    <a:lnTo>
                      <a:pt x="187" y="428"/>
                    </a:lnTo>
                    <a:lnTo>
                      <a:pt x="206" y="438"/>
                    </a:lnTo>
                    <a:lnTo>
                      <a:pt x="224" y="449"/>
                    </a:lnTo>
                    <a:lnTo>
                      <a:pt x="241" y="460"/>
                    </a:lnTo>
                    <a:lnTo>
                      <a:pt x="259" y="473"/>
                    </a:lnTo>
                    <a:lnTo>
                      <a:pt x="275" y="486"/>
                    </a:lnTo>
                    <a:lnTo>
                      <a:pt x="291" y="500"/>
                    </a:lnTo>
                    <a:lnTo>
                      <a:pt x="307" y="514"/>
                    </a:lnTo>
                    <a:lnTo>
                      <a:pt x="321" y="530"/>
                    </a:lnTo>
                    <a:lnTo>
                      <a:pt x="335" y="546"/>
                    </a:lnTo>
                    <a:lnTo>
                      <a:pt x="348" y="562"/>
                    </a:lnTo>
                    <a:lnTo>
                      <a:pt x="360" y="579"/>
                    </a:lnTo>
                    <a:lnTo>
                      <a:pt x="372" y="597"/>
                    </a:lnTo>
                    <a:lnTo>
                      <a:pt x="382" y="615"/>
                    </a:lnTo>
                    <a:lnTo>
                      <a:pt x="392" y="634"/>
                    </a:lnTo>
                    <a:lnTo>
                      <a:pt x="402" y="653"/>
                    </a:lnTo>
                    <a:lnTo>
                      <a:pt x="410" y="673"/>
                    </a:lnTo>
                    <a:lnTo>
                      <a:pt x="417" y="692"/>
                    </a:lnTo>
                    <a:lnTo>
                      <a:pt x="424" y="713"/>
                    </a:lnTo>
                    <a:lnTo>
                      <a:pt x="429" y="735"/>
                    </a:lnTo>
                    <a:lnTo>
                      <a:pt x="433" y="755"/>
                    </a:lnTo>
                    <a:lnTo>
                      <a:pt x="438" y="777"/>
                    </a:lnTo>
                    <a:lnTo>
                      <a:pt x="440" y="800"/>
                    </a:lnTo>
                    <a:lnTo>
                      <a:pt x="441" y="821"/>
                    </a:lnTo>
                    <a:lnTo>
                      <a:pt x="441" y="821"/>
                    </a:lnTo>
                    <a:close/>
                  </a:path>
                </a:pathLst>
              </a:custGeom>
              <a:solidFill>
                <a:schemeClr val="accent5"/>
              </a:solidFill>
              <a:ln w="28575">
                <a:solidFill>
                  <a:schemeClr val="accent5">
                    <a:lumMod val="20000"/>
                    <a:lumOff val="80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6" name="组合 95"/>
            <p:cNvGrpSpPr/>
            <p:nvPr/>
          </p:nvGrpSpPr>
          <p:grpSpPr>
            <a:xfrm>
              <a:off x="4602163" y="1872179"/>
              <a:ext cx="278400" cy="278396"/>
              <a:chOff x="152400" y="414338"/>
              <a:chExt cx="1698625" cy="1698625"/>
            </a:xfrm>
          </p:grpSpPr>
          <p:sp>
            <p:nvSpPr>
              <p:cNvPr id="111"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7" name="组合 96"/>
            <p:cNvGrpSpPr/>
            <p:nvPr/>
          </p:nvGrpSpPr>
          <p:grpSpPr>
            <a:xfrm>
              <a:off x="5262888" y="2861311"/>
              <a:ext cx="279962" cy="278396"/>
              <a:chOff x="2616200" y="414338"/>
              <a:chExt cx="1708150" cy="1698625"/>
            </a:xfrm>
          </p:grpSpPr>
          <p:sp>
            <p:nvSpPr>
              <p:cNvPr id="108"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8" name="组合 97"/>
            <p:cNvGrpSpPr/>
            <p:nvPr/>
          </p:nvGrpSpPr>
          <p:grpSpPr>
            <a:xfrm>
              <a:off x="4233498" y="3606788"/>
              <a:ext cx="283082" cy="278396"/>
              <a:chOff x="5032375" y="3027363"/>
              <a:chExt cx="1727200" cy="1698625"/>
            </a:xfrm>
          </p:grpSpPr>
          <p:sp>
            <p:nvSpPr>
              <p:cNvPr id="103"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9" name="组合 98"/>
            <p:cNvGrpSpPr/>
            <p:nvPr/>
          </p:nvGrpSpPr>
          <p:grpSpPr>
            <a:xfrm>
              <a:off x="3539254" y="2551165"/>
              <a:ext cx="311182" cy="278396"/>
              <a:chOff x="4987925" y="414338"/>
              <a:chExt cx="1898650" cy="1698625"/>
            </a:xfrm>
          </p:grpSpPr>
          <p:sp>
            <p:nvSpPr>
              <p:cNvPr id="100"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28660005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1000" fill="hold"/>
                                        <p:tgtEl>
                                          <p:spTgt spid="94"/>
                                        </p:tgtEl>
                                        <p:attrNameLst>
                                          <p:attrName>ppt_w</p:attrName>
                                        </p:attrNameLst>
                                      </p:cBhvr>
                                      <p:tavLst>
                                        <p:tav tm="0">
                                          <p:val>
                                            <p:fltVal val="0"/>
                                          </p:val>
                                        </p:tav>
                                        <p:tav tm="100000">
                                          <p:val>
                                            <p:strVal val="#ppt_w"/>
                                          </p:val>
                                        </p:tav>
                                      </p:tavLst>
                                    </p:anim>
                                    <p:anim calcmode="lin" valueType="num">
                                      <p:cBhvr>
                                        <p:cTn id="8" dur="1000" fill="hold"/>
                                        <p:tgtEl>
                                          <p:spTgt spid="94"/>
                                        </p:tgtEl>
                                        <p:attrNameLst>
                                          <p:attrName>ppt_h</p:attrName>
                                        </p:attrNameLst>
                                      </p:cBhvr>
                                      <p:tavLst>
                                        <p:tav tm="0">
                                          <p:val>
                                            <p:fltVal val="0"/>
                                          </p:val>
                                        </p:tav>
                                        <p:tav tm="100000">
                                          <p:val>
                                            <p:strVal val="#ppt_h"/>
                                          </p:val>
                                        </p:tav>
                                      </p:tavLst>
                                    </p:anim>
                                    <p:animEffect transition="in" filter="fade">
                                      <p:cBhvr>
                                        <p:cTn id="9" dur="1000"/>
                                        <p:tgtEl>
                                          <p:spTgt spid="94"/>
                                        </p:tgtEl>
                                      </p:cBhvr>
                                    </p:animEffect>
                                  </p:childTnLst>
                                </p:cTn>
                              </p:par>
                              <p:par>
                                <p:cTn id="10" presetID="8" presetClass="emph" presetSubtype="0" fill="hold" nodeType="withEffect">
                                  <p:stCondLst>
                                    <p:cond delay="0"/>
                                  </p:stCondLst>
                                  <p:childTnLst>
                                    <p:animRot by="43200000">
                                      <p:cBhvr>
                                        <p:cTn id="11" dur="1000" fill="hold"/>
                                        <p:tgtEl>
                                          <p:spTgt spid="94"/>
                                        </p:tgtEl>
                                        <p:attrNameLst>
                                          <p:attrName>r</p:attrName>
                                        </p:attrNameLst>
                                      </p:cBhvr>
                                    </p:animRo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anim calcmode="lin" valueType="num">
                                      <p:cBhvr>
                                        <p:cTn id="15" dur="300" fill="hold"/>
                                        <p:tgtEl>
                                          <p:spTgt spid="67"/>
                                        </p:tgtEl>
                                        <p:attrNameLst>
                                          <p:attrName>ppt_w</p:attrName>
                                        </p:attrNameLst>
                                      </p:cBhvr>
                                      <p:tavLst>
                                        <p:tav tm="0">
                                          <p:val>
                                            <p:fltVal val="0"/>
                                          </p:val>
                                        </p:tav>
                                        <p:tav tm="100000">
                                          <p:val>
                                            <p:strVal val="#ppt_w"/>
                                          </p:val>
                                        </p:tav>
                                      </p:tavLst>
                                    </p:anim>
                                    <p:anim calcmode="lin" valueType="num">
                                      <p:cBhvr>
                                        <p:cTn id="16" dur="300" fill="hold"/>
                                        <p:tgtEl>
                                          <p:spTgt spid="67"/>
                                        </p:tgtEl>
                                        <p:attrNameLst>
                                          <p:attrName>ppt_h</p:attrName>
                                        </p:attrNameLst>
                                      </p:cBhvr>
                                      <p:tavLst>
                                        <p:tav tm="0">
                                          <p:val>
                                            <p:fltVal val="0"/>
                                          </p:val>
                                        </p:tav>
                                        <p:tav tm="100000">
                                          <p:val>
                                            <p:strVal val="#ppt_h"/>
                                          </p:val>
                                        </p:tav>
                                      </p:tavLst>
                                    </p:anim>
                                    <p:animEffect transition="in" filter="fade">
                                      <p:cBhvr>
                                        <p:cTn id="17" dur="300"/>
                                        <p:tgtEl>
                                          <p:spTgt spid="67"/>
                                        </p:tgtEl>
                                      </p:cBhvr>
                                    </p:animEffect>
                                  </p:childTnLst>
                                </p:cTn>
                              </p:par>
                            </p:childTnLst>
                          </p:cTn>
                        </p:par>
                        <p:par>
                          <p:cTn id="18" fill="hold">
                            <p:stCondLst>
                              <p:cond delay="1300"/>
                            </p:stCondLst>
                            <p:childTnLst>
                              <p:par>
                                <p:cTn id="19" presetID="2" presetClass="entr" presetSubtype="8"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additive="base">
                                        <p:cTn id="21" dur="300" fill="hold"/>
                                        <p:tgtEl>
                                          <p:spTgt spid="65"/>
                                        </p:tgtEl>
                                        <p:attrNameLst>
                                          <p:attrName>ppt_x</p:attrName>
                                        </p:attrNameLst>
                                      </p:cBhvr>
                                      <p:tavLst>
                                        <p:tav tm="0">
                                          <p:val>
                                            <p:strVal val="0-#ppt_w/2"/>
                                          </p:val>
                                        </p:tav>
                                        <p:tav tm="100000">
                                          <p:val>
                                            <p:strVal val="#ppt_x"/>
                                          </p:val>
                                        </p:tav>
                                      </p:tavLst>
                                    </p:anim>
                                    <p:anim calcmode="lin" valueType="num">
                                      <p:cBhvr additive="base">
                                        <p:cTn id="22" dur="300" fill="hold"/>
                                        <p:tgtEl>
                                          <p:spTgt spid="65"/>
                                        </p:tgtEl>
                                        <p:attrNameLst>
                                          <p:attrName>ppt_y</p:attrName>
                                        </p:attrNameLst>
                                      </p:cBhvr>
                                      <p:tavLst>
                                        <p:tav tm="0">
                                          <p:val>
                                            <p:strVal val="#ppt_y"/>
                                          </p:val>
                                        </p:tav>
                                        <p:tav tm="100000">
                                          <p:val>
                                            <p:strVal val="#ppt_y"/>
                                          </p:val>
                                        </p:tav>
                                      </p:tavLst>
                                    </p:anim>
                                  </p:childTnLst>
                                </p:cTn>
                              </p:par>
                            </p:childTnLst>
                          </p:cTn>
                        </p:par>
                        <p:par>
                          <p:cTn id="23" fill="hold">
                            <p:stCondLst>
                              <p:cond delay="1600"/>
                            </p:stCondLst>
                            <p:childTnLst>
                              <p:par>
                                <p:cTn id="24" presetID="53" presetClass="entr" presetSubtype="16" fill="hold" nodeType="afterEffect">
                                  <p:stCondLst>
                                    <p:cond delay="0"/>
                                  </p:stCondLst>
                                  <p:childTnLst>
                                    <p:set>
                                      <p:cBhvr>
                                        <p:cTn id="25" dur="1" fill="hold">
                                          <p:stCondLst>
                                            <p:cond delay="0"/>
                                          </p:stCondLst>
                                        </p:cTn>
                                        <p:tgtEl>
                                          <p:spTgt spid="82"/>
                                        </p:tgtEl>
                                        <p:attrNameLst>
                                          <p:attrName>style.visibility</p:attrName>
                                        </p:attrNameLst>
                                      </p:cBhvr>
                                      <p:to>
                                        <p:strVal val="visible"/>
                                      </p:to>
                                    </p:set>
                                    <p:anim calcmode="lin" valueType="num">
                                      <p:cBhvr>
                                        <p:cTn id="26" dur="300" fill="hold"/>
                                        <p:tgtEl>
                                          <p:spTgt spid="82"/>
                                        </p:tgtEl>
                                        <p:attrNameLst>
                                          <p:attrName>ppt_w</p:attrName>
                                        </p:attrNameLst>
                                      </p:cBhvr>
                                      <p:tavLst>
                                        <p:tav tm="0">
                                          <p:val>
                                            <p:fltVal val="0"/>
                                          </p:val>
                                        </p:tav>
                                        <p:tav tm="100000">
                                          <p:val>
                                            <p:strVal val="#ppt_w"/>
                                          </p:val>
                                        </p:tav>
                                      </p:tavLst>
                                    </p:anim>
                                    <p:anim calcmode="lin" valueType="num">
                                      <p:cBhvr>
                                        <p:cTn id="27" dur="300" fill="hold"/>
                                        <p:tgtEl>
                                          <p:spTgt spid="82"/>
                                        </p:tgtEl>
                                        <p:attrNameLst>
                                          <p:attrName>ppt_h</p:attrName>
                                        </p:attrNameLst>
                                      </p:cBhvr>
                                      <p:tavLst>
                                        <p:tav tm="0">
                                          <p:val>
                                            <p:fltVal val="0"/>
                                          </p:val>
                                        </p:tav>
                                        <p:tav tm="100000">
                                          <p:val>
                                            <p:strVal val="#ppt_h"/>
                                          </p:val>
                                        </p:tav>
                                      </p:tavLst>
                                    </p:anim>
                                    <p:animEffect transition="in" filter="fade">
                                      <p:cBhvr>
                                        <p:cTn id="28" dur="300"/>
                                        <p:tgtEl>
                                          <p:spTgt spid="82"/>
                                        </p:tgtEl>
                                      </p:cBhvr>
                                    </p:animEffect>
                                  </p:childTnLst>
                                </p:cTn>
                              </p:par>
                            </p:childTnLst>
                          </p:cTn>
                        </p:par>
                        <p:par>
                          <p:cTn id="29" fill="hold">
                            <p:stCondLst>
                              <p:cond delay="1900"/>
                            </p:stCondLst>
                            <p:childTnLst>
                              <p:par>
                                <p:cTn id="30" presetID="2" presetClass="entr" presetSubtype="2" fill="hold" grpId="0" nodeType="afterEffect">
                                  <p:stCondLst>
                                    <p:cond delay="0"/>
                                  </p:stCondLst>
                                  <p:childTnLst>
                                    <p:set>
                                      <p:cBhvr>
                                        <p:cTn id="31" dur="1" fill="hold">
                                          <p:stCondLst>
                                            <p:cond delay="0"/>
                                          </p:stCondLst>
                                        </p:cTn>
                                        <p:tgtEl>
                                          <p:spTgt spid="80"/>
                                        </p:tgtEl>
                                        <p:attrNameLst>
                                          <p:attrName>style.visibility</p:attrName>
                                        </p:attrNameLst>
                                      </p:cBhvr>
                                      <p:to>
                                        <p:strVal val="visible"/>
                                      </p:to>
                                    </p:set>
                                    <p:anim calcmode="lin" valueType="num">
                                      <p:cBhvr additive="base">
                                        <p:cTn id="32" dur="300" fill="hold"/>
                                        <p:tgtEl>
                                          <p:spTgt spid="80"/>
                                        </p:tgtEl>
                                        <p:attrNameLst>
                                          <p:attrName>ppt_x</p:attrName>
                                        </p:attrNameLst>
                                      </p:cBhvr>
                                      <p:tavLst>
                                        <p:tav tm="0">
                                          <p:val>
                                            <p:strVal val="1+#ppt_w/2"/>
                                          </p:val>
                                        </p:tav>
                                        <p:tav tm="100000">
                                          <p:val>
                                            <p:strVal val="#ppt_x"/>
                                          </p:val>
                                        </p:tav>
                                      </p:tavLst>
                                    </p:anim>
                                    <p:anim calcmode="lin" valueType="num">
                                      <p:cBhvr additive="base">
                                        <p:cTn id="33" dur="300" fill="hold"/>
                                        <p:tgtEl>
                                          <p:spTgt spid="80"/>
                                        </p:tgtEl>
                                        <p:attrNameLst>
                                          <p:attrName>ppt_y</p:attrName>
                                        </p:attrNameLst>
                                      </p:cBhvr>
                                      <p:tavLst>
                                        <p:tav tm="0">
                                          <p:val>
                                            <p:strVal val="#ppt_y"/>
                                          </p:val>
                                        </p:tav>
                                        <p:tav tm="100000">
                                          <p:val>
                                            <p:strVal val="#ppt_y"/>
                                          </p:val>
                                        </p:tav>
                                      </p:tavLst>
                                    </p:anim>
                                  </p:childTnLst>
                                </p:cTn>
                              </p:par>
                            </p:childTnLst>
                          </p:cTn>
                        </p:par>
                        <p:par>
                          <p:cTn id="34" fill="hold">
                            <p:stCondLst>
                              <p:cond delay="2200"/>
                            </p:stCondLst>
                            <p:childTnLst>
                              <p:par>
                                <p:cTn id="35" presetID="53" presetClass="entr" presetSubtype="16" fill="hold" nodeType="afterEffect">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cBhvr>
                                        <p:cTn id="37" dur="300" fill="hold"/>
                                        <p:tgtEl>
                                          <p:spTgt spid="72"/>
                                        </p:tgtEl>
                                        <p:attrNameLst>
                                          <p:attrName>ppt_w</p:attrName>
                                        </p:attrNameLst>
                                      </p:cBhvr>
                                      <p:tavLst>
                                        <p:tav tm="0">
                                          <p:val>
                                            <p:fltVal val="0"/>
                                          </p:val>
                                        </p:tav>
                                        <p:tav tm="100000">
                                          <p:val>
                                            <p:strVal val="#ppt_w"/>
                                          </p:val>
                                        </p:tav>
                                      </p:tavLst>
                                    </p:anim>
                                    <p:anim calcmode="lin" valueType="num">
                                      <p:cBhvr>
                                        <p:cTn id="38" dur="300" fill="hold"/>
                                        <p:tgtEl>
                                          <p:spTgt spid="72"/>
                                        </p:tgtEl>
                                        <p:attrNameLst>
                                          <p:attrName>ppt_h</p:attrName>
                                        </p:attrNameLst>
                                      </p:cBhvr>
                                      <p:tavLst>
                                        <p:tav tm="0">
                                          <p:val>
                                            <p:fltVal val="0"/>
                                          </p:val>
                                        </p:tav>
                                        <p:tav tm="100000">
                                          <p:val>
                                            <p:strVal val="#ppt_h"/>
                                          </p:val>
                                        </p:tav>
                                      </p:tavLst>
                                    </p:anim>
                                    <p:animEffect transition="in" filter="fade">
                                      <p:cBhvr>
                                        <p:cTn id="39" dur="300"/>
                                        <p:tgtEl>
                                          <p:spTgt spid="72"/>
                                        </p:tgtEl>
                                      </p:cBhvr>
                                    </p:animEffect>
                                  </p:childTnLst>
                                </p:cTn>
                              </p:par>
                            </p:childTnLst>
                          </p:cTn>
                        </p:par>
                        <p:par>
                          <p:cTn id="40" fill="hold">
                            <p:stCondLst>
                              <p:cond delay="2500"/>
                            </p:stCondLst>
                            <p:childTnLst>
                              <p:par>
                                <p:cTn id="41" presetID="2" presetClass="entr" presetSubtype="8"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 calcmode="lin" valueType="num">
                                      <p:cBhvr additive="base">
                                        <p:cTn id="43" dur="300" fill="hold"/>
                                        <p:tgtEl>
                                          <p:spTgt spid="66"/>
                                        </p:tgtEl>
                                        <p:attrNameLst>
                                          <p:attrName>ppt_x</p:attrName>
                                        </p:attrNameLst>
                                      </p:cBhvr>
                                      <p:tavLst>
                                        <p:tav tm="0">
                                          <p:val>
                                            <p:strVal val="0-#ppt_w/2"/>
                                          </p:val>
                                        </p:tav>
                                        <p:tav tm="100000">
                                          <p:val>
                                            <p:strVal val="#ppt_x"/>
                                          </p:val>
                                        </p:tav>
                                      </p:tavLst>
                                    </p:anim>
                                    <p:anim calcmode="lin" valueType="num">
                                      <p:cBhvr additive="base">
                                        <p:cTn id="44" dur="300" fill="hold"/>
                                        <p:tgtEl>
                                          <p:spTgt spid="66"/>
                                        </p:tgtEl>
                                        <p:attrNameLst>
                                          <p:attrName>ppt_y</p:attrName>
                                        </p:attrNameLst>
                                      </p:cBhvr>
                                      <p:tavLst>
                                        <p:tav tm="0">
                                          <p:val>
                                            <p:strVal val="#ppt_y"/>
                                          </p:val>
                                        </p:tav>
                                        <p:tav tm="100000">
                                          <p:val>
                                            <p:strVal val="#ppt_y"/>
                                          </p:val>
                                        </p:tav>
                                      </p:tavLst>
                                    </p:anim>
                                  </p:childTnLst>
                                </p:cTn>
                              </p:par>
                            </p:childTnLst>
                          </p:cTn>
                        </p:par>
                        <p:par>
                          <p:cTn id="45" fill="hold">
                            <p:stCondLst>
                              <p:cond delay="2800"/>
                            </p:stCondLst>
                            <p:childTnLst>
                              <p:par>
                                <p:cTn id="46" presetID="53" presetClass="entr" presetSubtype="16" fill="hold" nodeType="afterEffect">
                                  <p:stCondLst>
                                    <p:cond delay="0"/>
                                  </p:stCondLst>
                                  <p:childTnLst>
                                    <p:set>
                                      <p:cBhvr>
                                        <p:cTn id="47" dur="1" fill="hold">
                                          <p:stCondLst>
                                            <p:cond delay="0"/>
                                          </p:stCondLst>
                                        </p:cTn>
                                        <p:tgtEl>
                                          <p:spTgt spid="88"/>
                                        </p:tgtEl>
                                        <p:attrNameLst>
                                          <p:attrName>style.visibility</p:attrName>
                                        </p:attrNameLst>
                                      </p:cBhvr>
                                      <p:to>
                                        <p:strVal val="visible"/>
                                      </p:to>
                                    </p:set>
                                    <p:anim calcmode="lin" valueType="num">
                                      <p:cBhvr>
                                        <p:cTn id="48" dur="300" fill="hold"/>
                                        <p:tgtEl>
                                          <p:spTgt spid="88"/>
                                        </p:tgtEl>
                                        <p:attrNameLst>
                                          <p:attrName>ppt_w</p:attrName>
                                        </p:attrNameLst>
                                      </p:cBhvr>
                                      <p:tavLst>
                                        <p:tav tm="0">
                                          <p:val>
                                            <p:fltVal val="0"/>
                                          </p:val>
                                        </p:tav>
                                        <p:tav tm="100000">
                                          <p:val>
                                            <p:strVal val="#ppt_w"/>
                                          </p:val>
                                        </p:tav>
                                      </p:tavLst>
                                    </p:anim>
                                    <p:anim calcmode="lin" valueType="num">
                                      <p:cBhvr>
                                        <p:cTn id="49" dur="300" fill="hold"/>
                                        <p:tgtEl>
                                          <p:spTgt spid="88"/>
                                        </p:tgtEl>
                                        <p:attrNameLst>
                                          <p:attrName>ppt_h</p:attrName>
                                        </p:attrNameLst>
                                      </p:cBhvr>
                                      <p:tavLst>
                                        <p:tav tm="0">
                                          <p:val>
                                            <p:fltVal val="0"/>
                                          </p:val>
                                        </p:tav>
                                        <p:tav tm="100000">
                                          <p:val>
                                            <p:strVal val="#ppt_h"/>
                                          </p:val>
                                        </p:tav>
                                      </p:tavLst>
                                    </p:anim>
                                    <p:animEffect transition="in" filter="fade">
                                      <p:cBhvr>
                                        <p:cTn id="50" dur="300"/>
                                        <p:tgtEl>
                                          <p:spTgt spid="88"/>
                                        </p:tgtEl>
                                      </p:cBhvr>
                                    </p:animEffect>
                                  </p:childTnLst>
                                </p:cTn>
                              </p:par>
                            </p:childTnLst>
                          </p:cTn>
                        </p:par>
                        <p:par>
                          <p:cTn id="51" fill="hold">
                            <p:stCondLst>
                              <p:cond delay="3100"/>
                            </p:stCondLst>
                            <p:childTnLst>
                              <p:par>
                                <p:cTn id="52" presetID="2" presetClass="entr" presetSubtype="2" fill="hold" grpId="0" nodeType="afterEffect">
                                  <p:stCondLst>
                                    <p:cond delay="0"/>
                                  </p:stCondLst>
                                  <p:childTnLst>
                                    <p:set>
                                      <p:cBhvr>
                                        <p:cTn id="53" dur="1" fill="hold">
                                          <p:stCondLst>
                                            <p:cond delay="0"/>
                                          </p:stCondLst>
                                        </p:cTn>
                                        <p:tgtEl>
                                          <p:spTgt spid="81"/>
                                        </p:tgtEl>
                                        <p:attrNameLst>
                                          <p:attrName>style.visibility</p:attrName>
                                        </p:attrNameLst>
                                      </p:cBhvr>
                                      <p:to>
                                        <p:strVal val="visible"/>
                                      </p:to>
                                    </p:set>
                                    <p:anim calcmode="lin" valueType="num">
                                      <p:cBhvr additive="base">
                                        <p:cTn id="54" dur="300" fill="hold"/>
                                        <p:tgtEl>
                                          <p:spTgt spid="81"/>
                                        </p:tgtEl>
                                        <p:attrNameLst>
                                          <p:attrName>ppt_x</p:attrName>
                                        </p:attrNameLst>
                                      </p:cBhvr>
                                      <p:tavLst>
                                        <p:tav tm="0">
                                          <p:val>
                                            <p:strVal val="1+#ppt_w/2"/>
                                          </p:val>
                                        </p:tav>
                                        <p:tav tm="100000">
                                          <p:val>
                                            <p:strVal val="#ppt_x"/>
                                          </p:val>
                                        </p:tav>
                                      </p:tavLst>
                                    </p:anim>
                                    <p:anim calcmode="lin" valueType="num">
                                      <p:cBhvr additive="base">
                                        <p:cTn id="55" dur="3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80" grpId="0"/>
      <p:bldP spid="8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4208181" y="3896079"/>
            <a:ext cx="3775643" cy="2041525"/>
            <a:chOff x="3154362" y="2616200"/>
            <a:chExt cx="2832101" cy="1531144"/>
          </a:xfrm>
        </p:grpSpPr>
        <p:sp>
          <p:nvSpPr>
            <p:cNvPr id="96" name="Freeform 6"/>
            <p:cNvSpPr>
              <a:spLocks/>
            </p:cNvSpPr>
            <p:nvPr/>
          </p:nvSpPr>
          <p:spPr bwMode="auto">
            <a:xfrm>
              <a:off x="3157538" y="2963069"/>
              <a:ext cx="1412875" cy="1184275"/>
            </a:xfrm>
            <a:custGeom>
              <a:avLst/>
              <a:gdLst>
                <a:gd name="T0" fmla="*/ 890 w 890"/>
                <a:gd name="T1" fmla="*/ 746 h 746"/>
                <a:gd name="T2" fmla="*/ 0 w 890"/>
                <a:gd name="T3" fmla="*/ 433 h 746"/>
                <a:gd name="T4" fmla="*/ 0 w 890"/>
                <a:gd name="T5" fmla="*/ 0 h 746"/>
                <a:gd name="T6" fmla="*/ 890 w 890"/>
                <a:gd name="T7" fmla="*/ 317 h 746"/>
                <a:gd name="T8" fmla="*/ 890 w 890"/>
                <a:gd name="T9" fmla="*/ 746 h 746"/>
              </a:gdLst>
              <a:ahLst/>
              <a:cxnLst>
                <a:cxn ang="0">
                  <a:pos x="T0" y="T1"/>
                </a:cxn>
                <a:cxn ang="0">
                  <a:pos x="T2" y="T3"/>
                </a:cxn>
                <a:cxn ang="0">
                  <a:pos x="T4" y="T5"/>
                </a:cxn>
                <a:cxn ang="0">
                  <a:pos x="T6" y="T7"/>
                </a:cxn>
                <a:cxn ang="0">
                  <a:pos x="T8" y="T9"/>
                </a:cxn>
              </a:cxnLst>
              <a:rect l="0" t="0" r="r" b="b"/>
              <a:pathLst>
                <a:path w="890" h="746">
                  <a:moveTo>
                    <a:pt x="890" y="746"/>
                  </a:moveTo>
                  <a:lnTo>
                    <a:pt x="0" y="433"/>
                  </a:lnTo>
                  <a:lnTo>
                    <a:pt x="0" y="0"/>
                  </a:lnTo>
                  <a:lnTo>
                    <a:pt x="890" y="317"/>
                  </a:lnTo>
                  <a:lnTo>
                    <a:pt x="89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7"/>
            <p:cNvSpPr>
              <a:spLocks/>
            </p:cNvSpPr>
            <p:nvPr/>
          </p:nvSpPr>
          <p:spPr bwMode="auto">
            <a:xfrm>
              <a:off x="4570413" y="2963069"/>
              <a:ext cx="1416050" cy="1184275"/>
            </a:xfrm>
            <a:custGeom>
              <a:avLst/>
              <a:gdLst>
                <a:gd name="T0" fmla="*/ 0 w 892"/>
                <a:gd name="T1" fmla="*/ 746 h 746"/>
                <a:gd name="T2" fmla="*/ 892 w 892"/>
                <a:gd name="T3" fmla="*/ 433 h 746"/>
                <a:gd name="T4" fmla="*/ 892 w 892"/>
                <a:gd name="T5" fmla="*/ 0 h 746"/>
                <a:gd name="T6" fmla="*/ 0 w 892"/>
                <a:gd name="T7" fmla="*/ 317 h 746"/>
                <a:gd name="T8" fmla="*/ 0 w 892"/>
                <a:gd name="T9" fmla="*/ 746 h 746"/>
              </a:gdLst>
              <a:ahLst/>
              <a:cxnLst>
                <a:cxn ang="0">
                  <a:pos x="T0" y="T1"/>
                </a:cxn>
                <a:cxn ang="0">
                  <a:pos x="T2" y="T3"/>
                </a:cxn>
                <a:cxn ang="0">
                  <a:pos x="T4" y="T5"/>
                </a:cxn>
                <a:cxn ang="0">
                  <a:pos x="T6" y="T7"/>
                </a:cxn>
                <a:cxn ang="0">
                  <a:pos x="T8" y="T9"/>
                </a:cxn>
              </a:cxnLst>
              <a:rect l="0" t="0" r="r" b="b"/>
              <a:pathLst>
                <a:path w="892" h="746">
                  <a:moveTo>
                    <a:pt x="0" y="746"/>
                  </a:moveTo>
                  <a:lnTo>
                    <a:pt x="892" y="433"/>
                  </a:lnTo>
                  <a:lnTo>
                    <a:pt x="892" y="0"/>
                  </a:lnTo>
                  <a:lnTo>
                    <a:pt x="0" y="317"/>
                  </a:lnTo>
                  <a:lnTo>
                    <a:pt x="0" y="746"/>
                  </a:lnTo>
                  <a:close/>
                </a:path>
              </a:pathLst>
            </a:custGeom>
            <a:gradFill flip="none" rotWithShape="1">
              <a:gsLst>
                <a:gs pos="0">
                  <a:schemeClr val="accent2">
                    <a:lumMod val="60000"/>
                    <a:lumOff val="40000"/>
                  </a:schemeClr>
                </a:gs>
                <a:gs pos="100000">
                  <a:schemeClr val="accent2"/>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8"/>
            <p:cNvSpPr>
              <a:spLocks/>
            </p:cNvSpPr>
            <p:nvPr/>
          </p:nvSpPr>
          <p:spPr bwMode="auto">
            <a:xfrm>
              <a:off x="3157538" y="2616200"/>
              <a:ext cx="2828925" cy="852488"/>
            </a:xfrm>
            <a:custGeom>
              <a:avLst/>
              <a:gdLst>
                <a:gd name="T0" fmla="*/ 890 w 1782"/>
                <a:gd name="T1" fmla="*/ 0 h 537"/>
                <a:gd name="T2" fmla="*/ 0 w 1782"/>
                <a:gd name="T3" fmla="*/ 220 h 537"/>
                <a:gd name="T4" fmla="*/ 890 w 1782"/>
                <a:gd name="T5" fmla="*/ 537 h 537"/>
                <a:gd name="T6" fmla="*/ 1782 w 1782"/>
                <a:gd name="T7" fmla="*/ 220 h 537"/>
                <a:gd name="T8" fmla="*/ 890 w 1782"/>
                <a:gd name="T9" fmla="*/ 0 h 537"/>
              </a:gdLst>
              <a:ahLst/>
              <a:cxnLst>
                <a:cxn ang="0">
                  <a:pos x="T0" y="T1"/>
                </a:cxn>
                <a:cxn ang="0">
                  <a:pos x="T2" y="T3"/>
                </a:cxn>
                <a:cxn ang="0">
                  <a:pos x="T4" y="T5"/>
                </a:cxn>
                <a:cxn ang="0">
                  <a:pos x="T6" y="T7"/>
                </a:cxn>
                <a:cxn ang="0">
                  <a:pos x="T8" y="T9"/>
                </a:cxn>
              </a:cxnLst>
              <a:rect l="0" t="0" r="r" b="b"/>
              <a:pathLst>
                <a:path w="1782" h="537">
                  <a:moveTo>
                    <a:pt x="890" y="0"/>
                  </a:moveTo>
                  <a:lnTo>
                    <a:pt x="0" y="220"/>
                  </a:lnTo>
                  <a:lnTo>
                    <a:pt x="890" y="537"/>
                  </a:lnTo>
                  <a:lnTo>
                    <a:pt x="1782" y="220"/>
                  </a:lnTo>
                  <a:lnTo>
                    <a:pt x="89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圆角矩形 98"/>
            <p:cNvSpPr/>
            <p:nvPr/>
          </p:nvSpPr>
          <p:spPr>
            <a:xfrm rot="20424403">
              <a:off x="4570413" y="3215573"/>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175597" flipH="1">
              <a:off x="3154362" y="3215974"/>
              <a:ext cx="141605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4587016" y="3163711"/>
            <a:ext cx="3017974" cy="1630892"/>
            <a:chOff x="3438526" y="2066925"/>
            <a:chExt cx="2263775" cy="1223169"/>
          </a:xfrm>
        </p:grpSpPr>
        <p:sp>
          <p:nvSpPr>
            <p:cNvPr id="102" name="Freeform 10"/>
            <p:cNvSpPr>
              <a:spLocks/>
            </p:cNvSpPr>
            <p:nvPr/>
          </p:nvSpPr>
          <p:spPr bwMode="auto">
            <a:xfrm>
              <a:off x="3438526" y="2343944"/>
              <a:ext cx="1131888" cy="946150"/>
            </a:xfrm>
            <a:custGeom>
              <a:avLst/>
              <a:gdLst>
                <a:gd name="T0" fmla="*/ 713 w 713"/>
                <a:gd name="T1" fmla="*/ 596 h 596"/>
                <a:gd name="T2" fmla="*/ 0 w 713"/>
                <a:gd name="T3" fmla="*/ 346 h 596"/>
                <a:gd name="T4" fmla="*/ 0 w 713"/>
                <a:gd name="T5" fmla="*/ 0 h 596"/>
                <a:gd name="T6" fmla="*/ 713 w 713"/>
                <a:gd name="T7" fmla="*/ 253 h 596"/>
                <a:gd name="T8" fmla="*/ 713 w 713"/>
                <a:gd name="T9" fmla="*/ 596 h 596"/>
              </a:gdLst>
              <a:ahLst/>
              <a:cxnLst>
                <a:cxn ang="0">
                  <a:pos x="T0" y="T1"/>
                </a:cxn>
                <a:cxn ang="0">
                  <a:pos x="T2" y="T3"/>
                </a:cxn>
                <a:cxn ang="0">
                  <a:pos x="T4" y="T5"/>
                </a:cxn>
                <a:cxn ang="0">
                  <a:pos x="T6" y="T7"/>
                </a:cxn>
                <a:cxn ang="0">
                  <a:pos x="T8" y="T9"/>
                </a:cxn>
              </a:cxnLst>
              <a:rect l="0" t="0" r="r" b="b"/>
              <a:pathLst>
                <a:path w="713" h="596">
                  <a:moveTo>
                    <a:pt x="713" y="596"/>
                  </a:moveTo>
                  <a:lnTo>
                    <a:pt x="0" y="346"/>
                  </a:lnTo>
                  <a:lnTo>
                    <a:pt x="0" y="0"/>
                  </a:lnTo>
                  <a:lnTo>
                    <a:pt x="713" y="253"/>
                  </a:lnTo>
                  <a:lnTo>
                    <a:pt x="713"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1"/>
            <p:cNvSpPr>
              <a:spLocks/>
            </p:cNvSpPr>
            <p:nvPr/>
          </p:nvSpPr>
          <p:spPr bwMode="auto">
            <a:xfrm>
              <a:off x="4570413" y="2343944"/>
              <a:ext cx="1131888" cy="946150"/>
            </a:xfrm>
            <a:custGeom>
              <a:avLst/>
              <a:gdLst>
                <a:gd name="T0" fmla="*/ 0 w 713"/>
                <a:gd name="T1" fmla="*/ 596 h 596"/>
                <a:gd name="T2" fmla="*/ 713 w 713"/>
                <a:gd name="T3" fmla="*/ 346 h 596"/>
                <a:gd name="T4" fmla="*/ 713 w 713"/>
                <a:gd name="T5" fmla="*/ 0 h 596"/>
                <a:gd name="T6" fmla="*/ 0 w 713"/>
                <a:gd name="T7" fmla="*/ 253 h 596"/>
                <a:gd name="T8" fmla="*/ 0 w 713"/>
                <a:gd name="T9" fmla="*/ 596 h 596"/>
              </a:gdLst>
              <a:ahLst/>
              <a:cxnLst>
                <a:cxn ang="0">
                  <a:pos x="T0" y="T1"/>
                </a:cxn>
                <a:cxn ang="0">
                  <a:pos x="T2" y="T3"/>
                </a:cxn>
                <a:cxn ang="0">
                  <a:pos x="T4" y="T5"/>
                </a:cxn>
                <a:cxn ang="0">
                  <a:pos x="T6" y="T7"/>
                </a:cxn>
                <a:cxn ang="0">
                  <a:pos x="T8" y="T9"/>
                </a:cxn>
              </a:cxnLst>
              <a:rect l="0" t="0" r="r" b="b"/>
              <a:pathLst>
                <a:path w="713" h="596">
                  <a:moveTo>
                    <a:pt x="0" y="596"/>
                  </a:moveTo>
                  <a:lnTo>
                    <a:pt x="713" y="346"/>
                  </a:lnTo>
                  <a:lnTo>
                    <a:pt x="713" y="0"/>
                  </a:lnTo>
                  <a:lnTo>
                    <a:pt x="0" y="253"/>
                  </a:lnTo>
                  <a:lnTo>
                    <a:pt x="0" y="596"/>
                  </a:lnTo>
                  <a:close/>
                </a:path>
              </a:pathLst>
            </a:custGeom>
            <a:gradFill flip="none" rotWithShape="1">
              <a:gsLst>
                <a:gs pos="0">
                  <a:schemeClr val="accent3">
                    <a:lumMod val="60000"/>
                    <a:lumOff val="40000"/>
                  </a:schemeClr>
                </a:gs>
                <a:gs pos="100000">
                  <a:schemeClr val="accent3"/>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2"/>
            <p:cNvSpPr>
              <a:spLocks/>
            </p:cNvSpPr>
            <p:nvPr/>
          </p:nvSpPr>
          <p:spPr bwMode="auto">
            <a:xfrm>
              <a:off x="3438526" y="2066925"/>
              <a:ext cx="2263775" cy="681038"/>
            </a:xfrm>
            <a:custGeom>
              <a:avLst/>
              <a:gdLst>
                <a:gd name="T0" fmla="*/ 713 w 1426"/>
                <a:gd name="T1" fmla="*/ 0 h 429"/>
                <a:gd name="T2" fmla="*/ 0 w 1426"/>
                <a:gd name="T3" fmla="*/ 176 h 429"/>
                <a:gd name="T4" fmla="*/ 713 w 1426"/>
                <a:gd name="T5" fmla="*/ 429 h 429"/>
                <a:gd name="T6" fmla="*/ 1426 w 1426"/>
                <a:gd name="T7" fmla="*/ 176 h 429"/>
                <a:gd name="T8" fmla="*/ 713 w 1426"/>
                <a:gd name="T9" fmla="*/ 0 h 429"/>
              </a:gdLst>
              <a:ahLst/>
              <a:cxnLst>
                <a:cxn ang="0">
                  <a:pos x="T0" y="T1"/>
                </a:cxn>
                <a:cxn ang="0">
                  <a:pos x="T2" y="T3"/>
                </a:cxn>
                <a:cxn ang="0">
                  <a:pos x="T4" y="T5"/>
                </a:cxn>
                <a:cxn ang="0">
                  <a:pos x="T6" y="T7"/>
                </a:cxn>
                <a:cxn ang="0">
                  <a:pos x="T8" y="T9"/>
                </a:cxn>
              </a:cxnLst>
              <a:rect l="0" t="0" r="r" b="b"/>
              <a:pathLst>
                <a:path w="1426" h="429">
                  <a:moveTo>
                    <a:pt x="713" y="0"/>
                  </a:moveTo>
                  <a:lnTo>
                    <a:pt x="0" y="176"/>
                  </a:lnTo>
                  <a:lnTo>
                    <a:pt x="713" y="429"/>
                  </a:lnTo>
                  <a:lnTo>
                    <a:pt x="1426" y="176"/>
                  </a:lnTo>
                  <a:lnTo>
                    <a:pt x="713"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圆角矩形 104"/>
            <p:cNvSpPr/>
            <p:nvPr/>
          </p:nvSpPr>
          <p:spPr>
            <a:xfrm rot="20424403">
              <a:off x="4579098" y="2541981"/>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1175597" flipH="1">
              <a:off x="3462939" y="2547215"/>
              <a:ext cx="111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4965850" y="2613378"/>
            <a:ext cx="2262423" cy="1224492"/>
            <a:chOff x="3722688" y="1654175"/>
            <a:chExt cx="1697038" cy="918369"/>
          </a:xfrm>
        </p:grpSpPr>
        <p:sp>
          <p:nvSpPr>
            <p:cNvPr id="108" name="Freeform 14"/>
            <p:cNvSpPr>
              <a:spLocks/>
            </p:cNvSpPr>
            <p:nvPr/>
          </p:nvSpPr>
          <p:spPr bwMode="auto">
            <a:xfrm>
              <a:off x="3722688" y="1861344"/>
              <a:ext cx="847725" cy="711200"/>
            </a:xfrm>
            <a:custGeom>
              <a:avLst/>
              <a:gdLst>
                <a:gd name="T0" fmla="*/ 534 w 534"/>
                <a:gd name="T1" fmla="*/ 448 h 448"/>
                <a:gd name="T2" fmla="*/ 0 w 534"/>
                <a:gd name="T3" fmla="*/ 260 h 448"/>
                <a:gd name="T4" fmla="*/ 0 w 534"/>
                <a:gd name="T5" fmla="*/ 0 h 448"/>
                <a:gd name="T6" fmla="*/ 534 w 534"/>
                <a:gd name="T7" fmla="*/ 191 h 448"/>
                <a:gd name="T8" fmla="*/ 534 w 534"/>
                <a:gd name="T9" fmla="*/ 448 h 448"/>
              </a:gdLst>
              <a:ahLst/>
              <a:cxnLst>
                <a:cxn ang="0">
                  <a:pos x="T0" y="T1"/>
                </a:cxn>
                <a:cxn ang="0">
                  <a:pos x="T2" y="T3"/>
                </a:cxn>
                <a:cxn ang="0">
                  <a:pos x="T4" y="T5"/>
                </a:cxn>
                <a:cxn ang="0">
                  <a:pos x="T6" y="T7"/>
                </a:cxn>
                <a:cxn ang="0">
                  <a:pos x="T8" y="T9"/>
                </a:cxn>
              </a:cxnLst>
              <a:rect l="0" t="0" r="r" b="b"/>
              <a:pathLst>
                <a:path w="534" h="448">
                  <a:moveTo>
                    <a:pt x="534" y="448"/>
                  </a:moveTo>
                  <a:lnTo>
                    <a:pt x="0" y="260"/>
                  </a:lnTo>
                  <a:lnTo>
                    <a:pt x="0" y="0"/>
                  </a:lnTo>
                  <a:lnTo>
                    <a:pt x="534" y="191"/>
                  </a:lnTo>
                  <a:lnTo>
                    <a:pt x="534"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5"/>
            <p:cNvSpPr>
              <a:spLocks/>
            </p:cNvSpPr>
            <p:nvPr/>
          </p:nvSpPr>
          <p:spPr bwMode="auto">
            <a:xfrm>
              <a:off x="4570413" y="1861344"/>
              <a:ext cx="849313" cy="711200"/>
            </a:xfrm>
            <a:custGeom>
              <a:avLst/>
              <a:gdLst>
                <a:gd name="T0" fmla="*/ 0 w 535"/>
                <a:gd name="T1" fmla="*/ 448 h 448"/>
                <a:gd name="T2" fmla="*/ 535 w 535"/>
                <a:gd name="T3" fmla="*/ 260 h 448"/>
                <a:gd name="T4" fmla="*/ 535 w 535"/>
                <a:gd name="T5" fmla="*/ 0 h 448"/>
                <a:gd name="T6" fmla="*/ 0 w 535"/>
                <a:gd name="T7" fmla="*/ 191 h 448"/>
                <a:gd name="T8" fmla="*/ 0 w 535"/>
                <a:gd name="T9" fmla="*/ 448 h 448"/>
              </a:gdLst>
              <a:ahLst/>
              <a:cxnLst>
                <a:cxn ang="0">
                  <a:pos x="T0" y="T1"/>
                </a:cxn>
                <a:cxn ang="0">
                  <a:pos x="T2" y="T3"/>
                </a:cxn>
                <a:cxn ang="0">
                  <a:pos x="T4" y="T5"/>
                </a:cxn>
                <a:cxn ang="0">
                  <a:pos x="T6" y="T7"/>
                </a:cxn>
                <a:cxn ang="0">
                  <a:pos x="T8" y="T9"/>
                </a:cxn>
              </a:cxnLst>
              <a:rect l="0" t="0" r="r" b="b"/>
              <a:pathLst>
                <a:path w="535" h="448">
                  <a:moveTo>
                    <a:pt x="0" y="448"/>
                  </a:moveTo>
                  <a:lnTo>
                    <a:pt x="535" y="260"/>
                  </a:lnTo>
                  <a:lnTo>
                    <a:pt x="535" y="0"/>
                  </a:lnTo>
                  <a:lnTo>
                    <a:pt x="0" y="191"/>
                  </a:lnTo>
                  <a:lnTo>
                    <a:pt x="0" y="448"/>
                  </a:lnTo>
                  <a:close/>
                </a:path>
              </a:pathLst>
            </a:custGeom>
            <a:gradFill flip="none" rotWithShape="1">
              <a:gsLst>
                <a:gs pos="0">
                  <a:schemeClr val="accent4">
                    <a:lumMod val="60000"/>
                    <a:lumOff val="40000"/>
                  </a:schemeClr>
                </a:gs>
                <a:gs pos="100000">
                  <a:schemeClr val="accent4"/>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6"/>
            <p:cNvSpPr>
              <a:spLocks/>
            </p:cNvSpPr>
            <p:nvPr/>
          </p:nvSpPr>
          <p:spPr bwMode="auto">
            <a:xfrm>
              <a:off x="3722688" y="1654175"/>
              <a:ext cx="1697038" cy="512763"/>
            </a:xfrm>
            <a:custGeom>
              <a:avLst/>
              <a:gdLst>
                <a:gd name="T0" fmla="*/ 534 w 1069"/>
                <a:gd name="T1" fmla="*/ 0 h 323"/>
                <a:gd name="T2" fmla="*/ 0 w 1069"/>
                <a:gd name="T3" fmla="*/ 132 h 323"/>
                <a:gd name="T4" fmla="*/ 534 w 1069"/>
                <a:gd name="T5" fmla="*/ 323 h 323"/>
                <a:gd name="T6" fmla="*/ 1069 w 1069"/>
                <a:gd name="T7" fmla="*/ 132 h 323"/>
                <a:gd name="T8" fmla="*/ 534 w 1069"/>
                <a:gd name="T9" fmla="*/ 0 h 323"/>
              </a:gdLst>
              <a:ahLst/>
              <a:cxnLst>
                <a:cxn ang="0">
                  <a:pos x="T0" y="T1"/>
                </a:cxn>
                <a:cxn ang="0">
                  <a:pos x="T2" y="T3"/>
                </a:cxn>
                <a:cxn ang="0">
                  <a:pos x="T4" y="T5"/>
                </a:cxn>
                <a:cxn ang="0">
                  <a:pos x="T6" y="T7"/>
                </a:cxn>
                <a:cxn ang="0">
                  <a:pos x="T8" y="T9"/>
                </a:cxn>
              </a:cxnLst>
              <a:rect l="0" t="0" r="r" b="b"/>
              <a:pathLst>
                <a:path w="1069" h="323">
                  <a:moveTo>
                    <a:pt x="534" y="0"/>
                  </a:moveTo>
                  <a:lnTo>
                    <a:pt x="0" y="132"/>
                  </a:lnTo>
                  <a:lnTo>
                    <a:pt x="534" y="323"/>
                  </a:lnTo>
                  <a:lnTo>
                    <a:pt x="1069" y="132"/>
                  </a:lnTo>
                  <a:lnTo>
                    <a:pt x="534"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圆角矩形 110"/>
            <p:cNvSpPr/>
            <p:nvPr/>
          </p:nvSpPr>
          <p:spPr>
            <a:xfrm rot="20424403">
              <a:off x="4587434" y="2009243"/>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1175597" flipH="1">
              <a:off x="3722752" y="2006669"/>
              <a:ext cx="82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5342567" y="2249311"/>
            <a:ext cx="1506870" cy="813860"/>
            <a:chOff x="4005263" y="1381125"/>
            <a:chExt cx="1130300" cy="610395"/>
          </a:xfrm>
        </p:grpSpPr>
        <p:sp>
          <p:nvSpPr>
            <p:cNvPr id="114" name="Freeform 18"/>
            <p:cNvSpPr>
              <a:spLocks/>
            </p:cNvSpPr>
            <p:nvPr/>
          </p:nvSpPr>
          <p:spPr bwMode="auto">
            <a:xfrm>
              <a:off x="4005263" y="1516857"/>
              <a:ext cx="565150" cy="474663"/>
            </a:xfrm>
            <a:custGeom>
              <a:avLst/>
              <a:gdLst>
                <a:gd name="T0" fmla="*/ 356 w 356"/>
                <a:gd name="T1" fmla="*/ 299 h 299"/>
                <a:gd name="T2" fmla="*/ 0 w 356"/>
                <a:gd name="T3" fmla="*/ 174 h 299"/>
                <a:gd name="T4" fmla="*/ 0 w 356"/>
                <a:gd name="T5" fmla="*/ 0 h 299"/>
                <a:gd name="T6" fmla="*/ 356 w 356"/>
                <a:gd name="T7" fmla="*/ 127 h 299"/>
                <a:gd name="T8" fmla="*/ 356 w 356"/>
                <a:gd name="T9" fmla="*/ 299 h 299"/>
              </a:gdLst>
              <a:ahLst/>
              <a:cxnLst>
                <a:cxn ang="0">
                  <a:pos x="T0" y="T1"/>
                </a:cxn>
                <a:cxn ang="0">
                  <a:pos x="T2" y="T3"/>
                </a:cxn>
                <a:cxn ang="0">
                  <a:pos x="T4" y="T5"/>
                </a:cxn>
                <a:cxn ang="0">
                  <a:pos x="T6" y="T7"/>
                </a:cxn>
                <a:cxn ang="0">
                  <a:pos x="T8" y="T9"/>
                </a:cxn>
              </a:cxnLst>
              <a:rect l="0" t="0" r="r" b="b"/>
              <a:pathLst>
                <a:path w="356" h="299">
                  <a:moveTo>
                    <a:pt x="356" y="299"/>
                  </a:moveTo>
                  <a:lnTo>
                    <a:pt x="0" y="174"/>
                  </a:lnTo>
                  <a:lnTo>
                    <a:pt x="0" y="0"/>
                  </a:lnTo>
                  <a:lnTo>
                    <a:pt x="356" y="127"/>
                  </a:lnTo>
                  <a:lnTo>
                    <a:pt x="356"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9"/>
            <p:cNvSpPr>
              <a:spLocks/>
            </p:cNvSpPr>
            <p:nvPr/>
          </p:nvSpPr>
          <p:spPr bwMode="auto">
            <a:xfrm>
              <a:off x="4570413" y="1516857"/>
              <a:ext cx="565150" cy="474663"/>
            </a:xfrm>
            <a:custGeom>
              <a:avLst/>
              <a:gdLst>
                <a:gd name="T0" fmla="*/ 0 w 356"/>
                <a:gd name="T1" fmla="*/ 299 h 299"/>
                <a:gd name="T2" fmla="*/ 356 w 356"/>
                <a:gd name="T3" fmla="*/ 174 h 299"/>
                <a:gd name="T4" fmla="*/ 356 w 356"/>
                <a:gd name="T5" fmla="*/ 0 h 299"/>
                <a:gd name="T6" fmla="*/ 0 w 356"/>
                <a:gd name="T7" fmla="*/ 127 h 299"/>
                <a:gd name="T8" fmla="*/ 0 w 356"/>
                <a:gd name="T9" fmla="*/ 299 h 299"/>
              </a:gdLst>
              <a:ahLst/>
              <a:cxnLst>
                <a:cxn ang="0">
                  <a:pos x="T0" y="T1"/>
                </a:cxn>
                <a:cxn ang="0">
                  <a:pos x="T2" y="T3"/>
                </a:cxn>
                <a:cxn ang="0">
                  <a:pos x="T4" y="T5"/>
                </a:cxn>
                <a:cxn ang="0">
                  <a:pos x="T6" y="T7"/>
                </a:cxn>
                <a:cxn ang="0">
                  <a:pos x="T8" y="T9"/>
                </a:cxn>
              </a:cxnLst>
              <a:rect l="0" t="0" r="r" b="b"/>
              <a:pathLst>
                <a:path w="356" h="299">
                  <a:moveTo>
                    <a:pt x="0" y="299"/>
                  </a:moveTo>
                  <a:lnTo>
                    <a:pt x="356" y="174"/>
                  </a:lnTo>
                  <a:lnTo>
                    <a:pt x="356" y="0"/>
                  </a:lnTo>
                  <a:lnTo>
                    <a:pt x="0" y="127"/>
                  </a:lnTo>
                  <a:lnTo>
                    <a:pt x="0" y="299"/>
                  </a:lnTo>
                  <a:close/>
                </a:path>
              </a:pathLst>
            </a:custGeom>
            <a:gradFill flip="none" rotWithShape="1">
              <a:gsLst>
                <a:gs pos="0">
                  <a:schemeClr val="accent5">
                    <a:lumMod val="60000"/>
                    <a:lumOff val="40000"/>
                  </a:schemeClr>
                </a:gs>
                <a:gs pos="100000">
                  <a:schemeClr val="accent5"/>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20"/>
            <p:cNvSpPr>
              <a:spLocks/>
            </p:cNvSpPr>
            <p:nvPr/>
          </p:nvSpPr>
          <p:spPr bwMode="auto">
            <a:xfrm>
              <a:off x="4005263" y="1381125"/>
              <a:ext cx="1130300" cy="339725"/>
            </a:xfrm>
            <a:custGeom>
              <a:avLst/>
              <a:gdLst>
                <a:gd name="T0" fmla="*/ 356 w 712"/>
                <a:gd name="T1" fmla="*/ 0 h 214"/>
                <a:gd name="T2" fmla="*/ 0 w 712"/>
                <a:gd name="T3" fmla="*/ 87 h 214"/>
                <a:gd name="T4" fmla="*/ 356 w 712"/>
                <a:gd name="T5" fmla="*/ 214 h 214"/>
                <a:gd name="T6" fmla="*/ 712 w 712"/>
                <a:gd name="T7" fmla="*/ 87 h 214"/>
                <a:gd name="T8" fmla="*/ 356 w 712"/>
                <a:gd name="T9" fmla="*/ 0 h 214"/>
              </a:gdLst>
              <a:ahLst/>
              <a:cxnLst>
                <a:cxn ang="0">
                  <a:pos x="T0" y="T1"/>
                </a:cxn>
                <a:cxn ang="0">
                  <a:pos x="T2" y="T3"/>
                </a:cxn>
                <a:cxn ang="0">
                  <a:pos x="T4" y="T5"/>
                </a:cxn>
                <a:cxn ang="0">
                  <a:pos x="T6" y="T7"/>
                </a:cxn>
                <a:cxn ang="0">
                  <a:pos x="T8" y="T9"/>
                </a:cxn>
              </a:cxnLst>
              <a:rect l="0" t="0" r="r" b="b"/>
              <a:pathLst>
                <a:path w="712" h="214">
                  <a:moveTo>
                    <a:pt x="356" y="0"/>
                  </a:moveTo>
                  <a:lnTo>
                    <a:pt x="0" y="87"/>
                  </a:lnTo>
                  <a:lnTo>
                    <a:pt x="356" y="214"/>
                  </a:lnTo>
                  <a:lnTo>
                    <a:pt x="712" y="87"/>
                  </a:lnTo>
                  <a:lnTo>
                    <a:pt x="356"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圆角矩形 116"/>
            <p:cNvSpPr/>
            <p:nvPr/>
          </p:nvSpPr>
          <p:spPr>
            <a:xfrm rot="20424403">
              <a:off x="4596812" y="1618273"/>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1175597" flipH="1">
              <a:off x="4027206" y="1611924"/>
              <a:ext cx="504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矩形 118"/>
          <p:cNvSpPr/>
          <p:nvPr/>
        </p:nvSpPr>
        <p:spPr>
          <a:xfrm>
            <a:off x="579357" y="3363737"/>
            <a:ext cx="2889596"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0" name="矩形 119"/>
          <p:cNvSpPr/>
          <p:nvPr/>
        </p:nvSpPr>
        <p:spPr>
          <a:xfrm>
            <a:off x="579357" y="2103476"/>
            <a:ext cx="2889596"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1" name="矩形 120"/>
          <p:cNvSpPr/>
          <p:nvPr/>
        </p:nvSpPr>
        <p:spPr>
          <a:xfrm>
            <a:off x="8723051" y="4279590"/>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22" name="矩形 121"/>
          <p:cNvSpPr/>
          <p:nvPr/>
        </p:nvSpPr>
        <p:spPr>
          <a:xfrm>
            <a:off x="8716941" y="26741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23" name="直接连接符 122"/>
          <p:cNvCxnSpPr/>
          <p:nvPr/>
        </p:nvCxnSpPr>
        <p:spPr>
          <a:xfrm flipV="1">
            <a:off x="3521494" y="2608630"/>
            <a:ext cx="162842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flipV="1">
            <a:off x="3521493" y="3937416"/>
            <a:ext cx="97751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flipV="1">
            <a:off x="8182054" y="4794607"/>
            <a:ext cx="545230"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7432549" y="3163713"/>
            <a:ext cx="129473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28" name="波形 127"/>
          <p:cNvSpPr/>
          <p:nvPr/>
        </p:nvSpPr>
        <p:spPr>
          <a:xfrm>
            <a:off x="6114507" y="1343112"/>
            <a:ext cx="705290" cy="705381"/>
          </a:xfrm>
          <a:prstGeom prst="wave">
            <a:avLst/>
          </a:prstGeom>
          <a:gradFill flip="none" rotWithShape="1">
            <a:gsLst>
              <a:gs pos="30000">
                <a:schemeClr val="accent1">
                  <a:lumMod val="60000"/>
                  <a:lumOff val="40000"/>
                </a:schemeClr>
              </a:gs>
              <a:gs pos="0">
                <a:schemeClr val="accent1"/>
              </a:gs>
              <a:gs pos="77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9" name="矩形 128"/>
          <p:cNvSpPr/>
          <p:nvPr/>
        </p:nvSpPr>
        <p:spPr>
          <a:xfrm>
            <a:off x="8716941" y="1251722"/>
            <a:ext cx="2889596"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30" name="直接连接符 129"/>
          <p:cNvCxnSpPr/>
          <p:nvPr/>
        </p:nvCxnSpPr>
        <p:spPr>
          <a:xfrm>
            <a:off x="6949331" y="1741312"/>
            <a:ext cx="1777955"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flipV="1">
            <a:off x="6096002" y="1344437"/>
            <a:ext cx="0" cy="1072467"/>
          </a:xfrm>
          <a:prstGeom prst="line">
            <a:avLst/>
          </a:prstGeom>
          <a:ln w="381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26684840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p:cTn id="7" dur="300" fill="hold"/>
                                        <p:tgtEl>
                                          <p:spTgt spid="95"/>
                                        </p:tgtEl>
                                        <p:attrNameLst>
                                          <p:attrName>ppt_w</p:attrName>
                                        </p:attrNameLst>
                                      </p:cBhvr>
                                      <p:tavLst>
                                        <p:tav tm="0">
                                          <p:val>
                                            <p:fltVal val="0"/>
                                          </p:val>
                                        </p:tav>
                                        <p:tav tm="100000">
                                          <p:val>
                                            <p:strVal val="#ppt_w"/>
                                          </p:val>
                                        </p:tav>
                                      </p:tavLst>
                                    </p:anim>
                                    <p:anim calcmode="lin" valueType="num">
                                      <p:cBhvr>
                                        <p:cTn id="8" dur="300" fill="hold"/>
                                        <p:tgtEl>
                                          <p:spTgt spid="95"/>
                                        </p:tgtEl>
                                        <p:attrNameLst>
                                          <p:attrName>ppt_h</p:attrName>
                                        </p:attrNameLst>
                                      </p:cBhvr>
                                      <p:tavLst>
                                        <p:tav tm="0">
                                          <p:val>
                                            <p:fltVal val="0"/>
                                          </p:val>
                                        </p:tav>
                                        <p:tav tm="100000">
                                          <p:val>
                                            <p:strVal val="#ppt_h"/>
                                          </p:val>
                                        </p:tav>
                                      </p:tavLst>
                                    </p:anim>
                                    <p:animEffect transition="in" filter="fade">
                                      <p:cBhvr>
                                        <p:cTn id="9" dur="300"/>
                                        <p:tgtEl>
                                          <p:spTgt spid="95"/>
                                        </p:tgtEl>
                                      </p:cBhvr>
                                    </p:animEffect>
                                  </p:childTnLst>
                                </p:cTn>
                              </p:par>
                            </p:childTnLst>
                          </p:cTn>
                        </p:par>
                        <p:par>
                          <p:cTn id="10" fill="hold">
                            <p:stCondLst>
                              <p:cond delay="300"/>
                            </p:stCondLst>
                            <p:childTnLst>
                              <p:par>
                                <p:cTn id="11" presetID="53" presetClass="entr" presetSubtype="16"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p:cTn id="13" dur="300" fill="hold"/>
                                        <p:tgtEl>
                                          <p:spTgt spid="101"/>
                                        </p:tgtEl>
                                        <p:attrNameLst>
                                          <p:attrName>ppt_w</p:attrName>
                                        </p:attrNameLst>
                                      </p:cBhvr>
                                      <p:tavLst>
                                        <p:tav tm="0">
                                          <p:val>
                                            <p:fltVal val="0"/>
                                          </p:val>
                                        </p:tav>
                                        <p:tav tm="100000">
                                          <p:val>
                                            <p:strVal val="#ppt_w"/>
                                          </p:val>
                                        </p:tav>
                                      </p:tavLst>
                                    </p:anim>
                                    <p:anim calcmode="lin" valueType="num">
                                      <p:cBhvr>
                                        <p:cTn id="14" dur="300" fill="hold"/>
                                        <p:tgtEl>
                                          <p:spTgt spid="101"/>
                                        </p:tgtEl>
                                        <p:attrNameLst>
                                          <p:attrName>ppt_h</p:attrName>
                                        </p:attrNameLst>
                                      </p:cBhvr>
                                      <p:tavLst>
                                        <p:tav tm="0">
                                          <p:val>
                                            <p:fltVal val="0"/>
                                          </p:val>
                                        </p:tav>
                                        <p:tav tm="100000">
                                          <p:val>
                                            <p:strVal val="#ppt_h"/>
                                          </p:val>
                                        </p:tav>
                                      </p:tavLst>
                                    </p:anim>
                                    <p:animEffect transition="in" filter="fade">
                                      <p:cBhvr>
                                        <p:cTn id="15" dur="300"/>
                                        <p:tgtEl>
                                          <p:spTgt spid="101"/>
                                        </p:tgtEl>
                                      </p:cBhvr>
                                    </p:animEffec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p:cTn id="19" dur="300" fill="hold"/>
                                        <p:tgtEl>
                                          <p:spTgt spid="107"/>
                                        </p:tgtEl>
                                        <p:attrNameLst>
                                          <p:attrName>ppt_w</p:attrName>
                                        </p:attrNameLst>
                                      </p:cBhvr>
                                      <p:tavLst>
                                        <p:tav tm="0">
                                          <p:val>
                                            <p:fltVal val="0"/>
                                          </p:val>
                                        </p:tav>
                                        <p:tav tm="100000">
                                          <p:val>
                                            <p:strVal val="#ppt_w"/>
                                          </p:val>
                                        </p:tav>
                                      </p:tavLst>
                                    </p:anim>
                                    <p:anim calcmode="lin" valueType="num">
                                      <p:cBhvr>
                                        <p:cTn id="20" dur="300" fill="hold"/>
                                        <p:tgtEl>
                                          <p:spTgt spid="107"/>
                                        </p:tgtEl>
                                        <p:attrNameLst>
                                          <p:attrName>ppt_h</p:attrName>
                                        </p:attrNameLst>
                                      </p:cBhvr>
                                      <p:tavLst>
                                        <p:tav tm="0">
                                          <p:val>
                                            <p:fltVal val="0"/>
                                          </p:val>
                                        </p:tav>
                                        <p:tav tm="100000">
                                          <p:val>
                                            <p:strVal val="#ppt_h"/>
                                          </p:val>
                                        </p:tav>
                                      </p:tavLst>
                                    </p:anim>
                                    <p:animEffect transition="in" filter="fade">
                                      <p:cBhvr>
                                        <p:cTn id="21" dur="300"/>
                                        <p:tgtEl>
                                          <p:spTgt spid="107"/>
                                        </p:tgtEl>
                                      </p:cBhvr>
                                    </p:animEffect>
                                  </p:childTnLst>
                                </p:cTn>
                              </p:par>
                            </p:childTnLst>
                          </p:cTn>
                        </p:par>
                        <p:par>
                          <p:cTn id="22" fill="hold">
                            <p:stCondLst>
                              <p:cond delay="900"/>
                            </p:stCondLst>
                            <p:childTnLst>
                              <p:par>
                                <p:cTn id="23" presetID="53" presetClass="entr" presetSubtype="16"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p:cTn id="25" dur="300" fill="hold"/>
                                        <p:tgtEl>
                                          <p:spTgt spid="113"/>
                                        </p:tgtEl>
                                        <p:attrNameLst>
                                          <p:attrName>ppt_w</p:attrName>
                                        </p:attrNameLst>
                                      </p:cBhvr>
                                      <p:tavLst>
                                        <p:tav tm="0">
                                          <p:val>
                                            <p:fltVal val="0"/>
                                          </p:val>
                                        </p:tav>
                                        <p:tav tm="100000">
                                          <p:val>
                                            <p:strVal val="#ppt_w"/>
                                          </p:val>
                                        </p:tav>
                                      </p:tavLst>
                                    </p:anim>
                                    <p:anim calcmode="lin" valueType="num">
                                      <p:cBhvr>
                                        <p:cTn id="26" dur="300" fill="hold"/>
                                        <p:tgtEl>
                                          <p:spTgt spid="113"/>
                                        </p:tgtEl>
                                        <p:attrNameLst>
                                          <p:attrName>ppt_h</p:attrName>
                                        </p:attrNameLst>
                                      </p:cBhvr>
                                      <p:tavLst>
                                        <p:tav tm="0">
                                          <p:val>
                                            <p:fltVal val="0"/>
                                          </p:val>
                                        </p:tav>
                                        <p:tav tm="100000">
                                          <p:val>
                                            <p:strVal val="#ppt_h"/>
                                          </p:val>
                                        </p:tav>
                                      </p:tavLst>
                                    </p:anim>
                                    <p:animEffect transition="in" filter="fade">
                                      <p:cBhvr>
                                        <p:cTn id="27" dur="300"/>
                                        <p:tgtEl>
                                          <p:spTgt spid="113"/>
                                        </p:tgtEl>
                                      </p:cBhvr>
                                    </p:animEffect>
                                  </p:childTnLst>
                                </p:cTn>
                              </p:par>
                            </p:childTnLst>
                          </p:cTn>
                        </p:par>
                        <p:par>
                          <p:cTn id="28" fill="hold">
                            <p:stCondLst>
                              <p:cond delay="1200"/>
                            </p:stCondLst>
                            <p:childTnLst>
                              <p:par>
                                <p:cTn id="29" presetID="22" presetClass="entr" presetSubtype="2" fill="hold" nodeType="afterEffect">
                                  <p:stCondLst>
                                    <p:cond delay="0"/>
                                  </p:stCondLst>
                                  <p:childTnLst>
                                    <p:set>
                                      <p:cBhvr>
                                        <p:cTn id="30" dur="1" fill="hold">
                                          <p:stCondLst>
                                            <p:cond delay="0"/>
                                          </p:stCondLst>
                                        </p:cTn>
                                        <p:tgtEl>
                                          <p:spTgt spid="123"/>
                                        </p:tgtEl>
                                        <p:attrNameLst>
                                          <p:attrName>style.visibility</p:attrName>
                                        </p:attrNameLst>
                                      </p:cBhvr>
                                      <p:to>
                                        <p:strVal val="visible"/>
                                      </p:to>
                                    </p:set>
                                    <p:animEffect transition="in" filter="wipe(right)">
                                      <p:cBhvr>
                                        <p:cTn id="31" dur="300"/>
                                        <p:tgtEl>
                                          <p:spTgt spid="123"/>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300"/>
                                        <p:tgtEl>
                                          <p:spTgt spid="120"/>
                                        </p:tgtEl>
                                      </p:cBhvr>
                                    </p:animEffect>
                                  </p:childTnLst>
                                </p:cTn>
                              </p:par>
                            </p:childTnLst>
                          </p:cTn>
                        </p:par>
                        <p:par>
                          <p:cTn id="36" fill="hold">
                            <p:stCondLst>
                              <p:cond delay="1800"/>
                            </p:stCondLst>
                            <p:childTnLst>
                              <p:par>
                                <p:cTn id="37" presetID="22" presetClass="entr" presetSubtype="2" fill="hold" nodeType="after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wipe(right)">
                                      <p:cBhvr>
                                        <p:cTn id="39" dur="300"/>
                                        <p:tgtEl>
                                          <p:spTgt spid="126"/>
                                        </p:tgtEl>
                                      </p:cBhvr>
                                    </p:animEffect>
                                  </p:childTnLst>
                                </p:cTn>
                              </p:par>
                            </p:childTnLst>
                          </p:cTn>
                        </p:par>
                        <p:par>
                          <p:cTn id="40" fill="hold">
                            <p:stCondLst>
                              <p:cond delay="2100"/>
                            </p:stCondLst>
                            <p:childTnLst>
                              <p:par>
                                <p:cTn id="41" presetID="10" presetClass="entr" presetSubtype="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fade">
                                      <p:cBhvr>
                                        <p:cTn id="43" dur="300"/>
                                        <p:tgtEl>
                                          <p:spTgt spid="122"/>
                                        </p:tgtEl>
                                      </p:cBhvr>
                                    </p:animEffect>
                                  </p:childTnLst>
                                </p:cTn>
                              </p:par>
                            </p:childTnLst>
                          </p:cTn>
                        </p:par>
                        <p:par>
                          <p:cTn id="44" fill="hold">
                            <p:stCondLst>
                              <p:cond delay="2400"/>
                            </p:stCondLst>
                            <p:childTnLst>
                              <p:par>
                                <p:cTn id="45" presetID="22" presetClass="entr" presetSubtype="2" fill="hold" nodeType="afterEffect">
                                  <p:stCondLst>
                                    <p:cond delay="0"/>
                                  </p:stCondLst>
                                  <p:childTnLst>
                                    <p:set>
                                      <p:cBhvr>
                                        <p:cTn id="46" dur="1" fill="hold">
                                          <p:stCondLst>
                                            <p:cond delay="0"/>
                                          </p:stCondLst>
                                        </p:cTn>
                                        <p:tgtEl>
                                          <p:spTgt spid="124"/>
                                        </p:tgtEl>
                                        <p:attrNameLst>
                                          <p:attrName>style.visibility</p:attrName>
                                        </p:attrNameLst>
                                      </p:cBhvr>
                                      <p:to>
                                        <p:strVal val="visible"/>
                                      </p:to>
                                    </p:set>
                                    <p:animEffect transition="in" filter="wipe(right)">
                                      <p:cBhvr>
                                        <p:cTn id="47" dur="300"/>
                                        <p:tgtEl>
                                          <p:spTgt spid="124"/>
                                        </p:tgtEl>
                                      </p:cBhvr>
                                    </p:animEffect>
                                  </p:childTnLst>
                                </p:cTn>
                              </p:par>
                            </p:childTnLst>
                          </p:cTn>
                        </p:par>
                        <p:par>
                          <p:cTn id="48" fill="hold">
                            <p:stCondLst>
                              <p:cond delay="2700"/>
                            </p:stCondLst>
                            <p:childTnLst>
                              <p:par>
                                <p:cTn id="49" presetID="10" presetClass="entr" presetSubtype="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fade">
                                      <p:cBhvr>
                                        <p:cTn id="51" dur="300"/>
                                        <p:tgtEl>
                                          <p:spTgt spid="119"/>
                                        </p:tgtEl>
                                      </p:cBhvr>
                                    </p:animEffect>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wipe(right)">
                                      <p:cBhvr>
                                        <p:cTn id="55" dur="300"/>
                                        <p:tgtEl>
                                          <p:spTgt spid="125"/>
                                        </p:tgtEl>
                                      </p:cBhvr>
                                    </p:animEffect>
                                  </p:childTnLst>
                                </p:cTn>
                              </p:par>
                            </p:childTnLst>
                          </p:cTn>
                        </p:par>
                        <p:par>
                          <p:cTn id="56" fill="hold">
                            <p:stCondLst>
                              <p:cond delay="3300"/>
                            </p:stCondLst>
                            <p:childTnLst>
                              <p:par>
                                <p:cTn id="57" presetID="10" presetClass="entr" presetSubtype="0" fill="hold" grpId="0" nodeType="after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300"/>
                                        <p:tgtEl>
                                          <p:spTgt spid="121"/>
                                        </p:tgtEl>
                                      </p:cBhvr>
                                    </p:animEffect>
                                  </p:childTnLst>
                                </p:cTn>
                              </p:par>
                            </p:childTnLst>
                          </p:cTn>
                        </p:par>
                        <p:par>
                          <p:cTn id="60" fill="hold">
                            <p:stCondLst>
                              <p:cond delay="3600"/>
                            </p:stCondLst>
                            <p:childTnLst>
                              <p:par>
                                <p:cTn id="61" presetID="22" presetClass="entr" presetSubtype="4" fill="hold"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wipe(down)">
                                      <p:cBhvr>
                                        <p:cTn id="63" dur="300"/>
                                        <p:tgtEl>
                                          <p:spTgt spid="127"/>
                                        </p:tgtEl>
                                      </p:cBhvr>
                                    </p:animEffect>
                                  </p:childTnLst>
                                </p:cTn>
                              </p:par>
                            </p:childTnLst>
                          </p:cTn>
                        </p:par>
                        <p:par>
                          <p:cTn id="64" fill="hold">
                            <p:stCondLst>
                              <p:cond delay="3900"/>
                            </p:stCondLst>
                            <p:childTnLst>
                              <p:par>
                                <p:cTn id="65" presetID="22" presetClass="entr" presetSubtype="8" fill="hold" grpId="0" nodeType="afterEffect">
                                  <p:stCondLst>
                                    <p:cond delay="0"/>
                                  </p:stCondLst>
                                  <p:childTnLst>
                                    <p:set>
                                      <p:cBhvr>
                                        <p:cTn id="66" dur="1" fill="hold">
                                          <p:stCondLst>
                                            <p:cond delay="0"/>
                                          </p:stCondLst>
                                        </p:cTn>
                                        <p:tgtEl>
                                          <p:spTgt spid="128"/>
                                        </p:tgtEl>
                                        <p:attrNameLst>
                                          <p:attrName>style.visibility</p:attrName>
                                        </p:attrNameLst>
                                      </p:cBhvr>
                                      <p:to>
                                        <p:strVal val="visible"/>
                                      </p:to>
                                    </p:set>
                                    <p:animEffect transition="in" filter="wipe(left)">
                                      <p:cBhvr>
                                        <p:cTn id="67" dur="300"/>
                                        <p:tgtEl>
                                          <p:spTgt spid="128"/>
                                        </p:tgtEl>
                                      </p:cBhvr>
                                    </p:animEffect>
                                  </p:childTnLst>
                                </p:cTn>
                              </p:par>
                            </p:childTnLst>
                          </p:cTn>
                        </p:par>
                        <p:par>
                          <p:cTn id="68" fill="hold">
                            <p:stCondLst>
                              <p:cond delay="4200"/>
                            </p:stCondLst>
                            <p:childTnLst>
                              <p:par>
                                <p:cTn id="69" presetID="22" presetClass="entr" presetSubtype="2" fill="hold" nodeType="after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wipe(right)">
                                      <p:cBhvr>
                                        <p:cTn id="71" dur="300"/>
                                        <p:tgtEl>
                                          <p:spTgt spid="130"/>
                                        </p:tgtEl>
                                      </p:cBhvr>
                                    </p:animEffect>
                                  </p:childTnLst>
                                </p:cTn>
                              </p:par>
                            </p:childTnLst>
                          </p:cTn>
                        </p:par>
                        <p:par>
                          <p:cTn id="72" fill="hold">
                            <p:stCondLst>
                              <p:cond delay="4500"/>
                            </p:stCondLst>
                            <p:childTnLst>
                              <p:par>
                                <p:cTn id="73" presetID="10" presetClass="entr" presetSubtype="0" fill="hold" grpId="0" nodeType="afterEffect">
                                  <p:stCondLst>
                                    <p:cond delay="0"/>
                                  </p:stCondLst>
                                  <p:childTnLst>
                                    <p:set>
                                      <p:cBhvr>
                                        <p:cTn id="74" dur="1" fill="hold">
                                          <p:stCondLst>
                                            <p:cond delay="0"/>
                                          </p:stCondLst>
                                        </p:cTn>
                                        <p:tgtEl>
                                          <p:spTgt spid="129"/>
                                        </p:tgtEl>
                                        <p:attrNameLst>
                                          <p:attrName>style.visibility</p:attrName>
                                        </p:attrNameLst>
                                      </p:cBhvr>
                                      <p:to>
                                        <p:strVal val="visible"/>
                                      </p:to>
                                    </p:set>
                                    <p:animEffect transition="in" filter="fade">
                                      <p:cBhvr>
                                        <p:cTn id="75" dur="3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0" grpId="0"/>
      <p:bldP spid="121" grpId="0"/>
      <p:bldP spid="122" grpId="0"/>
      <p:bldP spid="128" grpId="0" animBg="1"/>
      <p:bldP spid="1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767223" y="172370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6"/>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6"/>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7" name="矩形 56"/>
          <p:cNvSpPr/>
          <p:nvPr/>
        </p:nvSpPr>
        <p:spPr>
          <a:xfrm>
            <a:off x="767223" y="3131634"/>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58" name="矩形 57"/>
          <p:cNvSpPr/>
          <p:nvPr/>
        </p:nvSpPr>
        <p:spPr>
          <a:xfrm>
            <a:off x="767223" y="4642758"/>
            <a:ext cx="2399688"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59" name="直接连接符 58"/>
          <p:cNvCxnSpPr/>
          <p:nvPr/>
        </p:nvCxnSpPr>
        <p:spPr>
          <a:xfrm flipV="1">
            <a:off x="3255590"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3255590"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255590"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9025090" y="172370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7" name="矩形 86"/>
          <p:cNvSpPr/>
          <p:nvPr/>
        </p:nvSpPr>
        <p:spPr>
          <a:xfrm>
            <a:off x="9025090" y="3131634"/>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88" name="矩形 87"/>
          <p:cNvSpPr/>
          <p:nvPr/>
        </p:nvSpPr>
        <p:spPr>
          <a:xfrm>
            <a:off x="9025090" y="4642758"/>
            <a:ext cx="2399688"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89" name="直接连接符 88"/>
          <p:cNvCxnSpPr/>
          <p:nvPr/>
        </p:nvCxnSpPr>
        <p:spPr>
          <a:xfrm flipH="1" flipV="1">
            <a:off x="7797684" y="2238721"/>
            <a:ext cx="1138729"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flipV="1">
            <a:off x="8307732" y="3646647"/>
            <a:ext cx="62868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flipV="1">
            <a:off x="7767208" y="5157771"/>
            <a:ext cx="116920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92" name="组合 91"/>
          <p:cNvGrpSpPr/>
          <p:nvPr/>
        </p:nvGrpSpPr>
        <p:grpSpPr>
          <a:xfrm>
            <a:off x="3888994" y="1493520"/>
            <a:ext cx="4414015" cy="4241664"/>
            <a:chOff x="-6342501" y="-5158"/>
            <a:chExt cx="5559791" cy="5342006"/>
          </a:xfrm>
        </p:grpSpPr>
        <p:sp>
          <p:nvSpPr>
            <p:cNvPr id="93" name="Freeform 14"/>
            <p:cNvSpPr>
              <a:spLocks/>
            </p:cNvSpPr>
            <p:nvPr/>
          </p:nvSpPr>
          <p:spPr bwMode="auto">
            <a:xfrm rot="800062">
              <a:off x="-3459023" y="483115"/>
              <a:ext cx="1892300" cy="1016000"/>
            </a:xfrm>
            <a:custGeom>
              <a:avLst/>
              <a:gdLst>
                <a:gd name="T0" fmla="*/ 1122 w 1192"/>
                <a:gd name="T1" fmla="*/ 84 h 640"/>
                <a:gd name="T2" fmla="*/ 1114 w 1192"/>
                <a:gd name="T3" fmla="*/ 62 h 640"/>
                <a:gd name="T4" fmla="*/ 1086 w 1192"/>
                <a:gd name="T5" fmla="*/ 28 h 640"/>
                <a:gd name="T6" fmla="*/ 1050 w 1192"/>
                <a:gd name="T7" fmla="*/ 6 h 640"/>
                <a:gd name="T8" fmla="*/ 1006 w 1192"/>
                <a:gd name="T9" fmla="*/ 0 h 640"/>
                <a:gd name="T10" fmla="*/ 982 w 1192"/>
                <a:gd name="T11" fmla="*/ 4 h 640"/>
                <a:gd name="T12" fmla="*/ 942 w 1192"/>
                <a:gd name="T13" fmla="*/ 24 h 640"/>
                <a:gd name="T14" fmla="*/ 914 w 1192"/>
                <a:gd name="T15" fmla="*/ 58 h 640"/>
                <a:gd name="T16" fmla="*/ 900 w 1192"/>
                <a:gd name="T17" fmla="*/ 100 h 640"/>
                <a:gd name="T18" fmla="*/ 902 w 1192"/>
                <a:gd name="T19" fmla="*/ 144 h 640"/>
                <a:gd name="T20" fmla="*/ 918 w 1192"/>
                <a:gd name="T21" fmla="*/ 200 h 640"/>
                <a:gd name="T22" fmla="*/ 824 w 1192"/>
                <a:gd name="T23" fmla="*/ 152 h 640"/>
                <a:gd name="T24" fmla="*/ 728 w 1192"/>
                <a:gd name="T25" fmla="*/ 112 h 640"/>
                <a:gd name="T26" fmla="*/ 628 w 1192"/>
                <a:gd name="T27" fmla="*/ 78 h 640"/>
                <a:gd name="T28" fmla="*/ 526 w 1192"/>
                <a:gd name="T29" fmla="*/ 50 h 640"/>
                <a:gd name="T30" fmla="*/ 422 w 1192"/>
                <a:gd name="T31" fmla="*/ 32 h 640"/>
                <a:gd name="T32" fmla="*/ 318 w 1192"/>
                <a:gd name="T33" fmla="*/ 20 h 640"/>
                <a:gd name="T34" fmla="*/ 212 w 1192"/>
                <a:gd name="T35" fmla="*/ 14 h 640"/>
                <a:gd name="T36" fmla="*/ 106 w 1192"/>
                <a:gd name="T37" fmla="*/ 18 h 640"/>
                <a:gd name="T38" fmla="*/ 84 w 1192"/>
                <a:gd name="T39" fmla="*/ 22 h 640"/>
                <a:gd name="T40" fmla="*/ 44 w 1192"/>
                <a:gd name="T41" fmla="*/ 42 h 640"/>
                <a:gd name="T42" fmla="*/ 16 w 1192"/>
                <a:gd name="T43" fmla="*/ 74 h 640"/>
                <a:gd name="T44" fmla="*/ 2 w 1192"/>
                <a:gd name="T45" fmla="*/ 116 h 640"/>
                <a:gd name="T46" fmla="*/ 0 w 1192"/>
                <a:gd name="T47" fmla="*/ 138 h 640"/>
                <a:gd name="T48" fmla="*/ 12 w 1192"/>
                <a:gd name="T49" fmla="*/ 182 h 640"/>
                <a:gd name="T50" fmla="*/ 40 w 1192"/>
                <a:gd name="T51" fmla="*/ 216 h 640"/>
                <a:gd name="T52" fmla="*/ 76 w 1192"/>
                <a:gd name="T53" fmla="*/ 238 h 640"/>
                <a:gd name="T54" fmla="*/ 122 w 1192"/>
                <a:gd name="T55" fmla="*/ 244 h 640"/>
                <a:gd name="T56" fmla="*/ 166 w 1192"/>
                <a:gd name="T57" fmla="*/ 242 h 640"/>
                <a:gd name="T58" fmla="*/ 256 w 1192"/>
                <a:gd name="T59" fmla="*/ 244 h 640"/>
                <a:gd name="T60" fmla="*/ 346 w 1192"/>
                <a:gd name="T61" fmla="*/ 250 h 640"/>
                <a:gd name="T62" fmla="*/ 434 w 1192"/>
                <a:gd name="T63" fmla="*/ 264 h 640"/>
                <a:gd name="T64" fmla="*/ 520 w 1192"/>
                <a:gd name="T65" fmla="*/ 284 h 640"/>
                <a:gd name="T66" fmla="*/ 606 w 1192"/>
                <a:gd name="T67" fmla="*/ 310 h 640"/>
                <a:gd name="T68" fmla="*/ 690 w 1192"/>
                <a:gd name="T69" fmla="*/ 342 h 640"/>
                <a:gd name="T70" fmla="*/ 770 w 1192"/>
                <a:gd name="T71" fmla="*/ 380 h 640"/>
                <a:gd name="T72" fmla="*/ 746 w 1192"/>
                <a:gd name="T73" fmla="*/ 418 h 640"/>
                <a:gd name="T74" fmla="*/ 726 w 1192"/>
                <a:gd name="T75" fmla="*/ 426 h 640"/>
                <a:gd name="T76" fmla="*/ 690 w 1192"/>
                <a:gd name="T77" fmla="*/ 452 h 640"/>
                <a:gd name="T78" fmla="*/ 668 w 1192"/>
                <a:gd name="T79" fmla="*/ 490 h 640"/>
                <a:gd name="T80" fmla="*/ 664 w 1192"/>
                <a:gd name="T81" fmla="*/ 534 h 640"/>
                <a:gd name="T82" fmla="*/ 666 w 1192"/>
                <a:gd name="T83" fmla="*/ 556 h 640"/>
                <a:gd name="T84" fmla="*/ 682 w 1192"/>
                <a:gd name="T85" fmla="*/ 592 h 640"/>
                <a:gd name="T86" fmla="*/ 708 w 1192"/>
                <a:gd name="T87" fmla="*/ 618 h 640"/>
                <a:gd name="T88" fmla="*/ 742 w 1192"/>
                <a:gd name="T89" fmla="*/ 636 h 640"/>
                <a:gd name="T90" fmla="*/ 778 w 1192"/>
                <a:gd name="T91" fmla="*/ 640 h 640"/>
                <a:gd name="T92" fmla="*/ 792 w 1192"/>
                <a:gd name="T93" fmla="*/ 640 h 640"/>
                <a:gd name="T94" fmla="*/ 1034 w 1192"/>
                <a:gd name="T95" fmla="*/ 574 h 640"/>
                <a:gd name="T96" fmla="*/ 1054 w 1192"/>
                <a:gd name="T97" fmla="*/ 568 h 640"/>
                <a:gd name="T98" fmla="*/ 1092 w 1192"/>
                <a:gd name="T99" fmla="*/ 550 h 640"/>
                <a:gd name="T100" fmla="*/ 1124 w 1192"/>
                <a:gd name="T101" fmla="*/ 524 h 640"/>
                <a:gd name="T102" fmla="*/ 1152 w 1192"/>
                <a:gd name="T103" fmla="*/ 492 h 640"/>
                <a:gd name="T104" fmla="*/ 1164 w 1192"/>
                <a:gd name="T105" fmla="*/ 474 h 640"/>
                <a:gd name="T106" fmla="*/ 1180 w 1192"/>
                <a:gd name="T107" fmla="*/ 436 h 640"/>
                <a:gd name="T108" fmla="*/ 1190 w 1192"/>
                <a:gd name="T109" fmla="*/ 396 h 640"/>
                <a:gd name="T110" fmla="*/ 1192 w 1192"/>
                <a:gd name="T111" fmla="*/ 354 h 640"/>
                <a:gd name="T112" fmla="*/ 1184 w 1192"/>
                <a:gd name="T113" fmla="*/ 31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1184" y="312"/>
                  </a:moveTo>
                  <a:lnTo>
                    <a:pt x="1122" y="84"/>
                  </a:lnTo>
                  <a:lnTo>
                    <a:pt x="1122" y="84"/>
                  </a:lnTo>
                  <a:lnTo>
                    <a:pt x="1114" y="62"/>
                  </a:lnTo>
                  <a:lnTo>
                    <a:pt x="1102" y="44"/>
                  </a:lnTo>
                  <a:lnTo>
                    <a:pt x="1086" y="28"/>
                  </a:lnTo>
                  <a:lnTo>
                    <a:pt x="1068" y="16"/>
                  </a:lnTo>
                  <a:lnTo>
                    <a:pt x="1050" y="6"/>
                  </a:lnTo>
                  <a:lnTo>
                    <a:pt x="1028" y="2"/>
                  </a:lnTo>
                  <a:lnTo>
                    <a:pt x="1006" y="0"/>
                  </a:lnTo>
                  <a:lnTo>
                    <a:pt x="982" y="4"/>
                  </a:lnTo>
                  <a:lnTo>
                    <a:pt x="982" y="4"/>
                  </a:lnTo>
                  <a:lnTo>
                    <a:pt x="962" y="12"/>
                  </a:lnTo>
                  <a:lnTo>
                    <a:pt x="942" y="24"/>
                  </a:lnTo>
                  <a:lnTo>
                    <a:pt x="926" y="40"/>
                  </a:lnTo>
                  <a:lnTo>
                    <a:pt x="914" y="58"/>
                  </a:lnTo>
                  <a:lnTo>
                    <a:pt x="904" y="78"/>
                  </a:lnTo>
                  <a:lnTo>
                    <a:pt x="900" y="100"/>
                  </a:lnTo>
                  <a:lnTo>
                    <a:pt x="900" y="122"/>
                  </a:lnTo>
                  <a:lnTo>
                    <a:pt x="902" y="144"/>
                  </a:lnTo>
                  <a:lnTo>
                    <a:pt x="918" y="200"/>
                  </a:lnTo>
                  <a:lnTo>
                    <a:pt x="918" y="200"/>
                  </a:lnTo>
                  <a:lnTo>
                    <a:pt x="872" y="176"/>
                  </a:lnTo>
                  <a:lnTo>
                    <a:pt x="824" y="152"/>
                  </a:lnTo>
                  <a:lnTo>
                    <a:pt x="776" y="132"/>
                  </a:lnTo>
                  <a:lnTo>
                    <a:pt x="728" y="112"/>
                  </a:lnTo>
                  <a:lnTo>
                    <a:pt x="678" y="94"/>
                  </a:lnTo>
                  <a:lnTo>
                    <a:pt x="628" y="78"/>
                  </a:lnTo>
                  <a:lnTo>
                    <a:pt x="578" y="64"/>
                  </a:lnTo>
                  <a:lnTo>
                    <a:pt x="526" y="50"/>
                  </a:lnTo>
                  <a:lnTo>
                    <a:pt x="474" y="40"/>
                  </a:lnTo>
                  <a:lnTo>
                    <a:pt x="422" y="32"/>
                  </a:lnTo>
                  <a:lnTo>
                    <a:pt x="370" y="24"/>
                  </a:lnTo>
                  <a:lnTo>
                    <a:pt x="318" y="20"/>
                  </a:lnTo>
                  <a:lnTo>
                    <a:pt x="266" y="16"/>
                  </a:lnTo>
                  <a:lnTo>
                    <a:pt x="212" y="14"/>
                  </a:lnTo>
                  <a:lnTo>
                    <a:pt x="160" y="16"/>
                  </a:lnTo>
                  <a:lnTo>
                    <a:pt x="106" y="18"/>
                  </a:lnTo>
                  <a:lnTo>
                    <a:pt x="106" y="18"/>
                  </a:lnTo>
                  <a:lnTo>
                    <a:pt x="84" y="22"/>
                  </a:lnTo>
                  <a:lnTo>
                    <a:pt x="62" y="30"/>
                  </a:lnTo>
                  <a:lnTo>
                    <a:pt x="44" y="42"/>
                  </a:lnTo>
                  <a:lnTo>
                    <a:pt x="28" y="56"/>
                  </a:lnTo>
                  <a:lnTo>
                    <a:pt x="16" y="74"/>
                  </a:lnTo>
                  <a:lnTo>
                    <a:pt x="6" y="94"/>
                  </a:lnTo>
                  <a:lnTo>
                    <a:pt x="2" y="116"/>
                  </a:lnTo>
                  <a:lnTo>
                    <a:pt x="0" y="138"/>
                  </a:lnTo>
                  <a:lnTo>
                    <a:pt x="0" y="138"/>
                  </a:lnTo>
                  <a:lnTo>
                    <a:pt x="4" y="162"/>
                  </a:lnTo>
                  <a:lnTo>
                    <a:pt x="12" y="182"/>
                  </a:lnTo>
                  <a:lnTo>
                    <a:pt x="24" y="200"/>
                  </a:lnTo>
                  <a:lnTo>
                    <a:pt x="40" y="216"/>
                  </a:lnTo>
                  <a:lnTo>
                    <a:pt x="56" y="230"/>
                  </a:lnTo>
                  <a:lnTo>
                    <a:pt x="76" y="238"/>
                  </a:lnTo>
                  <a:lnTo>
                    <a:pt x="98" y="244"/>
                  </a:lnTo>
                  <a:lnTo>
                    <a:pt x="122" y="244"/>
                  </a:lnTo>
                  <a:lnTo>
                    <a:pt x="122" y="244"/>
                  </a:lnTo>
                  <a:lnTo>
                    <a:pt x="166" y="242"/>
                  </a:lnTo>
                  <a:lnTo>
                    <a:pt x="212" y="242"/>
                  </a:lnTo>
                  <a:lnTo>
                    <a:pt x="256" y="244"/>
                  </a:lnTo>
                  <a:lnTo>
                    <a:pt x="300" y="246"/>
                  </a:lnTo>
                  <a:lnTo>
                    <a:pt x="346" y="250"/>
                  </a:lnTo>
                  <a:lnTo>
                    <a:pt x="390" y="256"/>
                  </a:lnTo>
                  <a:lnTo>
                    <a:pt x="434" y="264"/>
                  </a:lnTo>
                  <a:lnTo>
                    <a:pt x="478" y="272"/>
                  </a:lnTo>
                  <a:lnTo>
                    <a:pt x="520" y="284"/>
                  </a:lnTo>
                  <a:lnTo>
                    <a:pt x="564" y="296"/>
                  </a:lnTo>
                  <a:lnTo>
                    <a:pt x="606" y="310"/>
                  </a:lnTo>
                  <a:lnTo>
                    <a:pt x="648" y="324"/>
                  </a:lnTo>
                  <a:lnTo>
                    <a:pt x="690" y="342"/>
                  </a:lnTo>
                  <a:lnTo>
                    <a:pt x="730" y="360"/>
                  </a:lnTo>
                  <a:lnTo>
                    <a:pt x="770" y="380"/>
                  </a:lnTo>
                  <a:lnTo>
                    <a:pt x="810" y="400"/>
                  </a:lnTo>
                  <a:lnTo>
                    <a:pt x="746" y="418"/>
                  </a:lnTo>
                  <a:lnTo>
                    <a:pt x="746" y="418"/>
                  </a:lnTo>
                  <a:lnTo>
                    <a:pt x="726" y="426"/>
                  </a:lnTo>
                  <a:lnTo>
                    <a:pt x="706" y="438"/>
                  </a:lnTo>
                  <a:lnTo>
                    <a:pt x="690" y="452"/>
                  </a:lnTo>
                  <a:lnTo>
                    <a:pt x="678" y="470"/>
                  </a:lnTo>
                  <a:lnTo>
                    <a:pt x="668" y="490"/>
                  </a:lnTo>
                  <a:lnTo>
                    <a:pt x="664" y="512"/>
                  </a:lnTo>
                  <a:lnTo>
                    <a:pt x="664" y="534"/>
                  </a:lnTo>
                  <a:lnTo>
                    <a:pt x="666" y="556"/>
                  </a:lnTo>
                  <a:lnTo>
                    <a:pt x="666" y="556"/>
                  </a:lnTo>
                  <a:lnTo>
                    <a:pt x="674" y="576"/>
                  </a:lnTo>
                  <a:lnTo>
                    <a:pt x="682" y="592"/>
                  </a:lnTo>
                  <a:lnTo>
                    <a:pt x="694" y="606"/>
                  </a:lnTo>
                  <a:lnTo>
                    <a:pt x="708" y="618"/>
                  </a:lnTo>
                  <a:lnTo>
                    <a:pt x="724" y="628"/>
                  </a:lnTo>
                  <a:lnTo>
                    <a:pt x="742" y="636"/>
                  </a:lnTo>
                  <a:lnTo>
                    <a:pt x="760" y="640"/>
                  </a:lnTo>
                  <a:lnTo>
                    <a:pt x="778" y="640"/>
                  </a:lnTo>
                  <a:lnTo>
                    <a:pt x="778" y="640"/>
                  </a:lnTo>
                  <a:lnTo>
                    <a:pt x="792" y="640"/>
                  </a:lnTo>
                  <a:lnTo>
                    <a:pt x="806" y="636"/>
                  </a:lnTo>
                  <a:lnTo>
                    <a:pt x="1034" y="574"/>
                  </a:lnTo>
                  <a:lnTo>
                    <a:pt x="1034" y="574"/>
                  </a:lnTo>
                  <a:lnTo>
                    <a:pt x="1054" y="568"/>
                  </a:lnTo>
                  <a:lnTo>
                    <a:pt x="1074" y="560"/>
                  </a:lnTo>
                  <a:lnTo>
                    <a:pt x="1092" y="550"/>
                  </a:lnTo>
                  <a:lnTo>
                    <a:pt x="1108" y="538"/>
                  </a:lnTo>
                  <a:lnTo>
                    <a:pt x="1124" y="524"/>
                  </a:lnTo>
                  <a:lnTo>
                    <a:pt x="1138" y="508"/>
                  </a:lnTo>
                  <a:lnTo>
                    <a:pt x="1152" y="492"/>
                  </a:lnTo>
                  <a:lnTo>
                    <a:pt x="1164" y="474"/>
                  </a:lnTo>
                  <a:lnTo>
                    <a:pt x="1164" y="474"/>
                  </a:lnTo>
                  <a:lnTo>
                    <a:pt x="1174" y="456"/>
                  </a:lnTo>
                  <a:lnTo>
                    <a:pt x="1180" y="436"/>
                  </a:lnTo>
                  <a:lnTo>
                    <a:pt x="1186" y="416"/>
                  </a:lnTo>
                  <a:lnTo>
                    <a:pt x="1190" y="396"/>
                  </a:lnTo>
                  <a:lnTo>
                    <a:pt x="1192" y="374"/>
                  </a:lnTo>
                  <a:lnTo>
                    <a:pt x="1192" y="354"/>
                  </a:lnTo>
                  <a:lnTo>
                    <a:pt x="1188" y="332"/>
                  </a:lnTo>
                  <a:lnTo>
                    <a:pt x="1184" y="312"/>
                  </a:lnTo>
                  <a:lnTo>
                    <a:pt x="1184" y="312"/>
                  </a:lnTo>
                  <a:close/>
                </a:path>
              </a:pathLst>
            </a:custGeom>
            <a:solidFill>
              <a:schemeClr val="accent1"/>
            </a:solidFill>
            <a:ln w="28575">
              <a:solidFill>
                <a:schemeClr val="accent1">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5"/>
            <p:cNvSpPr>
              <a:spLocks/>
            </p:cNvSpPr>
            <p:nvPr/>
          </p:nvSpPr>
          <p:spPr bwMode="auto">
            <a:xfrm rot="800062">
              <a:off x="-5558121" y="3832618"/>
              <a:ext cx="1892300" cy="1016000"/>
            </a:xfrm>
            <a:custGeom>
              <a:avLst/>
              <a:gdLst>
                <a:gd name="T0" fmla="*/ 70 w 1192"/>
                <a:gd name="T1" fmla="*/ 556 h 640"/>
                <a:gd name="T2" fmla="*/ 78 w 1192"/>
                <a:gd name="T3" fmla="*/ 578 h 640"/>
                <a:gd name="T4" fmla="*/ 106 w 1192"/>
                <a:gd name="T5" fmla="*/ 612 h 640"/>
                <a:gd name="T6" fmla="*/ 142 w 1192"/>
                <a:gd name="T7" fmla="*/ 634 h 640"/>
                <a:gd name="T8" fmla="*/ 186 w 1192"/>
                <a:gd name="T9" fmla="*/ 640 h 640"/>
                <a:gd name="T10" fmla="*/ 210 w 1192"/>
                <a:gd name="T11" fmla="*/ 636 h 640"/>
                <a:gd name="T12" fmla="*/ 250 w 1192"/>
                <a:gd name="T13" fmla="*/ 616 h 640"/>
                <a:gd name="T14" fmla="*/ 278 w 1192"/>
                <a:gd name="T15" fmla="*/ 584 h 640"/>
                <a:gd name="T16" fmla="*/ 292 w 1192"/>
                <a:gd name="T17" fmla="*/ 542 h 640"/>
                <a:gd name="T18" fmla="*/ 288 w 1192"/>
                <a:gd name="T19" fmla="*/ 496 h 640"/>
                <a:gd name="T20" fmla="*/ 274 w 1192"/>
                <a:gd name="T21" fmla="*/ 440 h 640"/>
                <a:gd name="T22" fmla="*/ 368 w 1192"/>
                <a:gd name="T23" fmla="*/ 488 h 640"/>
                <a:gd name="T24" fmla="*/ 464 w 1192"/>
                <a:gd name="T25" fmla="*/ 530 h 640"/>
                <a:gd name="T26" fmla="*/ 564 w 1192"/>
                <a:gd name="T27" fmla="*/ 564 h 640"/>
                <a:gd name="T28" fmla="*/ 666 w 1192"/>
                <a:gd name="T29" fmla="*/ 590 h 640"/>
                <a:gd name="T30" fmla="*/ 768 w 1192"/>
                <a:gd name="T31" fmla="*/ 610 h 640"/>
                <a:gd name="T32" fmla="*/ 874 w 1192"/>
                <a:gd name="T33" fmla="*/ 622 h 640"/>
                <a:gd name="T34" fmla="*/ 980 w 1192"/>
                <a:gd name="T35" fmla="*/ 626 h 640"/>
                <a:gd name="T36" fmla="*/ 1086 w 1192"/>
                <a:gd name="T37" fmla="*/ 624 h 640"/>
                <a:gd name="T38" fmla="*/ 1108 w 1192"/>
                <a:gd name="T39" fmla="*/ 620 h 640"/>
                <a:gd name="T40" fmla="*/ 1148 w 1192"/>
                <a:gd name="T41" fmla="*/ 600 h 640"/>
                <a:gd name="T42" fmla="*/ 1176 w 1192"/>
                <a:gd name="T43" fmla="*/ 568 h 640"/>
                <a:gd name="T44" fmla="*/ 1190 w 1192"/>
                <a:gd name="T45" fmla="*/ 526 h 640"/>
                <a:gd name="T46" fmla="*/ 1192 w 1192"/>
                <a:gd name="T47" fmla="*/ 502 h 640"/>
                <a:gd name="T48" fmla="*/ 1180 w 1192"/>
                <a:gd name="T49" fmla="*/ 458 h 640"/>
                <a:gd name="T50" fmla="*/ 1152 w 1192"/>
                <a:gd name="T51" fmla="*/ 424 h 640"/>
                <a:gd name="T52" fmla="*/ 1114 w 1192"/>
                <a:gd name="T53" fmla="*/ 402 h 640"/>
                <a:gd name="T54" fmla="*/ 1070 w 1192"/>
                <a:gd name="T55" fmla="*/ 396 h 640"/>
                <a:gd name="T56" fmla="*/ 1026 w 1192"/>
                <a:gd name="T57" fmla="*/ 398 h 640"/>
                <a:gd name="T58" fmla="*/ 936 w 1192"/>
                <a:gd name="T59" fmla="*/ 398 h 640"/>
                <a:gd name="T60" fmla="*/ 846 w 1192"/>
                <a:gd name="T61" fmla="*/ 390 h 640"/>
                <a:gd name="T62" fmla="*/ 758 w 1192"/>
                <a:gd name="T63" fmla="*/ 378 h 640"/>
                <a:gd name="T64" fmla="*/ 672 w 1192"/>
                <a:gd name="T65" fmla="*/ 358 h 640"/>
                <a:gd name="T66" fmla="*/ 586 w 1192"/>
                <a:gd name="T67" fmla="*/ 332 h 640"/>
                <a:gd name="T68" fmla="*/ 502 w 1192"/>
                <a:gd name="T69" fmla="*/ 300 h 640"/>
                <a:gd name="T70" fmla="*/ 422 w 1192"/>
                <a:gd name="T71" fmla="*/ 262 h 640"/>
                <a:gd name="T72" fmla="*/ 446 w 1192"/>
                <a:gd name="T73" fmla="*/ 224 h 640"/>
                <a:gd name="T74" fmla="*/ 466 w 1192"/>
                <a:gd name="T75" fmla="*/ 216 h 640"/>
                <a:gd name="T76" fmla="*/ 502 w 1192"/>
                <a:gd name="T77" fmla="*/ 188 h 640"/>
                <a:gd name="T78" fmla="*/ 522 w 1192"/>
                <a:gd name="T79" fmla="*/ 150 h 640"/>
                <a:gd name="T80" fmla="*/ 528 w 1192"/>
                <a:gd name="T81" fmla="*/ 106 h 640"/>
                <a:gd name="T82" fmla="*/ 524 w 1192"/>
                <a:gd name="T83" fmla="*/ 84 h 640"/>
                <a:gd name="T84" fmla="*/ 508 w 1192"/>
                <a:gd name="T85" fmla="*/ 50 h 640"/>
                <a:gd name="T86" fmla="*/ 484 w 1192"/>
                <a:gd name="T87" fmla="*/ 22 h 640"/>
                <a:gd name="T88" fmla="*/ 450 w 1192"/>
                <a:gd name="T89" fmla="*/ 6 h 640"/>
                <a:gd name="T90" fmla="*/ 414 w 1192"/>
                <a:gd name="T91" fmla="*/ 0 h 640"/>
                <a:gd name="T92" fmla="*/ 400 w 1192"/>
                <a:gd name="T93" fmla="*/ 2 h 640"/>
                <a:gd name="T94" fmla="*/ 158 w 1192"/>
                <a:gd name="T95" fmla="*/ 66 h 640"/>
                <a:gd name="T96" fmla="*/ 138 w 1192"/>
                <a:gd name="T97" fmla="*/ 72 h 640"/>
                <a:gd name="T98" fmla="*/ 100 w 1192"/>
                <a:gd name="T99" fmla="*/ 92 h 640"/>
                <a:gd name="T100" fmla="*/ 68 w 1192"/>
                <a:gd name="T101" fmla="*/ 118 h 640"/>
                <a:gd name="T102" fmla="*/ 40 w 1192"/>
                <a:gd name="T103" fmla="*/ 148 h 640"/>
                <a:gd name="T104" fmla="*/ 28 w 1192"/>
                <a:gd name="T105" fmla="*/ 166 h 640"/>
                <a:gd name="T106" fmla="*/ 12 w 1192"/>
                <a:gd name="T107" fmla="*/ 206 h 640"/>
                <a:gd name="T108" fmla="*/ 2 w 1192"/>
                <a:gd name="T109" fmla="*/ 246 h 640"/>
                <a:gd name="T110" fmla="*/ 0 w 1192"/>
                <a:gd name="T111" fmla="*/ 288 h 640"/>
                <a:gd name="T112" fmla="*/ 8 w 1192"/>
                <a:gd name="T113" fmla="*/ 33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2" h="640">
                  <a:moveTo>
                    <a:pt x="8" y="330"/>
                  </a:moveTo>
                  <a:lnTo>
                    <a:pt x="70" y="556"/>
                  </a:lnTo>
                  <a:lnTo>
                    <a:pt x="70" y="556"/>
                  </a:lnTo>
                  <a:lnTo>
                    <a:pt x="78" y="578"/>
                  </a:lnTo>
                  <a:lnTo>
                    <a:pt x="90" y="598"/>
                  </a:lnTo>
                  <a:lnTo>
                    <a:pt x="106" y="612"/>
                  </a:lnTo>
                  <a:lnTo>
                    <a:pt x="122" y="626"/>
                  </a:lnTo>
                  <a:lnTo>
                    <a:pt x="142" y="634"/>
                  </a:lnTo>
                  <a:lnTo>
                    <a:pt x="164" y="640"/>
                  </a:lnTo>
                  <a:lnTo>
                    <a:pt x="186" y="640"/>
                  </a:lnTo>
                  <a:lnTo>
                    <a:pt x="210" y="636"/>
                  </a:lnTo>
                  <a:lnTo>
                    <a:pt x="210" y="636"/>
                  </a:lnTo>
                  <a:lnTo>
                    <a:pt x="230" y="628"/>
                  </a:lnTo>
                  <a:lnTo>
                    <a:pt x="250" y="616"/>
                  </a:lnTo>
                  <a:lnTo>
                    <a:pt x="266" y="602"/>
                  </a:lnTo>
                  <a:lnTo>
                    <a:pt x="278" y="584"/>
                  </a:lnTo>
                  <a:lnTo>
                    <a:pt x="286" y="564"/>
                  </a:lnTo>
                  <a:lnTo>
                    <a:pt x="292" y="542"/>
                  </a:lnTo>
                  <a:lnTo>
                    <a:pt x="292" y="520"/>
                  </a:lnTo>
                  <a:lnTo>
                    <a:pt x="288" y="496"/>
                  </a:lnTo>
                  <a:lnTo>
                    <a:pt x="274" y="440"/>
                  </a:lnTo>
                  <a:lnTo>
                    <a:pt x="274" y="440"/>
                  </a:lnTo>
                  <a:lnTo>
                    <a:pt x="320" y="466"/>
                  </a:lnTo>
                  <a:lnTo>
                    <a:pt x="368" y="488"/>
                  </a:lnTo>
                  <a:lnTo>
                    <a:pt x="416" y="510"/>
                  </a:lnTo>
                  <a:lnTo>
                    <a:pt x="464" y="530"/>
                  </a:lnTo>
                  <a:lnTo>
                    <a:pt x="514" y="548"/>
                  </a:lnTo>
                  <a:lnTo>
                    <a:pt x="564" y="564"/>
                  </a:lnTo>
                  <a:lnTo>
                    <a:pt x="614" y="578"/>
                  </a:lnTo>
                  <a:lnTo>
                    <a:pt x="666" y="590"/>
                  </a:lnTo>
                  <a:lnTo>
                    <a:pt x="718" y="602"/>
                  </a:lnTo>
                  <a:lnTo>
                    <a:pt x="768" y="610"/>
                  </a:lnTo>
                  <a:lnTo>
                    <a:pt x="822" y="616"/>
                  </a:lnTo>
                  <a:lnTo>
                    <a:pt x="874" y="622"/>
                  </a:lnTo>
                  <a:lnTo>
                    <a:pt x="926" y="626"/>
                  </a:lnTo>
                  <a:lnTo>
                    <a:pt x="980" y="626"/>
                  </a:lnTo>
                  <a:lnTo>
                    <a:pt x="1032" y="626"/>
                  </a:lnTo>
                  <a:lnTo>
                    <a:pt x="1086" y="624"/>
                  </a:lnTo>
                  <a:lnTo>
                    <a:pt x="1086" y="624"/>
                  </a:lnTo>
                  <a:lnTo>
                    <a:pt x="1108" y="620"/>
                  </a:lnTo>
                  <a:lnTo>
                    <a:pt x="1128" y="612"/>
                  </a:lnTo>
                  <a:lnTo>
                    <a:pt x="1148" y="600"/>
                  </a:lnTo>
                  <a:lnTo>
                    <a:pt x="1164" y="584"/>
                  </a:lnTo>
                  <a:lnTo>
                    <a:pt x="1176" y="568"/>
                  </a:lnTo>
                  <a:lnTo>
                    <a:pt x="1186" y="548"/>
                  </a:lnTo>
                  <a:lnTo>
                    <a:pt x="1190" y="526"/>
                  </a:lnTo>
                  <a:lnTo>
                    <a:pt x="1192" y="502"/>
                  </a:lnTo>
                  <a:lnTo>
                    <a:pt x="1192" y="502"/>
                  </a:lnTo>
                  <a:lnTo>
                    <a:pt x="1188" y="480"/>
                  </a:lnTo>
                  <a:lnTo>
                    <a:pt x="1180" y="458"/>
                  </a:lnTo>
                  <a:lnTo>
                    <a:pt x="1168" y="440"/>
                  </a:lnTo>
                  <a:lnTo>
                    <a:pt x="1152" y="424"/>
                  </a:lnTo>
                  <a:lnTo>
                    <a:pt x="1134" y="412"/>
                  </a:lnTo>
                  <a:lnTo>
                    <a:pt x="1114" y="402"/>
                  </a:lnTo>
                  <a:lnTo>
                    <a:pt x="1094" y="398"/>
                  </a:lnTo>
                  <a:lnTo>
                    <a:pt x="1070" y="396"/>
                  </a:lnTo>
                  <a:lnTo>
                    <a:pt x="1070" y="396"/>
                  </a:lnTo>
                  <a:lnTo>
                    <a:pt x="1026" y="398"/>
                  </a:lnTo>
                  <a:lnTo>
                    <a:pt x="980" y="400"/>
                  </a:lnTo>
                  <a:lnTo>
                    <a:pt x="936" y="398"/>
                  </a:lnTo>
                  <a:lnTo>
                    <a:pt x="890" y="396"/>
                  </a:lnTo>
                  <a:lnTo>
                    <a:pt x="846" y="390"/>
                  </a:lnTo>
                  <a:lnTo>
                    <a:pt x="802" y="384"/>
                  </a:lnTo>
                  <a:lnTo>
                    <a:pt x="758" y="378"/>
                  </a:lnTo>
                  <a:lnTo>
                    <a:pt x="714" y="368"/>
                  </a:lnTo>
                  <a:lnTo>
                    <a:pt x="672" y="358"/>
                  </a:lnTo>
                  <a:lnTo>
                    <a:pt x="628" y="346"/>
                  </a:lnTo>
                  <a:lnTo>
                    <a:pt x="586" y="332"/>
                  </a:lnTo>
                  <a:lnTo>
                    <a:pt x="544" y="316"/>
                  </a:lnTo>
                  <a:lnTo>
                    <a:pt x="502" y="300"/>
                  </a:lnTo>
                  <a:lnTo>
                    <a:pt x="462" y="282"/>
                  </a:lnTo>
                  <a:lnTo>
                    <a:pt x="422" y="262"/>
                  </a:lnTo>
                  <a:lnTo>
                    <a:pt x="382" y="240"/>
                  </a:lnTo>
                  <a:lnTo>
                    <a:pt x="446" y="224"/>
                  </a:lnTo>
                  <a:lnTo>
                    <a:pt x="446" y="224"/>
                  </a:lnTo>
                  <a:lnTo>
                    <a:pt x="466" y="216"/>
                  </a:lnTo>
                  <a:lnTo>
                    <a:pt x="486" y="204"/>
                  </a:lnTo>
                  <a:lnTo>
                    <a:pt x="502" y="188"/>
                  </a:lnTo>
                  <a:lnTo>
                    <a:pt x="514" y="170"/>
                  </a:lnTo>
                  <a:lnTo>
                    <a:pt x="522" y="150"/>
                  </a:lnTo>
                  <a:lnTo>
                    <a:pt x="528" y="130"/>
                  </a:lnTo>
                  <a:lnTo>
                    <a:pt x="528" y="106"/>
                  </a:lnTo>
                  <a:lnTo>
                    <a:pt x="524" y="84"/>
                  </a:lnTo>
                  <a:lnTo>
                    <a:pt x="524" y="84"/>
                  </a:lnTo>
                  <a:lnTo>
                    <a:pt x="518" y="66"/>
                  </a:lnTo>
                  <a:lnTo>
                    <a:pt x="508" y="50"/>
                  </a:lnTo>
                  <a:lnTo>
                    <a:pt x="496" y="34"/>
                  </a:lnTo>
                  <a:lnTo>
                    <a:pt x="484" y="22"/>
                  </a:lnTo>
                  <a:lnTo>
                    <a:pt x="468" y="14"/>
                  </a:lnTo>
                  <a:lnTo>
                    <a:pt x="450" y="6"/>
                  </a:lnTo>
                  <a:lnTo>
                    <a:pt x="432" y="2"/>
                  </a:lnTo>
                  <a:lnTo>
                    <a:pt x="414" y="0"/>
                  </a:lnTo>
                  <a:lnTo>
                    <a:pt x="414" y="0"/>
                  </a:lnTo>
                  <a:lnTo>
                    <a:pt x="400" y="2"/>
                  </a:lnTo>
                  <a:lnTo>
                    <a:pt x="386" y="4"/>
                  </a:lnTo>
                  <a:lnTo>
                    <a:pt x="158" y="66"/>
                  </a:lnTo>
                  <a:lnTo>
                    <a:pt x="158" y="66"/>
                  </a:lnTo>
                  <a:lnTo>
                    <a:pt x="138" y="72"/>
                  </a:lnTo>
                  <a:lnTo>
                    <a:pt x="118" y="82"/>
                  </a:lnTo>
                  <a:lnTo>
                    <a:pt x="100" y="92"/>
                  </a:lnTo>
                  <a:lnTo>
                    <a:pt x="84" y="104"/>
                  </a:lnTo>
                  <a:lnTo>
                    <a:pt x="68" y="118"/>
                  </a:lnTo>
                  <a:lnTo>
                    <a:pt x="52" y="132"/>
                  </a:lnTo>
                  <a:lnTo>
                    <a:pt x="40" y="148"/>
                  </a:lnTo>
                  <a:lnTo>
                    <a:pt x="28" y="166"/>
                  </a:lnTo>
                  <a:lnTo>
                    <a:pt x="28" y="166"/>
                  </a:lnTo>
                  <a:lnTo>
                    <a:pt x="18" y="186"/>
                  </a:lnTo>
                  <a:lnTo>
                    <a:pt x="12" y="206"/>
                  </a:lnTo>
                  <a:lnTo>
                    <a:pt x="6" y="226"/>
                  </a:lnTo>
                  <a:lnTo>
                    <a:pt x="2" y="246"/>
                  </a:lnTo>
                  <a:lnTo>
                    <a:pt x="0" y="266"/>
                  </a:lnTo>
                  <a:lnTo>
                    <a:pt x="0" y="288"/>
                  </a:lnTo>
                  <a:lnTo>
                    <a:pt x="4" y="308"/>
                  </a:lnTo>
                  <a:lnTo>
                    <a:pt x="8" y="330"/>
                  </a:lnTo>
                  <a:lnTo>
                    <a:pt x="8" y="330"/>
                  </a:lnTo>
                  <a:close/>
                </a:path>
              </a:pathLst>
            </a:custGeom>
            <a:solidFill>
              <a:schemeClr val="accent4"/>
            </a:solidFill>
            <a:ln w="28575">
              <a:solidFill>
                <a:schemeClr val="accent4">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
            <p:cNvSpPr>
              <a:spLocks/>
            </p:cNvSpPr>
            <p:nvPr/>
          </p:nvSpPr>
          <p:spPr bwMode="auto">
            <a:xfrm rot="800062">
              <a:off x="-1897135" y="1781484"/>
              <a:ext cx="1114425" cy="1889125"/>
            </a:xfrm>
            <a:custGeom>
              <a:avLst/>
              <a:gdLst>
                <a:gd name="T0" fmla="*/ 670 w 702"/>
                <a:gd name="T1" fmla="*/ 956 h 1190"/>
                <a:gd name="T2" fmla="*/ 684 w 702"/>
                <a:gd name="T3" fmla="*/ 938 h 1190"/>
                <a:gd name="T4" fmla="*/ 700 w 702"/>
                <a:gd name="T5" fmla="*/ 898 h 1190"/>
                <a:gd name="T6" fmla="*/ 700 w 702"/>
                <a:gd name="T7" fmla="*/ 854 h 1190"/>
                <a:gd name="T8" fmla="*/ 682 w 702"/>
                <a:gd name="T9" fmla="*/ 814 h 1190"/>
                <a:gd name="T10" fmla="*/ 668 w 702"/>
                <a:gd name="T11" fmla="*/ 796 h 1190"/>
                <a:gd name="T12" fmla="*/ 630 w 702"/>
                <a:gd name="T13" fmla="*/ 772 h 1190"/>
                <a:gd name="T14" fmla="*/ 586 w 702"/>
                <a:gd name="T15" fmla="*/ 764 h 1190"/>
                <a:gd name="T16" fmla="*/ 544 w 702"/>
                <a:gd name="T17" fmla="*/ 772 h 1190"/>
                <a:gd name="T18" fmla="*/ 506 w 702"/>
                <a:gd name="T19" fmla="*/ 798 h 1190"/>
                <a:gd name="T20" fmla="*/ 466 w 702"/>
                <a:gd name="T21" fmla="*/ 840 h 1190"/>
                <a:gd name="T22" fmla="*/ 458 w 702"/>
                <a:gd name="T23" fmla="*/ 736 h 1190"/>
                <a:gd name="T24" fmla="*/ 444 w 702"/>
                <a:gd name="T25" fmla="*/ 630 h 1190"/>
                <a:gd name="T26" fmla="*/ 424 w 702"/>
                <a:gd name="T27" fmla="*/ 528 h 1190"/>
                <a:gd name="T28" fmla="*/ 394 w 702"/>
                <a:gd name="T29" fmla="*/ 426 h 1190"/>
                <a:gd name="T30" fmla="*/ 358 w 702"/>
                <a:gd name="T31" fmla="*/ 328 h 1190"/>
                <a:gd name="T32" fmla="*/ 316 w 702"/>
                <a:gd name="T33" fmla="*/ 232 h 1190"/>
                <a:gd name="T34" fmla="*/ 266 w 702"/>
                <a:gd name="T35" fmla="*/ 138 h 1190"/>
                <a:gd name="T36" fmla="*/ 208 w 702"/>
                <a:gd name="T37" fmla="*/ 48 h 1190"/>
                <a:gd name="T38" fmla="*/ 194 w 702"/>
                <a:gd name="T39" fmla="*/ 32 h 1190"/>
                <a:gd name="T40" fmla="*/ 156 w 702"/>
                <a:gd name="T41" fmla="*/ 8 h 1190"/>
                <a:gd name="T42" fmla="*/ 114 w 702"/>
                <a:gd name="T43" fmla="*/ 0 h 1190"/>
                <a:gd name="T44" fmla="*/ 70 w 702"/>
                <a:gd name="T45" fmla="*/ 8 h 1190"/>
                <a:gd name="T46" fmla="*/ 50 w 702"/>
                <a:gd name="T47" fmla="*/ 20 h 1190"/>
                <a:gd name="T48" fmla="*/ 20 w 702"/>
                <a:gd name="T49" fmla="*/ 52 h 1190"/>
                <a:gd name="T50" fmla="*/ 4 w 702"/>
                <a:gd name="T51" fmla="*/ 92 h 1190"/>
                <a:gd name="T52" fmla="*/ 4 w 702"/>
                <a:gd name="T53" fmla="*/ 136 h 1190"/>
                <a:gd name="T54" fmla="*/ 22 w 702"/>
                <a:gd name="T55" fmla="*/ 178 h 1190"/>
                <a:gd name="T56" fmla="*/ 46 w 702"/>
                <a:gd name="T57" fmla="*/ 214 h 1190"/>
                <a:gd name="T58" fmla="*/ 92 w 702"/>
                <a:gd name="T59" fmla="*/ 292 h 1190"/>
                <a:gd name="T60" fmla="*/ 130 w 702"/>
                <a:gd name="T61" fmla="*/ 372 h 1190"/>
                <a:gd name="T62" fmla="*/ 164 w 702"/>
                <a:gd name="T63" fmla="*/ 456 h 1190"/>
                <a:gd name="T64" fmla="*/ 192 w 702"/>
                <a:gd name="T65" fmla="*/ 540 h 1190"/>
                <a:gd name="T66" fmla="*/ 212 w 702"/>
                <a:gd name="T67" fmla="*/ 628 h 1190"/>
                <a:gd name="T68" fmla="*/ 228 w 702"/>
                <a:gd name="T69" fmla="*/ 714 h 1190"/>
                <a:gd name="T70" fmla="*/ 236 w 702"/>
                <a:gd name="T71" fmla="*/ 804 h 1190"/>
                <a:gd name="T72" fmla="*/ 192 w 702"/>
                <a:gd name="T73" fmla="*/ 804 h 1190"/>
                <a:gd name="T74" fmla="*/ 174 w 702"/>
                <a:gd name="T75" fmla="*/ 788 h 1190"/>
                <a:gd name="T76" fmla="*/ 132 w 702"/>
                <a:gd name="T77" fmla="*/ 772 h 1190"/>
                <a:gd name="T78" fmla="*/ 90 w 702"/>
                <a:gd name="T79" fmla="*/ 774 h 1190"/>
                <a:gd name="T80" fmla="*/ 48 w 702"/>
                <a:gd name="T81" fmla="*/ 790 h 1190"/>
                <a:gd name="T82" fmla="*/ 30 w 702"/>
                <a:gd name="T83" fmla="*/ 806 h 1190"/>
                <a:gd name="T84" fmla="*/ 10 w 702"/>
                <a:gd name="T85" fmla="*/ 838 h 1190"/>
                <a:gd name="T86" fmla="*/ 0 w 702"/>
                <a:gd name="T87" fmla="*/ 874 h 1190"/>
                <a:gd name="T88" fmla="*/ 2 w 702"/>
                <a:gd name="T89" fmla="*/ 910 h 1190"/>
                <a:gd name="T90" fmla="*/ 16 w 702"/>
                <a:gd name="T91" fmla="*/ 944 h 1190"/>
                <a:gd name="T92" fmla="*/ 24 w 702"/>
                <a:gd name="T93" fmla="*/ 956 h 1190"/>
                <a:gd name="T94" fmla="*/ 202 w 702"/>
                <a:gd name="T95" fmla="*/ 1130 h 1190"/>
                <a:gd name="T96" fmla="*/ 218 w 702"/>
                <a:gd name="T97" fmla="*/ 1144 h 1190"/>
                <a:gd name="T98" fmla="*/ 254 w 702"/>
                <a:gd name="T99" fmla="*/ 1168 h 1190"/>
                <a:gd name="T100" fmla="*/ 292 w 702"/>
                <a:gd name="T101" fmla="*/ 1182 h 1190"/>
                <a:gd name="T102" fmla="*/ 334 w 702"/>
                <a:gd name="T103" fmla="*/ 1190 h 1190"/>
                <a:gd name="T104" fmla="*/ 356 w 702"/>
                <a:gd name="T105" fmla="*/ 1190 h 1190"/>
                <a:gd name="T106" fmla="*/ 398 w 702"/>
                <a:gd name="T107" fmla="*/ 1186 h 1190"/>
                <a:gd name="T108" fmla="*/ 436 w 702"/>
                <a:gd name="T109" fmla="*/ 1174 h 1190"/>
                <a:gd name="T110" fmla="*/ 474 w 702"/>
                <a:gd name="T111" fmla="*/ 1152 h 1190"/>
                <a:gd name="T112" fmla="*/ 506 w 702"/>
                <a:gd name="T113" fmla="*/ 1126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0">
                  <a:moveTo>
                    <a:pt x="506" y="1126"/>
                  </a:moveTo>
                  <a:lnTo>
                    <a:pt x="670" y="956"/>
                  </a:lnTo>
                  <a:lnTo>
                    <a:pt x="670" y="956"/>
                  </a:lnTo>
                  <a:lnTo>
                    <a:pt x="684" y="938"/>
                  </a:lnTo>
                  <a:lnTo>
                    <a:pt x="694" y="918"/>
                  </a:lnTo>
                  <a:lnTo>
                    <a:pt x="700" y="898"/>
                  </a:lnTo>
                  <a:lnTo>
                    <a:pt x="702" y="876"/>
                  </a:lnTo>
                  <a:lnTo>
                    <a:pt x="700" y="854"/>
                  </a:lnTo>
                  <a:lnTo>
                    <a:pt x="692" y="832"/>
                  </a:lnTo>
                  <a:lnTo>
                    <a:pt x="682" y="814"/>
                  </a:lnTo>
                  <a:lnTo>
                    <a:pt x="668" y="796"/>
                  </a:lnTo>
                  <a:lnTo>
                    <a:pt x="668" y="796"/>
                  </a:lnTo>
                  <a:lnTo>
                    <a:pt x="648" y="782"/>
                  </a:lnTo>
                  <a:lnTo>
                    <a:pt x="630" y="772"/>
                  </a:lnTo>
                  <a:lnTo>
                    <a:pt x="608" y="766"/>
                  </a:lnTo>
                  <a:lnTo>
                    <a:pt x="586" y="764"/>
                  </a:lnTo>
                  <a:lnTo>
                    <a:pt x="564" y="766"/>
                  </a:lnTo>
                  <a:lnTo>
                    <a:pt x="544" y="772"/>
                  </a:lnTo>
                  <a:lnTo>
                    <a:pt x="524" y="784"/>
                  </a:lnTo>
                  <a:lnTo>
                    <a:pt x="506" y="798"/>
                  </a:lnTo>
                  <a:lnTo>
                    <a:pt x="466" y="840"/>
                  </a:lnTo>
                  <a:lnTo>
                    <a:pt x="466" y="840"/>
                  </a:lnTo>
                  <a:lnTo>
                    <a:pt x="464" y="788"/>
                  </a:lnTo>
                  <a:lnTo>
                    <a:pt x="458" y="736"/>
                  </a:lnTo>
                  <a:lnTo>
                    <a:pt x="452" y="682"/>
                  </a:lnTo>
                  <a:lnTo>
                    <a:pt x="444" y="630"/>
                  </a:lnTo>
                  <a:lnTo>
                    <a:pt x="436" y="580"/>
                  </a:lnTo>
                  <a:lnTo>
                    <a:pt x="424" y="528"/>
                  </a:lnTo>
                  <a:lnTo>
                    <a:pt x="410" y="476"/>
                  </a:lnTo>
                  <a:lnTo>
                    <a:pt x="394" y="426"/>
                  </a:lnTo>
                  <a:lnTo>
                    <a:pt x="378" y="376"/>
                  </a:lnTo>
                  <a:lnTo>
                    <a:pt x="358" y="328"/>
                  </a:lnTo>
                  <a:lnTo>
                    <a:pt x="338" y="280"/>
                  </a:lnTo>
                  <a:lnTo>
                    <a:pt x="316" y="232"/>
                  </a:lnTo>
                  <a:lnTo>
                    <a:pt x="292" y="184"/>
                  </a:lnTo>
                  <a:lnTo>
                    <a:pt x="266" y="138"/>
                  </a:lnTo>
                  <a:lnTo>
                    <a:pt x="238" y="94"/>
                  </a:lnTo>
                  <a:lnTo>
                    <a:pt x="208" y="48"/>
                  </a:lnTo>
                  <a:lnTo>
                    <a:pt x="208" y="48"/>
                  </a:lnTo>
                  <a:lnTo>
                    <a:pt x="194" y="32"/>
                  </a:lnTo>
                  <a:lnTo>
                    <a:pt x="176" y="18"/>
                  </a:lnTo>
                  <a:lnTo>
                    <a:pt x="156" y="8"/>
                  </a:lnTo>
                  <a:lnTo>
                    <a:pt x="136" y="2"/>
                  </a:lnTo>
                  <a:lnTo>
                    <a:pt x="114" y="0"/>
                  </a:lnTo>
                  <a:lnTo>
                    <a:pt x="92" y="2"/>
                  </a:lnTo>
                  <a:lnTo>
                    <a:pt x="70" y="8"/>
                  </a:lnTo>
                  <a:lnTo>
                    <a:pt x="50" y="20"/>
                  </a:lnTo>
                  <a:lnTo>
                    <a:pt x="50" y="20"/>
                  </a:lnTo>
                  <a:lnTo>
                    <a:pt x="34" y="34"/>
                  </a:lnTo>
                  <a:lnTo>
                    <a:pt x="20" y="52"/>
                  </a:lnTo>
                  <a:lnTo>
                    <a:pt x="10" y="72"/>
                  </a:lnTo>
                  <a:lnTo>
                    <a:pt x="4" y="92"/>
                  </a:lnTo>
                  <a:lnTo>
                    <a:pt x="2" y="114"/>
                  </a:lnTo>
                  <a:lnTo>
                    <a:pt x="4" y="136"/>
                  </a:lnTo>
                  <a:lnTo>
                    <a:pt x="10" y="158"/>
                  </a:lnTo>
                  <a:lnTo>
                    <a:pt x="22" y="178"/>
                  </a:lnTo>
                  <a:lnTo>
                    <a:pt x="22" y="178"/>
                  </a:lnTo>
                  <a:lnTo>
                    <a:pt x="46" y="214"/>
                  </a:lnTo>
                  <a:lnTo>
                    <a:pt x="70" y="254"/>
                  </a:lnTo>
                  <a:lnTo>
                    <a:pt x="92" y="292"/>
                  </a:lnTo>
                  <a:lnTo>
                    <a:pt x="112" y="332"/>
                  </a:lnTo>
                  <a:lnTo>
                    <a:pt x="130" y="372"/>
                  </a:lnTo>
                  <a:lnTo>
                    <a:pt x="148" y="414"/>
                  </a:lnTo>
                  <a:lnTo>
                    <a:pt x="164" y="456"/>
                  </a:lnTo>
                  <a:lnTo>
                    <a:pt x="178" y="498"/>
                  </a:lnTo>
                  <a:lnTo>
                    <a:pt x="192" y="540"/>
                  </a:lnTo>
                  <a:lnTo>
                    <a:pt x="204" y="584"/>
                  </a:lnTo>
                  <a:lnTo>
                    <a:pt x="212" y="628"/>
                  </a:lnTo>
                  <a:lnTo>
                    <a:pt x="222" y="670"/>
                  </a:lnTo>
                  <a:lnTo>
                    <a:pt x="228" y="714"/>
                  </a:lnTo>
                  <a:lnTo>
                    <a:pt x="232" y="760"/>
                  </a:lnTo>
                  <a:lnTo>
                    <a:pt x="236" y="804"/>
                  </a:lnTo>
                  <a:lnTo>
                    <a:pt x="238" y="848"/>
                  </a:lnTo>
                  <a:lnTo>
                    <a:pt x="192" y="804"/>
                  </a:lnTo>
                  <a:lnTo>
                    <a:pt x="192" y="804"/>
                  </a:lnTo>
                  <a:lnTo>
                    <a:pt x="174" y="788"/>
                  </a:lnTo>
                  <a:lnTo>
                    <a:pt x="154" y="778"/>
                  </a:lnTo>
                  <a:lnTo>
                    <a:pt x="132" y="772"/>
                  </a:lnTo>
                  <a:lnTo>
                    <a:pt x="110" y="772"/>
                  </a:lnTo>
                  <a:lnTo>
                    <a:pt x="90" y="774"/>
                  </a:lnTo>
                  <a:lnTo>
                    <a:pt x="68" y="780"/>
                  </a:lnTo>
                  <a:lnTo>
                    <a:pt x="48" y="790"/>
                  </a:lnTo>
                  <a:lnTo>
                    <a:pt x="30" y="806"/>
                  </a:lnTo>
                  <a:lnTo>
                    <a:pt x="30" y="806"/>
                  </a:lnTo>
                  <a:lnTo>
                    <a:pt x="18" y="820"/>
                  </a:lnTo>
                  <a:lnTo>
                    <a:pt x="10" y="838"/>
                  </a:lnTo>
                  <a:lnTo>
                    <a:pt x="2" y="854"/>
                  </a:lnTo>
                  <a:lnTo>
                    <a:pt x="0" y="874"/>
                  </a:lnTo>
                  <a:lnTo>
                    <a:pt x="0" y="892"/>
                  </a:lnTo>
                  <a:lnTo>
                    <a:pt x="2" y="910"/>
                  </a:lnTo>
                  <a:lnTo>
                    <a:pt x="8" y="928"/>
                  </a:lnTo>
                  <a:lnTo>
                    <a:pt x="16" y="944"/>
                  </a:lnTo>
                  <a:lnTo>
                    <a:pt x="16" y="944"/>
                  </a:lnTo>
                  <a:lnTo>
                    <a:pt x="24" y="956"/>
                  </a:lnTo>
                  <a:lnTo>
                    <a:pt x="34" y="966"/>
                  </a:lnTo>
                  <a:lnTo>
                    <a:pt x="202" y="1130"/>
                  </a:lnTo>
                  <a:lnTo>
                    <a:pt x="202" y="1130"/>
                  </a:lnTo>
                  <a:lnTo>
                    <a:pt x="218" y="1144"/>
                  </a:lnTo>
                  <a:lnTo>
                    <a:pt x="236" y="1156"/>
                  </a:lnTo>
                  <a:lnTo>
                    <a:pt x="254" y="1168"/>
                  </a:lnTo>
                  <a:lnTo>
                    <a:pt x="272" y="1176"/>
                  </a:lnTo>
                  <a:lnTo>
                    <a:pt x="292" y="1182"/>
                  </a:lnTo>
                  <a:lnTo>
                    <a:pt x="312" y="1188"/>
                  </a:lnTo>
                  <a:lnTo>
                    <a:pt x="334" y="1190"/>
                  </a:lnTo>
                  <a:lnTo>
                    <a:pt x="356" y="1190"/>
                  </a:lnTo>
                  <a:lnTo>
                    <a:pt x="356" y="1190"/>
                  </a:lnTo>
                  <a:lnTo>
                    <a:pt x="376" y="1190"/>
                  </a:lnTo>
                  <a:lnTo>
                    <a:pt x="398" y="1186"/>
                  </a:lnTo>
                  <a:lnTo>
                    <a:pt x="418" y="1180"/>
                  </a:lnTo>
                  <a:lnTo>
                    <a:pt x="436" y="1174"/>
                  </a:lnTo>
                  <a:lnTo>
                    <a:pt x="456" y="1164"/>
                  </a:lnTo>
                  <a:lnTo>
                    <a:pt x="474" y="1152"/>
                  </a:lnTo>
                  <a:lnTo>
                    <a:pt x="490" y="1140"/>
                  </a:lnTo>
                  <a:lnTo>
                    <a:pt x="506" y="1126"/>
                  </a:lnTo>
                  <a:lnTo>
                    <a:pt x="506" y="1126"/>
                  </a:lnTo>
                  <a:close/>
                </a:path>
              </a:pathLst>
            </a:custGeom>
            <a:solidFill>
              <a:schemeClr val="accent2"/>
            </a:solidFill>
            <a:ln w="28575">
              <a:solidFill>
                <a:schemeClr val="accent2">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
            <p:cNvSpPr>
              <a:spLocks/>
            </p:cNvSpPr>
            <p:nvPr/>
          </p:nvSpPr>
          <p:spPr bwMode="auto">
            <a:xfrm rot="800062">
              <a:off x="-6342501" y="1661081"/>
              <a:ext cx="1114425" cy="1892300"/>
            </a:xfrm>
            <a:custGeom>
              <a:avLst/>
              <a:gdLst>
                <a:gd name="T0" fmla="*/ 32 w 702"/>
                <a:gd name="T1" fmla="*/ 234 h 1192"/>
                <a:gd name="T2" fmla="*/ 18 w 702"/>
                <a:gd name="T3" fmla="*/ 252 h 1192"/>
                <a:gd name="T4" fmla="*/ 2 w 702"/>
                <a:gd name="T5" fmla="*/ 294 h 1192"/>
                <a:gd name="T6" fmla="*/ 2 w 702"/>
                <a:gd name="T7" fmla="*/ 338 h 1192"/>
                <a:gd name="T8" fmla="*/ 20 w 702"/>
                <a:gd name="T9" fmla="*/ 378 h 1192"/>
                <a:gd name="T10" fmla="*/ 34 w 702"/>
                <a:gd name="T11" fmla="*/ 396 h 1192"/>
                <a:gd name="T12" fmla="*/ 72 w 702"/>
                <a:gd name="T13" fmla="*/ 420 h 1192"/>
                <a:gd name="T14" fmla="*/ 116 w 702"/>
                <a:gd name="T15" fmla="*/ 428 h 1192"/>
                <a:gd name="T16" fmla="*/ 158 w 702"/>
                <a:gd name="T17" fmla="*/ 418 h 1192"/>
                <a:gd name="T18" fmla="*/ 196 w 702"/>
                <a:gd name="T19" fmla="*/ 392 h 1192"/>
                <a:gd name="T20" fmla="*/ 236 w 702"/>
                <a:gd name="T21" fmla="*/ 350 h 1192"/>
                <a:gd name="T22" fmla="*/ 242 w 702"/>
                <a:gd name="T23" fmla="*/ 456 h 1192"/>
                <a:gd name="T24" fmla="*/ 256 w 702"/>
                <a:gd name="T25" fmla="*/ 560 h 1192"/>
                <a:gd name="T26" fmla="*/ 278 w 702"/>
                <a:gd name="T27" fmla="*/ 664 h 1192"/>
                <a:gd name="T28" fmla="*/ 308 w 702"/>
                <a:gd name="T29" fmla="*/ 764 h 1192"/>
                <a:gd name="T30" fmla="*/ 344 w 702"/>
                <a:gd name="T31" fmla="*/ 864 h 1192"/>
                <a:gd name="T32" fmla="*/ 386 w 702"/>
                <a:gd name="T33" fmla="*/ 960 h 1192"/>
                <a:gd name="T34" fmla="*/ 436 w 702"/>
                <a:gd name="T35" fmla="*/ 1052 h 1192"/>
                <a:gd name="T36" fmla="*/ 494 w 702"/>
                <a:gd name="T37" fmla="*/ 1142 h 1192"/>
                <a:gd name="T38" fmla="*/ 508 w 702"/>
                <a:gd name="T39" fmla="*/ 1160 h 1192"/>
                <a:gd name="T40" fmla="*/ 544 w 702"/>
                <a:gd name="T41" fmla="*/ 1184 h 1192"/>
                <a:gd name="T42" fmla="*/ 588 w 702"/>
                <a:gd name="T43" fmla="*/ 1192 h 1192"/>
                <a:gd name="T44" fmla="*/ 630 w 702"/>
                <a:gd name="T45" fmla="*/ 1182 h 1192"/>
                <a:gd name="T46" fmla="*/ 652 w 702"/>
                <a:gd name="T47" fmla="*/ 1172 h 1192"/>
                <a:gd name="T48" fmla="*/ 682 w 702"/>
                <a:gd name="T49" fmla="*/ 1140 h 1192"/>
                <a:gd name="T50" fmla="*/ 698 w 702"/>
                <a:gd name="T51" fmla="*/ 1098 h 1192"/>
                <a:gd name="T52" fmla="*/ 698 w 702"/>
                <a:gd name="T53" fmla="*/ 1056 h 1192"/>
                <a:gd name="T54" fmla="*/ 680 w 702"/>
                <a:gd name="T55" fmla="*/ 1014 h 1192"/>
                <a:gd name="T56" fmla="*/ 656 w 702"/>
                <a:gd name="T57" fmla="*/ 976 h 1192"/>
                <a:gd name="T58" fmla="*/ 610 w 702"/>
                <a:gd name="T59" fmla="*/ 898 h 1192"/>
                <a:gd name="T60" fmla="*/ 570 w 702"/>
                <a:gd name="T61" fmla="*/ 818 h 1192"/>
                <a:gd name="T62" fmla="*/ 538 w 702"/>
                <a:gd name="T63" fmla="*/ 736 h 1192"/>
                <a:gd name="T64" fmla="*/ 510 w 702"/>
                <a:gd name="T65" fmla="*/ 650 h 1192"/>
                <a:gd name="T66" fmla="*/ 488 w 702"/>
                <a:gd name="T67" fmla="*/ 564 h 1192"/>
                <a:gd name="T68" fmla="*/ 474 w 702"/>
                <a:gd name="T69" fmla="*/ 476 h 1192"/>
                <a:gd name="T70" fmla="*/ 466 w 702"/>
                <a:gd name="T71" fmla="*/ 388 h 1192"/>
                <a:gd name="T72" fmla="*/ 510 w 702"/>
                <a:gd name="T73" fmla="*/ 388 h 1192"/>
                <a:gd name="T74" fmla="*/ 528 w 702"/>
                <a:gd name="T75" fmla="*/ 402 h 1192"/>
                <a:gd name="T76" fmla="*/ 570 w 702"/>
                <a:gd name="T77" fmla="*/ 418 h 1192"/>
                <a:gd name="T78" fmla="*/ 612 w 702"/>
                <a:gd name="T79" fmla="*/ 418 h 1192"/>
                <a:gd name="T80" fmla="*/ 654 w 702"/>
                <a:gd name="T81" fmla="*/ 400 h 1192"/>
                <a:gd name="T82" fmla="*/ 670 w 702"/>
                <a:gd name="T83" fmla="*/ 386 h 1192"/>
                <a:gd name="T84" fmla="*/ 692 w 702"/>
                <a:gd name="T85" fmla="*/ 354 h 1192"/>
                <a:gd name="T86" fmla="*/ 702 w 702"/>
                <a:gd name="T87" fmla="*/ 318 h 1192"/>
                <a:gd name="T88" fmla="*/ 700 w 702"/>
                <a:gd name="T89" fmla="*/ 282 h 1192"/>
                <a:gd name="T90" fmla="*/ 686 w 702"/>
                <a:gd name="T91" fmla="*/ 246 h 1192"/>
                <a:gd name="T92" fmla="*/ 678 w 702"/>
                <a:gd name="T93" fmla="*/ 236 h 1192"/>
                <a:gd name="T94" fmla="*/ 500 w 702"/>
                <a:gd name="T95" fmla="*/ 60 h 1192"/>
                <a:gd name="T96" fmla="*/ 484 w 702"/>
                <a:gd name="T97" fmla="*/ 46 h 1192"/>
                <a:gd name="T98" fmla="*/ 448 w 702"/>
                <a:gd name="T99" fmla="*/ 24 h 1192"/>
                <a:gd name="T100" fmla="*/ 410 w 702"/>
                <a:gd name="T101" fmla="*/ 8 h 1192"/>
                <a:gd name="T102" fmla="*/ 368 w 702"/>
                <a:gd name="T103" fmla="*/ 2 h 1192"/>
                <a:gd name="T104" fmla="*/ 346 w 702"/>
                <a:gd name="T105" fmla="*/ 0 h 1192"/>
                <a:gd name="T106" fmla="*/ 304 w 702"/>
                <a:gd name="T107" fmla="*/ 6 h 1192"/>
                <a:gd name="T108" fmla="*/ 264 w 702"/>
                <a:gd name="T109" fmla="*/ 18 h 1192"/>
                <a:gd name="T110" fmla="*/ 228 w 702"/>
                <a:gd name="T111" fmla="*/ 38 h 1192"/>
                <a:gd name="T112" fmla="*/ 196 w 702"/>
                <a:gd name="T113" fmla="*/ 6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2" h="1192">
                  <a:moveTo>
                    <a:pt x="196" y="66"/>
                  </a:moveTo>
                  <a:lnTo>
                    <a:pt x="32" y="234"/>
                  </a:lnTo>
                  <a:lnTo>
                    <a:pt x="32" y="234"/>
                  </a:lnTo>
                  <a:lnTo>
                    <a:pt x="18" y="252"/>
                  </a:lnTo>
                  <a:lnTo>
                    <a:pt x="8" y="272"/>
                  </a:lnTo>
                  <a:lnTo>
                    <a:pt x="2" y="294"/>
                  </a:lnTo>
                  <a:lnTo>
                    <a:pt x="0" y="316"/>
                  </a:lnTo>
                  <a:lnTo>
                    <a:pt x="2" y="338"/>
                  </a:lnTo>
                  <a:lnTo>
                    <a:pt x="10" y="358"/>
                  </a:lnTo>
                  <a:lnTo>
                    <a:pt x="20" y="378"/>
                  </a:lnTo>
                  <a:lnTo>
                    <a:pt x="34" y="396"/>
                  </a:lnTo>
                  <a:lnTo>
                    <a:pt x="34" y="396"/>
                  </a:lnTo>
                  <a:lnTo>
                    <a:pt x="52" y="410"/>
                  </a:lnTo>
                  <a:lnTo>
                    <a:pt x="72" y="420"/>
                  </a:lnTo>
                  <a:lnTo>
                    <a:pt x="94" y="426"/>
                  </a:lnTo>
                  <a:lnTo>
                    <a:pt x="116" y="428"/>
                  </a:lnTo>
                  <a:lnTo>
                    <a:pt x="138" y="426"/>
                  </a:lnTo>
                  <a:lnTo>
                    <a:pt x="158" y="418"/>
                  </a:lnTo>
                  <a:lnTo>
                    <a:pt x="178" y="408"/>
                  </a:lnTo>
                  <a:lnTo>
                    <a:pt x="196" y="392"/>
                  </a:lnTo>
                  <a:lnTo>
                    <a:pt x="236" y="350"/>
                  </a:lnTo>
                  <a:lnTo>
                    <a:pt x="236" y="350"/>
                  </a:lnTo>
                  <a:lnTo>
                    <a:pt x="238" y="404"/>
                  </a:lnTo>
                  <a:lnTo>
                    <a:pt x="242" y="456"/>
                  </a:lnTo>
                  <a:lnTo>
                    <a:pt x="248" y="508"/>
                  </a:lnTo>
                  <a:lnTo>
                    <a:pt x="256" y="560"/>
                  </a:lnTo>
                  <a:lnTo>
                    <a:pt x="266" y="612"/>
                  </a:lnTo>
                  <a:lnTo>
                    <a:pt x="278" y="664"/>
                  </a:lnTo>
                  <a:lnTo>
                    <a:pt x="292" y="714"/>
                  </a:lnTo>
                  <a:lnTo>
                    <a:pt x="308" y="764"/>
                  </a:lnTo>
                  <a:lnTo>
                    <a:pt x="324" y="814"/>
                  </a:lnTo>
                  <a:lnTo>
                    <a:pt x="344" y="864"/>
                  </a:lnTo>
                  <a:lnTo>
                    <a:pt x="364" y="912"/>
                  </a:lnTo>
                  <a:lnTo>
                    <a:pt x="386" y="960"/>
                  </a:lnTo>
                  <a:lnTo>
                    <a:pt x="410" y="1006"/>
                  </a:lnTo>
                  <a:lnTo>
                    <a:pt x="436" y="1052"/>
                  </a:lnTo>
                  <a:lnTo>
                    <a:pt x="464" y="1098"/>
                  </a:lnTo>
                  <a:lnTo>
                    <a:pt x="494" y="1142"/>
                  </a:lnTo>
                  <a:lnTo>
                    <a:pt x="494" y="1142"/>
                  </a:lnTo>
                  <a:lnTo>
                    <a:pt x="508" y="1160"/>
                  </a:lnTo>
                  <a:lnTo>
                    <a:pt x="526" y="1174"/>
                  </a:lnTo>
                  <a:lnTo>
                    <a:pt x="544" y="1184"/>
                  </a:lnTo>
                  <a:lnTo>
                    <a:pt x="566" y="1190"/>
                  </a:lnTo>
                  <a:lnTo>
                    <a:pt x="588" y="1192"/>
                  </a:lnTo>
                  <a:lnTo>
                    <a:pt x="610" y="1190"/>
                  </a:lnTo>
                  <a:lnTo>
                    <a:pt x="630" y="1182"/>
                  </a:lnTo>
                  <a:lnTo>
                    <a:pt x="652" y="1172"/>
                  </a:lnTo>
                  <a:lnTo>
                    <a:pt x="652" y="1172"/>
                  </a:lnTo>
                  <a:lnTo>
                    <a:pt x="668" y="1156"/>
                  </a:lnTo>
                  <a:lnTo>
                    <a:pt x="682" y="1140"/>
                  </a:lnTo>
                  <a:lnTo>
                    <a:pt x="692" y="1120"/>
                  </a:lnTo>
                  <a:lnTo>
                    <a:pt x="698" y="1098"/>
                  </a:lnTo>
                  <a:lnTo>
                    <a:pt x="700" y="1078"/>
                  </a:lnTo>
                  <a:lnTo>
                    <a:pt x="698" y="1056"/>
                  </a:lnTo>
                  <a:lnTo>
                    <a:pt x="692" y="1034"/>
                  </a:lnTo>
                  <a:lnTo>
                    <a:pt x="680" y="1014"/>
                  </a:lnTo>
                  <a:lnTo>
                    <a:pt x="680" y="1014"/>
                  </a:lnTo>
                  <a:lnTo>
                    <a:pt x="656" y="976"/>
                  </a:lnTo>
                  <a:lnTo>
                    <a:pt x="632" y="938"/>
                  </a:lnTo>
                  <a:lnTo>
                    <a:pt x="610" y="898"/>
                  </a:lnTo>
                  <a:lnTo>
                    <a:pt x="590" y="858"/>
                  </a:lnTo>
                  <a:lnTo>
                    <a:pt x="570" y="818"/>
                  </a:lnTo>
                  <a:lnTo>
                    <a:pt x="554" y="778"/>
                  </a:lnTo>
                  <a:lnTo>
                    <a:pt x="538" y="736"/>
                  </a:lnTo>
                  <a:lnTo>
                    <a:pt x="524" y="694"/>
                  </a:lnTo>
                  <a:lnTo>
                    <a:pt x="510" y="650"/>
                  </a:lnTo>
                  <a:lnTo>
                    <a:pt x="498" y="608"/>
                  </a:lnTo>
                  <a:lnTo>
                    <a:pt x="488" y="564"/>
                  </a:lnTo>
                  <a:lnTo>
                    <a:pt x="480" y="520"/>
                  </a:lnTo>
                  <a:lnTo>
                    <a:pt x="474" y="476"/>
                  </a:lnTo>
                  <a:lnTo>
                    <a:pt x="468" y="432"/>
                  </a:lnTo>
                  <a:lnTo>
                    <a:pt x="466" y="388"/>
                  </a:lnTo>
                  <a:lnTo>
                    <a:pt x="464" y="342"/>
                  </a:lnTo>
                  <a:lnTo>
                    <a:pt x="510" y="388"/>
                  </a:lnTo>
                  <a:lnTo>
                    <a:pt x="510" y="388"/>
                  </a:lnTo>
                  <a:lnTo>
                    <a:pt x="528" y="402"/>
                  </a:lnTo>
                  <a:lnTo>
                    <a:pt x="548" y="412"/>
                  </a:lnTo>
                  <a:lnTo>
                    <a:pt x="570" y="418"/>
                  </a:lnTo>
                  <a:lnTo>
                    <a:pt x="592" y="420"/>
                  </a:lnTo>
                  <a:lnTo>
                    <a:pt x="612" y="418"/>
                  </a:lnTo>
                  <a:lnTo>
                    <a:pt x="634" y="410"/>
                  </a:lnTo>
                  <a:lnTo>
                    <a:pt x="654" y="400"/>
                  </a:lnTo>
                  <a:lnTo>
                    <a:pt x="670" y="386"/>
                  </a:lnTo>
                  <a:lnTo>
                    <a:pt x="670" y="386"/>
                  </a:lnTo>
                  <a:lnTo>
                    <a:pt x="684" y="370"/>
                  </a:lnTo>
                  <a:lnTo>
                    <a:pt x="692" y="354"/>
                  </a:lnTo>
                  <a:lnTo>
                    <a:pt x="698" y="336"/>
                  </a:lnTo>
                  <a:lnTo>
                    <a:pt x="702" y="318"/>
                  </a:lnTo>
                  <a:lnTo>
                    <a:pt x="702" y="300"/>
                  </a:lnTo>
                  <a:lnTo>
                    <a:pt x="700" y="282"/>
                  </a:lnTo>
                  <a:lnTo>
                    <a:pt x="694" y="264"/>
                  </a:lnTo>
                  <a:lnTo>
                    <a:pt x="686" y="246"/>
                  </a:lnTo>
                  <a:lnTo>
                    <a:pt x="686" y="246"/>
                  </a:lnTo>
                  <a:lnTo>
                    <a:pt x="678" y="236"/>
                  </a:lnTo>
                  <a:lnTo>
                    <a:pt x="668" y="224"/>
                  </a:lnTo>
                  <a:lnTo>
                    <a:pt x="500" y="60"/>
                  </a:lnTo>
                  <a:lnTo>
                    <a:pt x="500" y="60"/>
                  </a:lnTo>
                  <a:lnTo>
                    <a:pt x="484" y="46"/>
                  </a:lnTo>
                  <a:lnTo>
                    <a:pt x="466" y="34"/>
                  </a:lnTo>
                  <a:lnTo>
                    <a:pt x="448" y="24"/>
                  </a:lnTo>
                  <a:lnTo>
                    <a:pt x="428" y="16"/>
                  </a:lnTo>
                  <a:lnTo>
                    <a:pt x="410" y="8"/>
                  </a:lnTo>
                  <a:lnTo>
                    <a:pt x="388" y="4"/>
                  </a:lnTo>
                  <a:lnTo>
                    <a:pt x="368" y="2"/>
                  </a:lnTo>
                  <a:lnTo>
                    <a:pt x="346" y="0"/>
                  </a:lnTo>
                  <a:lnTo>
                    <a:pt x="346" y="0"/>
                  </a:lnTo>
                  <a:lnTo>
                    <a:pt x="326" y="2"/>
                  </a:lnTo>
                  <a:lnTo>
                    <a:pt x="304" y="6"/>
                  </a:lnTo>
                  <a:lnTo>
                    <a:pt x="284" y="10"/>
                  </a:lnTo>
                  <a:lnTo>
                    <a:pt x="264" y="18"/>
                  </a:lnTo>
                  <a:lnTo>
                    <a:pt x="246" y="28"/>
                  </a:lnTo>
                  <a:lnTo>
                    <a:pt x="228" y="38"/>
                  </a:lnTo>
                  <a:lnTo>
                    <a:pt x="212" y="50"/>
                  </a:lnTo>
                  <a:lnTo>
                    <a:pt x="196" y="66"/>
                  </a:lnTo>
                  <a:lnTo>
                    <a:pt x="196" y="66"/>
                  </a:lnTo>
                  <a:close/>
                </a:path>
              </a:pathLst>
            </a:custGeom>
            <a:solidFill>
              <a:schemeClr val="accent5"/>
            </a:solidFill>
            <a:ln w="28575">
              <a:solidFill>
                <a:schemeClr val="accent5">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8"/>
            <p:cNvSpPr>
              <a:spLocks/>
            </p:cNvSpPr>
            <p:nvPr/>
          </p:nvSpPr>
          <p:spPr bwMode="auto">
            <a:xfrm rot="800062">
              <a:off x="-3363616" y="3727123"/>
              <a:ext cx="1527175" cy="1609725"/>
            </a:xfrm>
            <a:custGeom>
              <a:avLst/>
              <a:gdLst>
                <a:gd name="T0" fmla="*/ 388 w 962"/>
                <a:gd name="T1" fmla="*/ 1010 h 1014"/>
                <a:gd name="T2" fmla="*/ 410 w 962"/>
                <a:gd name="T3" fmla="*/ 1014 h 1014"/>
                <a:gd name="T4" fmla="*/ 454 w 962"/>
                <a:gd name="T5" fmla="*/ 1008 h 1014"/>
                <a:gd name="T6" fmla="*/ 492 w 962"/>
                <a:gd name="T7" fmla="*/ 986 h 1014"/>
                <a:gd name="T8" fmla="*/ 518 w 962"/>
                <a:gd name="T9" fmla="*/ 950 h 1014"/>
                <a:gd name="T10" fmla="*/ 526 w 962"/>
                <a:gd name="T11" fmla="*/ 930 h 1014"/>
                <a:gd name="T12" fmla="*/ 528 w 962"/>
                <a:gd name="T13" fmla="*/ 884 h 1014"/>
                <a:gd name="T14" fmla="*/ 514 w 962"/>
                <a:gd name="T15" fmla="*/ 844 h 1014"/>
                <a:gd name="T16" fmla="*/ 486 w 962"/>
                <a:gd name="T17" fmla="*/ 810 h 1014"/>
                <a:gd name="T18" fmla="*/ 444 w 962"/>
                <a:gd name="T19" fmla="*/ 790 h 1014"/>
                <a:gd name="T20" fmla="*/ 388 w 962"/>
                <a:gd name="T21" fmla="*/ 776 h 1014"/>
                <a:gd name="T22" fmla="*/ 476 w 962"/>
                <a:gd name="T23" fmla="*/ 718 h 1014"/>
                <a:gd name="T24" fmla="*/ 560 w 962"/>
                <a:gd name="T25" fmla="*/ 654 h 1014"/>
                <a:gd name="T26" fmla="*/ 640 w 962"/>
                <a:gd name="T27" fmla="*/ 586 h 1014"/>
                <a:gd name="T28" fmla="*/ 712 w 962"/>
                <a:gd name="T29" fmla="*/ 510 h 1014"/>
                <a:gd name="T30" fmla="*/ 782 w 962"/>
                <a:gd name="T31" fmla="*/ 430 h 1014"/>
                <a:gd name="T32" fmla="*/ 844 w 962"/>
                <a:gd name="T33" fmla="*/ 346 h 1014"/>
                <a:gd name="T34" fmla="*/ 900 w 962"/>
                <a:gd name="T35" fmla="*/ 256 h 1014"/>
                <a:gd name="T36" fmla="*/ 950 w 962"/>
                <a:gd name="T37" fmla="*/ 162 h 1014"/>
                <a:gd name="T38" fmla="*/ 958 w 962"/>
                <a:gd name="T39" fmla="*/ 140 h 1014"/>
                <a:gd name="T40" fmla="*/ 960 w 962"/>
                <a:gd name="T41" fmla="*/ 96 h 1014"/>
                <a:gd name="T42" fmla="*/ 946 w 962"/>
                <a:gd name="T43" fmla="*/ 56 h 1014"/>
                <a:gd name="T44" fmla="*/ 918 w 962"/>
                <a:gd name="T45" fmla="*/ 22 h 1014"/>
                <a:gd name="T46" fmla="*/ 898 w 962"/>
                <a:gd name="T47" fmla="*/ 10 h 1014"/>
                <a:gd name="T48" fmla="*/ 854 w 962"/>
                <a:gd name="T49" fmla="*/ 0 h 1014"/>
                <a:gd name="T50" fmla="*/ 810 w 962"/>
                <a:gd name="T51" fmla="*/ 6 h 1014"/>
                <a:gd name="T52" fmla="*/ 774 w 962"/>
                <a:gd name="T53" fmla="*/ 26 h 1014"/>
                <a:gd name="T54" fmla="*/ 746 w 962"/>
                <a:gd name="T55" fmla="*/ 62 h 1014"/>
                <a:gd name="T56" fmla="*/ 726 w 962"/>
                <a:gd name="T57" fmla="*/ 102 h 1014"/>
                <a:gd name="T58" fmla="*/ 680 w 962"/>
                <a:gd name="T59" fmla="*/ 180 h 1014"/>
                <a:gd name="T60" fmla="*/ 630 w 962"/>
                <a:gd name="T61" fmla="*/ 254 h 1014"/>
                <a:gd name="T62" fmla="*/ 574 w 962"/>
                <a:gd name="T63" fmla="*/ 324 h 1014"/>
                <a:gd name="T64" fmla="*/ 514 w 962"/>
                <a:gd name="T65" fmla="*/ 390 h 1014"/>
                <a:gd name="T66" fmla="*/ 448 w 962"/>
                <a:gd name="T67" fmla="*/ 452 h 1014"/>
                <a:gd name="T68" fmla="*/ 380 w 962"/>
                <a:gd name="T69" fmla="*/ 508 h 1014"/>
                <a:gd name="T70" fmla="*/ 306 w 962"/>
                <a:gd name="T71" fmla="*/ 558 h 1014"/>
                <a:gd name="T72" fmla="*/ 286 w 962"/>
                <a:gd name="T73" fmla="*/ 520 h 1014"/>
                <a:gd name="T74" fmla="*/ 288 w 962"/>
                <a:gd name="T75" fmla="*/ 496 h 1014"/>
                <a:gd name="T76" fmla="*/ 282 w 962"/>
                <a:gd name="T77" fmla="*/ 452 h 1014"/>
                <a:gd name="T78" fmla="*/ 260 w 962"/>
                <a:gd name="T79" fmla="*/ 416 h 1014"/>
                <a:gd name="T80" fmla="*/ 226 w 962"/>
                <a:gd name="T81" fmla="*/ 388 h 1014"/>
                <a:gd name="T82" fmla="*/ 204 w 962"/>
                <a:gd name="T83" fmla="*/ 380 h 1014"/>
                <a:gd name="T84" fmla="*/ 166 w 962"/>
                <a:gd name="T85" fmla="*/ 378 h 1014"/>
                <a:gd name="T86" fmla="*/ 130 w 962"/>
                <a:gd name="T87" fmla="*/ 386 h 1014"/>
                <a:gd name="T88" fmla="*/ 98 w 962"/>
                <a:gd name="T89" fmla="*/ 406 h 1014"/>
                <a:gd name="T90" fmla="*/ 76 w 962"/>
                <a:gd name="T91" fmla="*/ 436 h 1014"/>
                <a:gd name="T92" fmla="*/ 70 w 962"/>
                <a:gd name="T93" fmla="*/ 448 h 1014"/>
                <a:gd name="T94" fmla="*/ 6 w 962"/>
                <a:gd name="T95" fmla="*/ 690 h 1014"/>
                <a:gd name="T96" fmla="*/ 2 w 962"/>
                <a:gd name="T97" fmla="*/ 712 h 1014"/>
                <a:gd name="T98" fmla="*/ 0 w 962"/>
                <a:gd name="T99" fmla="*/ 752 h 1014"/>
                <a:gd name="T100" fmla="*/ 4 w 962"/>
                <a:gd name="T101" fmla="*/ 794 h 1014"/>
                <a:gd name="T102" fmla="*/ 18 w 962"/>
                <a:gd name="T103" fmla="*/ 834 h 1014"/>
                <a:gd name="T104" fmla="*/ 28 w 962"/>
                <a:gd name="T105" fmla="*/ 852 h 1014"/>
                <a:gd name="T106" fmla="*/ 54 w 962"/>
                <a:gd name="T107" fmla="*/ 886 h 1014"/>
                <a:gd name="T108" fmla="*/ 84 w 962"/>
                <a:gd name="T109" fmla="*/ 916 h 1014"/>
                <a:gd name="T110" fmla="*/ 120 w 962"/>
                <a:gd name="T111" fmla="*/ 936 h 1014"/>
                <a:gd name="T112" fmla="*/ 160 w 962"/>
                <a:gd name="T113" fmla="*/ 952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4">
                  <a:moveTo>
                    <a:pt x="160" y="952"/>
                  </a:moveTo>
                  <a:lnTo>
                    <a:pt x="388" y="1010"/>
                  </a:lnTo>
                  <a:lnTo>
                    <a:pt x="388" y="1010"/>
                  </a:lnTo>
                  <a:lnTo>
                    <a:pt x="410" y="1014"/>
                  </a:lnTo>
                  <a:lnTo>
                    <a:pt x="432" y="1014"/>
                  </a:lnTo>
                  <a:lnTo>
                    <a:pt x="454" y="1008"/>
                  </a:lnTo>
                  <a:lnTo>
                    <a:pt x="474" y="998"/>
                  </a:lnTo>
                  <a:lnTo>
                    <a:pt x="492" y="986"/>
                  </a:lnTo>
                  <a:lnTo>
                    <a:pt x="506" y="970"/>
                  </a:lnTo>
                  <a:lnTo>
                    <a:pt x="518" y="950"/>
                  </a:lnTo>
                  <a:lnTo>
                    <a:pt x="526" y="930"/>
                  </a:lnTo>
                  <a:lnTo>
                    <a:pt x="526" y="930"/>
                  </a:lnTo>
                  <a:lnTo>
                    <a:pt x="530" y="906"/>
                  </a:lnTo>
                  <a:lnTo>
                    <a:pt x="528" y="884"/>
                  </a:lnTo>
                  <a:lnTo>
                    <a:pt x="524" y="862"/>
                  </a:lnTo>
                  <a:lnTo>
                    <a:pt x="514" y="844"/>
                  </a:lnTo>
                  <a:lnTo>
                    <a:pt x="502" y="826"/>
                  </a:lnTo>
                  <a:lnTo>
                    <a:pt x="486" y="810"/>
                  </a:lnTo>
                  <a:lnTo>
                    <a:pt x="466" y="798"/>
                  </a:lnTo>
                  <a:lnTo>
                    <a:pt x="444" y="790"/>
                  </a:lnTo>
                  <a:lnTo>
                    <a:pt x="388" y="776"/>
                  </a:lnTo>
                  <a:lnTo>
                    <a:pt x="388" y="776"/>
                  </a:lnTo>
                  <a:lnTo>
                    <a:pt x="432" y="748"/>
                  </a:lnTo>
                  <a:lnTo>
                    <a:pt x="476" y="718"/>
                  </a:lnTo>
                  <a:lnTo>
                    <a:pt x="518" y="688"/>
                  </a:lnTo>
                  <a:lnTo>
                    <a:pt x="560" y="654"/>
                  </a:lnTo>
                  <a:lnTo>
                    <a:pt x="600" y="620"/>
                  </a:lnTo>
                  <a:lnTo>
                    <a:pt x="640" y="586"/>
                  </a:lnTo>
                  <a:lnTo>
                    <a:pt x="676" y="548"/>
                  </a:lnTo>
                  <a:lnTo>
                    <a:pt x="712" y="510"/>
                  </a:lnTo>
                  <a:lnTo>
                    <a:pt x="748" y="470"/>
                  </a:lnTo>
                  <a:lnTo>
                    <a:pt x="782" y="430"/>
                  </a:lnTo>
                  <a:lnTo>
                    <a:pt x="814" y="388"/>
                  </a:lnTo>
                  <a:lnTo>
                    <a:pt x="844" y="346"/>
                  </a:lnTo>
                  <a:lnTo>
                    <a:pt x="872" y="302"/>
                  </a:lnTo>
                  <a:lnTo>
                    <a:pt x="900" y="256"/>
                  </a:lnTo>
                  <a:lnTo>
                    <a:pt x="926" y="210"/>
                  </a:lnTo>
                  <a:lnTo>
                    <a:pt x="950" y="162"/>
                  </a:lnTo>
                  <a:lnTo>
                    <a:pt x="950" y="162"/>
                  </a:lnTo>
                  <a:lnTo>
                    <a:pt x="958" y="140"/>
                  </a:lnTo>
                  <a:lnTo>
                    <a:pt x="962" y="118"/>
                  </a:lnTo>
                  <a:lnTo>
                    <a:pt x="960" y="96"/>
                  </a:lnTo>
                  <a:lnTo>
                    <a:pt x="956" y="76"/>
                  </a:lnTo>
                  <a:lnTo>
                    <a:pt x="946" y="56"/>
                  </a:lnTo>
                  <a:lnTo>
                    <a:pt x="934" y="38"/>
                  </a:lnTo>
                  <a:lnTo>
                    <a:pt x="918" y="22"/>
                  </a:lnTo>
                  <a:lnTo>
                    <a:pt x="898" y="10"/>
                  </a:lnTo>
                  <a:lnTo>
                    <a:pt x="898" y="10"/>
                  </a:lnTo>
                  <a:lnTo>
                    <a:pt x="876" y="2"/>
                  </a:lnTo>
                  <a:lnTo>
                    <a:pt x="854" y="0"/>
                  </a:lnTo>
                  <a:lnTo>
                    <a:pt x="832" y="0"/>
                  </a:lnTo>
                  <a:lnTo>
                    <a:pt x="810" y="6"/>
                  </a:lnTo>
                  <a:lnTo>
                    <a:pt x="792" y="14"/>
                  </a:lnTo>
                  <a:lnTo>
                    <a:pt x="774" y="26"/>
                  </a:lnTo>
                  <a:lnTo>
                    <a:pt x="758" y="44"/>
                  </a:lnTo>
                  <a:lnTo>
                    <a:pt x="746" y="62"/>
                  </a:lnTo>
                  <a:lnTo>
                    <a:pt x="746" y="62"/>
                  </a:lnTo>
                  <a:lnTo>
                    <a:pt x="726" y="102"/>
                  </a:lnTo>
                  <a:lnTo>
                    <a:pt x="704" y="142"/>
                  </a:lnTo>
                  <a:lnTo>
                    <a:pt x="680" y="180"/>
                  </a:lnTo>
                  <a:lnTo>
                    <a:pt x="656" y="218"/>
                  </a:lnTo>
                  <a:lnTo>
                    <a:pt x="630" y="254"/>
                  </a:lnTo>
                  <a:lnTo>
                    <a:pt x="602" y="290"/>
                  </a:lnTo>
                  <a:lnTo>
                    <a:pt x="574" y="324"/>
                  </a:lnTo>
                  <a:lnTo>
                    <a:pt x="544" y="358"/>
                  </a:lnTo>
                  <a:lnTo>
                    <a:pt x="514" y="390"/>
                  </a:lnTo>
                  <a:lnTo>
                    <a:pt x="482" y="422"/>
                  </a:lnTo>
                  <a:lnTo>
                    <a:pt x="448" y="452"/>
                  </a:lnTo>
                  <a:lnTo>
                    <a:pt x="414" y="480"/>
                  </a:lnTo>
                  <a:lnTo>
                    <a:pt x="380" y="508"/>
                  </a:lnTo>
                  <a:lnTo>
                    <a:pt x="344" y="534"/>
                  </a:lnTo>
                  <a:lnTo>
                    <a:pt x="306" y="558"/>
                  </a:lnTo>
                  <a:lnTo>
                    <a:pt x="268" y="582"/>
                  </a:lnTo>
                  <a:lnTo>
                    <a:pt x="286" y="520"/>
                  </a:lnTo>
                  <a:lnTo>
                    <a:pt x="286" y="520"/>
                  </a:lnTo>
                  <a:lnTo>
                    <a:pt x="288" y="496"/>
                  </a:lnTo>
                  <a:lnTo>
                    <a:pt x="288" y="474"/>
                  </a:lnTo>
                  <a:lnTo>
                    <a:pt x="282" y="452"/>
                  </a:lnTo>
                  <a:lnTo>
                    <a:pt x="274" y="434"/>
                  </a:lnTo>
                  <a:lnTo>
                    <a:pt x="260" y="416"/>
                  </a:lnTo>
                  <a:lnTo>
                    <a:pt x="244" y="400"/>
                  </a:lnTo>
                  <a:lnTo>
                    <a:pt x="226" y="388"/>
                  </a:lnTo>
                  <a:lnTo>
                    <a:pt x="204" y="380"/>
                  </a:lnTo>
                  <a:lnTo>
                    <a:pt x="204" y="380"/>
                  </a:lnTo>
                  <a:lnTo>
                    <a:pt x="184" y="378"/>
                  </a:lnTo>
                  <a:lnTo>
                    <a:pt x="166" y="378"/>
                  </a:lnTo>
                  <a:lnTo>
                    <a:pt x="148" y="380"/>
                  </a:lnTo>
                  <a:lnTo>
                    <a:pt x="130" y="386"/>
                  </a:lnTo>
                  <a:lnTo>
                    <a:pt x="114" y="396"/>
                  </a:lnTo>
                  <a:lnTo>
                    <a:pt x="98" y="406"/>
                  </a:lnTo>
                  <a:lnTo>
                    <a:pt x="86" y="420"/>
                  </a:lnTo>
                  <a:lnTo>
                    <a:pt x="76" y="436"/>
                  </a:lnTo>
                  <a:lnTo>
                    <a:pt x="76" y="436"/>
                  </a:lnTo>
                  <a:lnTo>
                    <a:pt x="70" y="448"/>
                  </a:lnTo>
                  <a:lnTo>
                    <a:pt x="66" y="462"/>
                  </a:lnTo>
                  <a:lnTo>
                    <a:pt x="6" y="690"/>
                  </a:lnTo>
                  <a:lnTo>
                    <a:pt x="6" y="690"/>
                  </a:lnTo>
                  <a:lnTo>
                    <a:pt x="2" y="712"/>
                  </a:lnTo>
                  <a:lnTo>
                    <a:pt x="0" y="732"/>
                  </a:lnTo>
                  <a:lnTo>
                    <a:pt x="0" y="752"/>
                  </a:lnTo>
                  <a:lnTo>
                    <a:pt x="0" y="774"/>
                  </a:lnTo>
                  <a:lnTo>
                    <a:pt x="4" y="794"/>
                  </a:lnTo>
                  <a:lnTo>
                    <a:pt x="10" y="814"/>
                  </a:lnTo>
                  <a:lnTo>
                    <a:pt x="18" y="834"/>
                  </a:lnTo>
                  <a:lnTo>
                    <a:pt x="28" y="852"/>
                  </a:lnTo>
                  <a:lnTo>
                    <a:pt x="28" y="852"/>
                  </a:lnTo>
                  <a:lnTo>
                    <a:pt x="40" y="870"/>
                  </a:lnTo>
                  <a:lnTo>
                    <a:pt x="54" y="886"/>
                  </a:lnTo>
                  <a:lnTo>
                    <a:pt x="68" y="902"/>
                  </a:lnTo>
                  <a:lnTo>
                    <a:pt x="84" y="916"/>
                  </a:lnTo>
                  <a:lnTo>
                    <a:pt x="102" y="926"/>
                  </a:lnTo>
                  <a:lnTo>
                    <a:pt x="120" y="936"/>
                  </a:lnTo>
                  <a:lnTo>
                    <a:pt x="140" y="946"/>
                  </a:lnTo>
                  <a:lnTo>
                    <a:pt x="160" y="952"/>
                  </a:lnTo>
                  <a:lnTo>
                    <a:pt x="160" y="952"/>
                  </a:lnTo>
                  <a:close/>
                </a:path>
              </a:pathLst>
            </a:custGeom>
            <a:solidFill>
              <a:schemeClr val="accent3"/>
            </a:solidFill>
            <a:ln w="28575">
              <a:solidFill>
                <a:schemeClr val="accent3">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9"/>
            <p:cNvSpPr>
              <a:spLocks/>
            </p:cNvSpPr>
            <p:nvPr/>
          </p:nvSpPr>
          <p:spPr bwMode="auto">
            <a:xfrm rot="800062">
              <a:off x="-5288769" y="-5158"/>
              <a:ext cx="1527175" cy="1612900"/>
            </a:xfrm>
            <a:custGeom>
              <a:avLst/>
              <a:gdLst>
                <a:gd name="T0" fmla="*/ 574 w 962"/>
                <a:gd name="T1" fmla="*/ 4 h 1016"/>
                <a:gd name="T2" fmla="*/ 552 w 962"/>
                <a:gd name="T3" fmla="*/ 0 h 1016"/>
                <a:gd name="T4" fmla="*/ 508 w 962"/>
                <a:gd name="T5" fmla="*/ 8 h 1016"/>
                <a:gd name="T6" fmla="*/ 470 w 962"/>
                <a:gd name="T7" fmla="*/ 30 h 1016"/>
                <a:gd name="T8" fmla="*/ 444 w 962"/>
                <a:gd name="T9" fmla="*/ 64 h 1016"/>
                <a:gd name="T10" fmla="*/ 436 w 962"/>
                <a:gd name="T11" fmla="*/ 86 h 1016"/>
                <a:gd name="T12" fmla="*/ 434 w 962"/>
                <a:gd name="T13" fmla="*/ 130 h 1016"/>
                <a:gd name="T14" fmla="*/ 448 w 962"/>
                <a:gd name="T15" fmla="*/ 172 h 1016"/>
                <a:gd name="T16" fmla="*/ 476 w 962"/>
                <a:gd name="T17" fmla="*/ 204 h 1016"/>
                <a:gd name="T18" fmla="*/ 518 w 962"/>
                <a:gd name="T19" fmla="*/ 224 h 1016"/>
                <a:gd name="T20" fmla="*/ 574 w 962"/>
                <a:gd name="T21" fmla="*/ 240 h 1016"/>
                <a:gd name="T22" fmla="*/ 486 w 962"/>
                <a:gd name="T23" fmla="*/ 296 h 1016"/>
                <a:gd name="T24" fmla="*/ 402 w 962"/>
                <a:gd name="T25" fmla="*/ 360 h 1016"/>
                <a:gd name="T26" fmla="*/ 322 w 962"/>
                <a:gd name="T27" fmla="*/ 430 h 1016"/>
                <a:gd name="T28" fmla="*/ 248 w 962"/>
                <a:gd name="T29" fmla="*/ 504 h 1016"/>
                <a:gd name="T30" fmla="*/ 180 w 962"/>
                <a:gd name="T31" fmla="*/ 584 h 1016"/>
                <a:gd name="T32" fmla="*/ 118 w 962"/>
                <a:gd name="T33" fmla="*/ 670 h 1016"/>
                <a:gd name="T34" fmla="*/ 62 w 962"/>
                <a:gd name="T35" fmla="*/ 760 h 1016"/>
                <a:gd name="T36" fmla="*/ 12 w 962"/>
                <a:gd name="T37" fmla="*/ 852 h 1016"/>
                <a:gd name="T38" fmla="*/ 4 w 962"/>
                <a:gd name="T39" fmla="*/ 874 h 1016"/>
                <a:gd name="T40" fmla="*/ 2 w 962"/>
                <a:gd name="T41" fmla="*/ 918 h 1016"/>
                <a:gd name="T42" fmla="*/ 16 w 962"/>
                <a:gd name="T43" fmla="*/ 960 h 1016"/>
                <a:gd name="T44" fmla="*/ 44 w 962"/>
                <a:gd name="T45" fmla="*/ 992 h 1016"/>
                <a:gd name="T46" fmla="*/ 64 w 962"/>
                <a:gd name="T47" fmla="*/ 1004 h 1016"/>
                <a:gd name="T48" fmla="*/ 108 w 962"/>
                <a:gd name="T49" fmla="*/ 1016 h 1016"/>
                <a:gd name="T50" fmla="*/ 150 w 962"/>
                <a:gd name="T51" fmla="*/ 1010 h 1016"/>
                <a:gd name="T52" fmla="*/ 188 w 962"/>
                <a:gd name="T53" fmla="*/ 988 h 1016"/>
                <a:gd name="T54" fmla="*/ 216 w 962"/>
                <a:gd name="T55" fmla="*/ 952 h 1016"/>
                <a:gd name="T56" fmla="*/ 236 w 962"/>
                <a:gd name="T57" fmla="*/ 912 h 1016"/>
                <a:gd name="T58" fmla="*/ 282 w 962"/>
                <a:gd name="T59" fmla="*/ 834 h 1016"/>
                <a:gd name="T60" fmla="*/ 332 w 962"/>
                <a:gd name="T61" fmla="*/ 760 h 1016"/>
                <a:gd name="T62" fmla="*/ 388 w 962"/>
                <a:gd name="T63" fmla="*/ 690 h 1016"/>
                <a:gd name="T64" fmla="*/ 448 w 962"/>
                <a:gd name="T65" fmla="*/ 626 h 1016"/>
                <a:gd name="T66" fmla="*/ 512 w 962"/>
                <a:gd name="T67" fmla="*/ 564 h 1016"/>
                <a:gd name="T68" fmla="*/ 582 w 962"/>
                <a:gd name="T69" fmla="*/ 508 h 1016"/>
                <a:gd name="T70" fmla="*/ 656 w 962"/>
                <a:gd name="T71" fmla="*/ 456 h 1016"/>
                <a:gd name="T72" fmla="*/ 676 w 962"/>
                <a:gd name="T73" fmla="*/ 496 h 1016"/>
                <a:gd name="T74" fmla="*/ 674 w 962"/>
                <a:gd name="T75" fmla="*/ 518 h 1016"/>
                <a:gd name="T76" fmla="*/ 680 w 962"/>
                <a:gd name="T77" fmla="*/ 562 h 1016"/>
                <a:gd name="T78" fmla="*/ 702 w 962"/>
                <a:gd name="T79" fmla="*/ 600 h 1016"/>
                <a:gd name="T80" fmla="*/ 736 w 962"/>
                <a:gd name="T81" fmla="*/ 626 h 1016"/>
                <a:gd name="T82" fmla="*/ 758 w 962"/>
                <a:gd name="T83" fmla="*/ 634 h 1016"/>
                <a:gd name="T84" fmla="*/ 796 w 962"/>
                <a:gd name="T85" fmla="*/ 638 h 1016"/>
                <a:gd name="T86" fmla="*/ 832 w 962"/>
                <a:gd name="T87" fmla="*/ 628 h 1016"/>
                <a:gd name="T88" fmla="*/ 862 w 962"/>
                <a:gd name="T89" fmla="*/ 608 h 1016"/>
                <a:gd name="T90" fmla="*/ 886 w 962"/>
                <a:gd name="T91" fmla="*/ 580 h 1016"/>
                <a:gd name="T92" fmla="*/ 892 w 962"/>
                <a:gd name="T93" fmla="*/ 566 h 1016"/>
                <a:gd name="T94" fmla="*/ 956 w 962"/>
                <a:gd name="T95" fmla="*/ 324 h 1016"/>
                <a:gd name="T96" fmla="*/ 960 w 962"/>
                <a:gd name="T97" fmla="*/ 304 h 1016"/>
                <a:gd name="T98" fmla="*/ 962 w 962"/>
                <a:gd name="T99" fmla="*/ 262 h 1016"/>
                <a:gd name="T100" fmla="*/ 956 w 962"/>
                <a:gd name="T101" fmla="*/ 220 h 1016"/>
                <a:gd name="T102" fmla="*/ 944 w 962"/>
                <a:gd name="T103" fmla="*/ 182 h 1016"/>
                <a:gd name="T104" fmla="*/ 934 w 962"/>
                <a:gd name="T105" fmla="*/ 162 h 1016"/>
                <a:gd name="T106" fmla="*/ 908 w 962"/>
                <a:gd name="T107" fmla="*/ 128 h 1016"/>
                <a:gd name="T108" fmla="*/ 878 w 962"/>
                <a:gd name="T109" fmla="*/ 100 h 1016"/>
                <a:gd name="T110" fmla="*/ 842 w 962"/>
                <a:gd name="T111" fmla="*/ 78 h 1016"/>
                <a:gd name="T112" fmla="*/ 802 w 962"/>
                <a:gd name="T113" fmla="*/ 6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2" h="1016">
                  <a:moveTo>
                    <a:pt x="802" y="64"/>
                  </a:moveTo>
                  <a:lnTo>
                    <a:pt x="574" y="4"/>
                  </a:lnTo>
                  <a:lnTo>
                    <a:pt x="574" y="4"/>
                  </a:lnTo>
                  <a:lnTo>
                    <a:pt x="552" y="0"/>
                  </a:lnTo>
                  <a:lnTo>
                    <a:pt x="530" y="2"/>
                  </a:lnTo>
                  <a:lnTo>
                    <a:pt x="508" y="8"/>
                  </a:lnTo>
                  <a:lnTo>
                    <a:pt x="488" y="16"/>
                  </a:lnTo>
                  <a:lnTo>
                    <a:pt x="470" y="30"/>
                  </a:lnTo>
                  <a:lnTo>
                    <a:pt x="456" y="46"/>
                  </a:lnTo>
                  <a:lnTo>
                    <a:pt x="444" y="64"/>
                  </a:lnTo>
                  <a:lnTo>
                    <a:pt x="436" y="86"/>
                  </a:lnTo>
                  <a:lnTo>
                    <a:pt x="436" y="86"/>
                  </a:lnTo>
                  <a:lnTo>
                    <a:pt x="432" y="108"/>
                  </a:lnTo>
                  <a:lnTo>
                    <a:pt x="434" y="130"/>
                  </a:lnTo>
                  <a:lnTo>
                    <a:pt x="438" y="152"/>
                  </a:lnTo>
                  <a:lnTo>
                    <a:pt x="448" y="172"/>
                  </a:lnTo>
                  <a:lnTo>
                    <a:pt x="460" y="190"/>
                  </a:lnTo>
                  <a:lnTo>
                    <a:pt x="476" y="204"/>
                  </a:lnTo>
                  <a:lnTo>
                    <a:pt x="496" y="216"/>
                  </a:lnTo>
                  <a:lnTo>
                    <a:pt x="518" y="224"/>
                  </a:lnTo>
                  <a:lnTo>
                    <a:pt x="574" y="240"/>
                  </a:lnTo>
                  <a:lnTo>
                    <a:pt x="574" y="240"/>
                  </a:lnTo>
                  <a:lnTo>
                    <a:pt x="530" y="268"/>
                  </a:lnTo>
                  <a:lnTo>
                    <a:pt x="486" y="296"/>
                  </a:lnTo>
                  <a:lnTo>
                    <a:pt x="442" y="328"/>
                  </a:lnTo>
                  <a:lnTo>
                    <a:pt x="402" y="360"/>
                  </a:lnTo>
                  <a:lnTo>
                    <a:pt x="362" y="394"/>
                  </a:lnTo>
                  <a:lnTo>
                    <a:pt x="322" y="430"/>
                  </a:lnTo>
                  <a:lnTo>
                    <a:pt x="286" y="466"/>
                  </a:lnTo>
                  <a:lnTo>
                    <a:pt x="248" y="504"/>
                  </a:lnTo>
                  <a:lnTo>
                    <a:pt x="214" y="544"/>
                  </a:lnTo>
                  <a:lnTo>
                    <a:pt x="180" y="584"/>
                  </a:lnTo>
                  <a:lnTo>
                    <a:pt x="148" y="626"/>
                  </a:lnTo>
                  <a:lnTo>
                    <a:pt x="118" y="670"/>
                  </a:lnTo>
                  <a:lnTo>
                    <a:pt x="90" y="714"/>
                  </a:lnTo>
                  <a:lnTo>
                    <a:pt x="62" y="760"/>
                  </a:lnTo>
                  <a:lnTo>
                    <a:pt x="36" y="806"/>
                  </a:lnTo>
                  <a:lnTo>
                    <a:pt x="12" y="852"/>
                  </a:lnTo>
                  <a:lnTo>
                    <a:pt x="12" y="852"/>
                  </a:lnTo>
                  <a:lnTo>
                    <a:pt x="4" y="874"/>
                  </a:lnTo>
                  <a:lnTo>
                    <a:pt x="0" y="896"/>
                  </a:lnTo>
                  <a:lnTo>
                    <a:pt x="2" y="918"/>
                  </a:lnTo>
                  <a:lnTo>
                    <a:pt x="6" y="940"/>
                  </a:lnTo>
                  <a:lnTo>
                    <a:pt x="16" y="960"/>
                  </a:lnTo>
                  <a:lnTo>
                    <a:pt x="28" y="978"/>
                  </a:lnTo>
                  <a:lnTo>
                    <a:pt x="44" y="992"/>
                  </a:lnTo>
                  <a:lnTo>
                    <a:pt x="64" y="1004"/>
                  </a:lnTo>
                  <a:lnTo>
                    <a:pt x="64" y="1004"/>
                  </a:lnTo>
                  <a:lnTo>
                    <a:pt x="86" y="1012"/>
                  </a:lnTo>
                  <a:lnTo>
                    <a:pt x="108" y="1016"/>
                  </a:lnTo>
                  <a:lnTo>
                    <a:pt x="130" y="1016"/>
                  </a:lnTo>
                  <a:lnTo>
                    <a:pt x="150" y="1010"/>
                  </a:lnTo>
                  <a:lnTo>
                    <a:pt x="170" y="1000"/>
                  </a:lnTo>
                  <a:lnTo>
                    <a:pt x="188" y="988"/>
                  </a:lnTo>
                  <a:lnTo>
                    <a:pt x="204" y="972"/>
                  </a:lnTo>
                  <a:lnTo>
                    <a:pt x="216" y="952"/>
                  </a:lnTo>
                  <a:lnTo>
                    <a:pt x="216" y="952"/>
                  </a:lnTo>
                  <a:lnTo>
                    <a:pt x="236" y="912"/>
                  </a:lnTo>
                  <a:lnTo>
                    <a:pt x="258" y="872"/>
                  </a:lnTo>
                  <a:lnTo>
                    <a:pt x="282" y="834"/>
                  </a:lnTo>
                  <a:lnTo>
                    <a:pt x="306" y="798"/>
                  </a:lnTo>
                  <a:lnTo>
                    <a:pt x="332" y="760"/>
                  </a:lnTo>
                  <a:lnTo>
                    <a:pt x="360" y="726"/>
                  </a:lnTo>
                  <a:lnTo>
                    <a:pt x="388" y="690"/>
                  </a:lnTo>
                  <a:lnTo>
                    <a:pt x="418" y="658"/>
                  </a:lnTo>
                  <a:lnTo>
                    <a:pt x="448" y="626"/>
                  </a:lnTo>
                  <a:lnTo>
                    <a:pt x="480" y="594"/>
                  </a:lnTo>
                  <a:lnTo>
                    <a:pt x="512" y="564"/>
                  </a:lnTo>
                  <a:lnTo>
                    <a:pt x="546" y="536"/>
                  </a:lnTo>
                  <a:lnTo>
                    <a:pt x="582" y="508"/>
                  </a:lnTo>
                  <a:lnTo>
                    <a:pt x="618" y="482"/>
                  </a:lnTo>
                  <a:lnTo>
                    <a:pt x="656" y="456"/>
                  </a:lnTo>
                  <a:lnTo>
                    <a:pt x="692" y="432"/>
                  </a:lnTo>
                  <a:lnTo>
                    <a:pt x="676" y="496"/>
                  </a:lnTo>
                  <a:lnTo>
                    <a:pt x="676" y="496"/>
                  </a:lnTo>
                  <a:lnTo>
                    <a:pt x="674" y="518"/>
                  </a:lnTo>
                  <a:lnTo>
                    <a:pt x="674" y="540"/>
                  </a:lnTo>
                  <a:lnTo>
                    <a:pt x="680" y="562"/>
                  </a:lnTo>
                  <a:lnTo>
                    <a:pt x="688" y="582"/>
                  </a:lnTo>
                  <a:lnTo>
                    <a:pt x="702" y="600"/>
                  </a:lnTo>
                  <a:lnTo>
                    <a:pt x="718" y="614"/>
                  </a:lnTo>
                  <a:lnTo>
                    <a:pt x="736" y="626"/>
                  </a:lnTo>
                  <a:lnTo>
                    <a:pt x="758" y="634"/>
                  </a:lnTo>
                  <a:lnTo>
                    <a:pt x="758" y="634"/>
                  </a:lnTo>
                  <a:lnTo>
                    <a:pt x="778" y="638"/>
                  </a:lnTo>
                  <a:lnTo>
                    <a:pt x="796" y="638"/>
                  </a:lnTo>
                  <a:lnTo>
                    <a:pt x="814" y="634"/>
                  </a:lnTo>
                  <a:lnTo>
                    <a:pt x="832" y="628"/>
                  </a:lnTo>
                  <a:lnTo>
                    <a:pt x="848" y="620"/>
                  </a:lnTo>
                  <a:lnTo>
                    <a:pt x="862" y="608"/>
                  </a:lnTo>
                  <a:lnTo>
                    <a:pt x="876" y="596"/>
                  </a:lnTo>
                  <a:lnTo>
                    <a:pt x="886" y="580"/>
                  </a:lnTo>
                  <a:lnTo>
                    <a:pt x="886" y="580"/>
                  </a:lnTo>
                  <a:lnTo>
                    <a:pt x="892" y="566"/>
                  </a:lnTo>
                  <a:lnTo>
                    <a:pt x="896" y="552"/>
                  </a:lnTo>
                  <a:lnTo>
                    <a:pt x="956" y="324"/>
                  </a:lnTo>
                  <a:lnTo>
                    <a:pt x="956" y="324"/>
                  </a:lnTo>
                  <a:lnTo>
                    <a:pt x="960" y="304"/>
                  </a:lnTo>
                  <a:lnTo>
                    <a:pt x="962" y="284"/>
                  </a:lnTo>
                  <a:lnTo>
                    <a:pt x="962" y="262"/>
                  </a:lnTo>
                  <a:lnTo>
                    <a:pt x="960" y="242"/>
                  </a:lnTo>
                  <a:lnTo>
                    <a:pt x="956" y="220"/>
                  </a:lnTo>
                  <a:lnTo>
                    <a:pt x="950" y="200"/>
                  </a:lnTo>
                  <a:lnTo>
                    <a:pt x="944" y="182"/>
                  </a:lnTo>
                  <a:lnTo>
                    <a:pt x="934" y="162"/>
                  </a:lnTo>
                  <a:lnTo>
                    <a:pt x="934" y="162"/>
                  </a:lnTo>
                  <a:lnTo>
                    <a:pt x="922" y="144"/>
                  </a:lnTo>
                  <a:lnTo>
                    <a:pt x="908" y="128"/>
                  </a:lnTo>
                  <a:lnTo>
                    <a:pt x="894" y="114"/>
                  </a:lnTo>
                  <a:lnTo>
                    <a:pt x="878" y="100"/>
                  </a:lnTo>
                  <a:lnTo>
                    <a:pt x="860" y="88"/>
                  </a:lnTo>
                  <a:lnTo>
                    <a:pt x="842" y="78"/>
                  </a:lnTo>
                  <a:lnTo>
                    <a:pt x="822" y="70"/>
                  </a:lnTo>
                  <a:lnTo>
                    <a:pt x="802" y="64"/>
                  </a:lnTo>
                  <a:lnTo>
                    <a:pt x="802" y="64"/>
                  </a:lnTo>
                  <a:close/>
                </a:path>
              </a:pathLst>
            </a:custGeom>
            <a:solidFill>
              <a:schemeClr val="accent6"/>
            </a:solidFill>
            <a:ln w="28575">
              <a:solidFill>
                <a:schemeClr val="accent6">
                  <a:lumMod val="20000"/>
                  <a:lumOff val="80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27" name="矩形 126"/>
          <p:cNvSpPr/>
          <p:nvPr/>
        </p:nvSpPr>
        <p:spPr>
          <a:xfrm>
            <a:off x="4923106" y="2897555"/>
            <a:ext cx="2399688" cy="1483471"/>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在此输入您的标题</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44122433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Effect transition="in" filter="fade">
                                      <p:cBhvr>
                                        <p:cTn id="9" dur="1000"/>
                                        <p:tgtEl>
                                          <p:spTgt spid="92"/>
                                        </p:tgtEl>
                                      </p:cBhvr>
                                    </p:animEffect>
                                  </p:childTnLst>
                                </p:cTn>
                              </p:par>
                              <p:par>
                                <p:cTn id="10" presetID="8" presetClass="emph" presetSubtype="0" fill="hold" nodeType="withEffect">
                                  <p:stCondLst>
                                    <p:cond delay="0"/>
                                  </p:stCondLst>
                                  <p:childTnLst>
                                    <p:animRot by="21600000">
                                      <p:cBhvr>
                                        <p:cTn id="11" dur="1000" fill="hold"/>
                                        <p:tgtEl>
                                          <p:spTgt spid="9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250"/>
                                        <p:tgtEl>
                                          <p:spTgt spid="127"/>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left)">
                                      <p:cBhvr>
                                        <p:cTn id="19" dur="250"/>
                                        <p:tgtEl>
                                          <p:spTgt spid="89"/>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250"/>
                                        <p:tgtEl>
                                          <p:spTgt spid="86"/>
                                        </p:tgtEl>
                                      </p:cBhvr>
                                    </p:animEffect>
                                  </p:childTnLst>
                                </p:cTn>
                              </p:par>
                            </p:childTnLst>
                          </p:cTn>
                        </p:par>
                        <p:par>
                          <p:cTn id="24" fill="hold">
                            <p:stCondLst>
                              <p:cond delay="1750"/>
                            </p:stCondLst>
                            <p:childTnLst>
                              <p:par>
                                <p:cTn id="25" presetID="22" presetClass="entr" presetSubtype="8" fill="hold"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250"/>
                                        <p:tgtEl>
                                          <p:spTgt spid="90"/>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250"/>
                                        <p:tgtEl>
                                          <p:spTgt spid="87"/>
                                        </p:tgtEl>
                                      </p:cBhvr>
                                    </p:animEffect>
                                  </p:childTnLst>
                                </p:cTn>
                              </p:par>
                            </p:childTnLst>
                          </p:cTn>
                        </p:par>
                        <p:par>
                          <p:cTn id="32" fill="hold">
                            <p:stCondLst>
                              <p:cond delay="2250"/>
                            </p:stCondLst>
                            <p:childTnLst>
                              <p:par>
                                <p:cTn id="33" presetID="22" presetClass="entr" presetSubtype="8" fill="hold" nodeType="afterEffect">
                                  <p:stCondLst>
                                    <p:cond delay="0"/>
                                  </p:stCondLst>
                                  <p:childTnLst>
                                    <p:set>
                                      <p:cBhvr>
                                        <p:cTn id="34" dur="1" fill="hold">
                                          <p:stCondLst>
                                            <p:cond delay="0"/>
                                          </p:stCondLst>
                                        </p:cTn>
                                        <p:tgtEl>
                                          <p:spTgt spid="91"/>
                                        </p:tgtEl>
                                        <p:attrNameLst>
                                          <p:attrName>style.visibility</p:attrName>
                                        </p:attrNameLst>
                                      </p:cBhvr>
                                      <p:to>
                                        <p:strVal val="visible"/>
                                      </p:to>
                                    </p:set>
                                    <p:animEffect transition="in" filter="wipe(left)">
                                      <p:cBhvr>
                                        <p:cTn id="35" dur="250"/>
                                        <p:tgtEl>
                                          <p:spTgt spid="91"/>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250"/>
                                        <p:tgtEl>
                                          <p:spTgt spid="88"/>
                                        </p:tgtEl>
                                      </p:cBhvr>
                                    </p:animEffect>
                                  </p:childTnLst>
                                </p:cTn>
                              </p:par>
                            </p:childTnLst>
                          </p:cTn>
                        </p:par>
                        <p:par>
                          <p:cTn id="40" fill="hold">
                            <p:stCondLst>
                              <p:cond delay="2750"/>
                            </p:stCondLst>
                            <p:childTnLst>
                              <p:par>
                                <p:cTn id="41" presetID="22" presetClass="entr" presetSubtype="2" fill="hold"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wipe(right)">
                                      <p:cBhvr>
                                        <p:cTn id="43" dur="250"/>
                                        <p:tgtEl>
                                          <p:spTgt spid="85"/>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250"/>
                                        <p:tgtEl>
                                          <p:spTgt spid="58"/>
                                        </p:tgtEl>
                                      </p:cBhvr>
                                    </p:animEffect>
                                  </p:childTnLst>
                                </p:cTn>
                              </p:par>
                            </p:childTnLst>
                          </p:cTn>
                        </p:par>
                        <p:par>
                          <p:cTn id="48" fill="hold">
                            <p:stCondLst>
                              <p:cond delay="3250"/>
                            </p:stCondLst>
                            <p:childTnLst>
                              <p:par>
                                <p:cTn id="49" presetID="22" presetClass="entr" presetSubtype="2"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right)">
                                      <p:cBhvr>
                                        <p:cTn id="51" dur="250"/>
                                        <p:tgtEl>
                                          <p:spTgt spid="60"/>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250"/>
                                        <p:tgtEl>
                                          <p:spTgt spid="57"/>
                                        </p:tgtEl>
                                      </p:cBhvr>
                                    </p:animEffect>
                                  </p:childTnLst>
                                </p:cTn>
                              </p:par>
                            </p:childTnLst>
                          </p:cTn>
                        </p:par>
                        <p:par>
                          <p:cTn id="56" fill="hold">
                            <p:stCondLst>
                              <p:cond delay="3750"/>
                            </p:stCondLst>
                            <p:childTnLst>
                              <p:par>
                                <p:cTn id="57" presetID="22" presetClass="entr" presetSubtype="2"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right)">
                                      <p:cBhvr>
                                        <p:cTn id="59" dur="250"/>
                                        <p:tgtEl>
                                          <p:spTgt spid="59"/>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2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86" grpId="0"/>
      <p:bldP spid="87" grpId="0"/>
      <p:bldP spid="88" grpId="0"/>
      <p:bldP spid="1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7911568" y="1562927"/>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5" name="矩形 24"/>
          <p:cNvSpPr/>
          <p:nvPr/>
        </p:nvSpPr>
        <p:spPr>
          <a:xfrm>
            <a:off x="7911568" y="2599469"/>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6" name="矩形 25"/>
          <p:cNvSpPr/>
          <p:nvPr/>
        </p:nvSpPr>
        <p:spPr>
          <a:xfrm>
            <a:off x="7911568" y="363601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27" name="矩形 26"/>
          <p:cNvSpPr/>
          <p:nvPr/>
        </p:nvSpPr>
        <p:spPr>
          <a:xfrm>
            <a:off x="7911568" y="4672550"/>
            <a:ext cx="3555372" cy="816633"/>
          </a:xfrm>
          <a:prstGeom prst="rect">
            <a:avLst/>
          </a:prstGeom>
        </p:spPr>
        <p:txBody>
          <a:bodyPr wrap="square" lIns="121908" tIns="60954" rIns="121908" bIns="60954">
            <a:spAutoFit/>
          </a:bodyPr>
          <a:lstStyle/>
          <a:p>
            <a:pP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28" name="组合 27"/>
          <p:cNvGrpSpPr/>
          <p:nvPr/>
        </p:nvGrpSpPr>
        <p:grpSpPr>
          <a:xfrm>
            <a:off x="7345137" y="4849103"/>
            <a:ext cx="535214" cy="535284"/>
            <a:chOff x="5835317" y="2123703"/>
            <a:chExt cx="756000" cy="756000"/>
          </a:xfrm>
        </p:grpSpPr>
        <p:sp>
          <p:nvSpPr>
            <p:cNvPr id="29" name="椭圆 28"/>
            <p:cNvSpPr/>
            <p:nvPr/>
          </p:nvSpPr>
          <p:spPr>
            <a:xfrm>
              <a:off x="5835317" y="2123703"/>
              <a:ext cx="756000" cy="7560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0" name="组合 29"/>
            <p:cNvGrpSpPr/>
            <p:nvPr/>
          </p:nvGrpSpPr>
          <p:grpSpPr>
            <a:xfrm>
              <a:off x="6046413" y="2333066"/>
              <a:ext cx="333808" cy="298641"/>
              <a:chOff x="4987925" y="414338"/>
              <a:chExt cx="1898650" cy="1698625"/>
            </a:xfrm>
          </p:grpSpPr>
          <p:sp>
            <p:nvSpPr>
              <p:cNvPr id="31"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 name="组合 33"/>
          <p:cNvGrpSpPr/>
          <p:nvPr/>
        </p:nvGrpSpPr>
        <p:grpSpPr>
          <a:xfrm>
            <a:off x="7354408" y="2767159"/>
            <a:ext cx="535214" cy="535284"/>
            <a:chOff x="2552681" y="2123703"/>
            <a:chExt cx="756000" cy="756000"/>
          </a:xfrm>
        </p:grpSpPr>
        <p:sp>
          <p:nvSpPr>
            <p:cNvPr id="35" name="椭圆 34"/>
            <p:cNvSpPr/>
            <p:nvPr/>
          </p:nvSpPr>
          <p:spPr>
            <a:xfrm>
              <a:off x="2552681" y="2123703"/>
              <a:ext cx="756000" cy="7560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6" name="组合 35"/>
            <p:cNvGrpSpPr/>
            <p:nvPr/>
          </p:nvGrpSpPr>
          <p:grpSpPr>
            <a:xfrm>
              <a:off x="2780523" y="2352383"/>
              <a:ext cx="300316" cy="298641"/>
              <a:chOff x="2616200" y="414338"/>
              <a:chExt cx="1708150" cy="1698625"/>
            </a:xfrm>
          </p:grpSpPr>
          <p:sp>
            <p:nvSpPr>
              <p:cNvPr id="37"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7352427" y="3814558"/>
            <a:ext cx="535214" cy="535284"/>
            <a:chOff x="4193999" y="2123703"/>
            <a:chExt cx="756000" cy="756000"/>
          </a:xfrm>
        </p:grpSpPr>
        <p:sp>
          <p:nvSpPr>
            <p:cNvPr id="41" name="椭圆 40"/>
            <p:cNvSpPr/>
            <p:nvPr/>
          </p:nvSpPr>
          <p:spPr>
            <a:xfrm>
              <a:off x="4193999" y="2123703"/>
              <a:ext cx="756000" cy="7560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2" name="组合 41"/>
            <p:cNvGrpSpPr/>
            <p:nvPr/>
          </p:nvGrpSpPr>
          <p:grpSpPr>
            <a:xfrm>
              <a:off x="4420167" y="2352383"/>
              <a:ext cx="303665" cy="298641"/>
              <a:chOff x="5032375" y="3027363"/>
              <a:chExt cx="1727200" cy="1698625"/>
            </a:xfrm>
          </p:grpSpPr>
          <p:sp>
            <p:nvSpPr>
              <p:cNvPr id="43"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8" name="组合 47"/>
          <p:cNvGrpSpPr/>
          <p:nvPr/>
        </p:nvGrpSpPr>
        <p:grpSpPr>
          <a:xfrm>
            <a:off x="7348837" y="1697858"/>
            <a:ext cx="535214" cy="535284"/>
            <a:chOff x="911363" y="2123703"/>
            <a:chExt cx="756000" cy="756000"/>
          </a:xfrm>
        </p:grpSpPr>
        <p:sp>
          <p:nvSpPr>
            <p:cNvPr id="49" name="椭圆 48"/>
            <p:cNvSpPr/>
            <p:nvPr/>
          </p:nvSpPr>
          <p:spPr>
            <a:xfrm>
              <a:off x="911363" y="2123703"/>
              <a:ext cx="756000" cy="7560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0" name="组合 49"/>
            <p:cNvGrpSpPr/>
            <p:nvPr/>
          </p:nvGrpSpPr>
          <p:grpSpPr>
            <a:xfrm>
              <a:off x="1140043" y="2352383"/>
              <a:ext cx="298641" cy="298641"/>
              <a:chOff x="152400" y="414338"/>
              <a:chExt cx="1698625" cy="1698625"/>
            </a:xfrm>
          </p:grpSpPr>
          <p:sp>
            <p:nvSpPr>
              <p:cNvPr id="51"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3" name="矩形 52"/>
          <p:cNvSpPr/>
          <p:nvPr/>
        </p:nvSpPr>
        <p:spPr>
          <a:xfrm>
            <a:off x="809213" y="1255778"/>
            <a:ext cx="828088" cy="630930"/>
          </a:xfrm>
          <a:prstGeom prst="rect">
            <a:avLst/>
          </a:prstGeom>
        </p:spPr>
        <p:txBody>
          <a:bodyPr wrap="none" lIns="121908" tIns="60954" rIns="121908" bIns="60954" anchor="ctr">
            <a:spAutoFit/>
          </a:bodyPr>
          <a:lstStyle/>
          <a:p>
            <a:pPr algn="ctr"/>
            <a:r>
              <a:rPr lang="en-US" altLang="zh-CN" sz="3300" dirty="0">
                <a:solidFill>
                  <a:schemeClr val="accent5"/>
                </a:solidFill>
                <a:latin typeface="Akzidenz-Grotesk BQ Condensed" pitchFamily="50" charset="0"/>
                <a:ea typeface="微软雅黑" panose="020B0503020204020204" pitchFamily="34" charset="-122"/>
              </a:rPr>
              <a:t>30%</a:t>
            </a:r>
          </a:p>
        </p:txBody>
      </p:sp>
      <p:grpSp>
        <p:nvGrpSpPr>
          <p:cNvPr id="54" name="组合 53"/>
          <p:cNvGrpSpPr/>
          <p:nvPr/>
        </p:nvGrpSpPr>
        <p:grpSpPr>
          <a:xfrm>
            <a:off x="738598" y="1859907"/>
            <a:ext cx="969323" cy="3474768"/>
            <a:chOff x="553424" y="1491328"/>
            <a:chExt cx="727087" cy="2606076"/>
          </a:xfrm>
        </p:grpSpPr>
        <p:sp>
          <p:nvSpPr>
            <p:cNvPr id="55" name="圆角矩形 54"/>
            <p:cNvSpPr/>
            <p:nvPr/>
          </p:nvSpPr>
          <p:spPr>
            <a:xfrm>
              <a:off x="789382" y="1491328"/>
              <a:ext cx="255171" cy="2606076"/>
            </a:xfrm>
            <a:prstGeom prst="roundRect">
              <a:avLst>
                <a:gd name="adj" fmla="val 50000"/>
              </a:avLst>
            </a:prstGeom>
            <a:solidFill>
              <a:schemeClr val="accent5"/>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61" name="组合 60"/>
            <p:cNvGrpSpPr/>
            <p:nvPr/>
          </p:nvGrpSpPr>
          <p:grpSpPr>
            <a:xfrm>
              <a:off x="553424" y="1594867"/>
              <a:ext cx="727087" cy="2390987"/>
              <a:chOff x="553424" y="1248901"/>
              <a:chExt cx="727087" cy="2721532"/>
            </a:xfrm>
          </p:grpSpPr>
          <p:grpSp>
            <p:nvGrpSpPr>
              <p:cNvPr id="62" name="组合 61"/>
              <p:cNvGrpSpPr/>
              <p:nvPr/>
            </p:nvGrpSpPr>
            <p:grpSpPr>
              <a:xfrm>
                <a:off x="1136511" y="1248901"/>
                <a:ext cx="144000" cy="2721532"/>
                <a:chOff x="1136512" y="1248901"/>
                <a:chExt cx="95689" cy="2721532"/>
              </a:xfrm>
            </p:grpSpPr>
            <p:cxnSp>
              <p:nvCxnSpPr>
                <p:cNvPr id="107" name="直接连接符 106"/>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1136512" y="1400098"/>
                <a:ext cx="72000" cy="2419145"/>
                <a:chOff x="1136512" y="1400098"/>
                <a:chExt cx="68496" cy="2419145"/>
              </a:xfrm>
            </p:grpSpPr>
            <p:cxnSp>
              <p:nvCxnSpPr>
                <p:cNvPr id="98" name="直接连接符 97"/>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553424" y="1248901"/>
                <a:ext cx="144000" cy="2721532"/>
                <a:chOff x="598231" y="1248901"/>
                <a:chExt cx="95689" cy="2721532"/>
              </a:xfrm>
            </p:grpSpPr>
            <p:cxnSp>
              <p:nvCxnSpPr>
                <p:cNvPr id="75" name="直接连接符 74"/>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625424" y="1400098"/>
                <a:ext cx="72000" cy="2419145"/>
                <a:chOff x="625424" y="1400098"/>
                <a:chExt cx="68496" cy="2419145"/>
              </a:xfrm>
            </p:grpSpPr>
            <p:cxnSp>
              <p:nvCxnSpPr>
                <p:cNvPr id="66" name="直接连接符 65"/>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17" name="矩形 116"/>
          <p:cNvSpPr/>
          <p:nvPr/>
        </p:nvSpPr>
        <p:spPr>
          <a:xfrm>
            <a:off x="2347111" y="1255778"/>
            <a:ext cx="828088" cy="630930"/>
          </a:xfrm>
          <a:prstGeom prst="rect">
            <a:avLst/>
          </a:prstGeom>
        </p:spPr>
        <p:txBody>
          <a:bodyPr wrap="none" lIns="121908" tIns="60954" rIns="121908" bIns="60954" anchor="ctr">
            <a:spAutoFit/>
          </a:bodyPr>
          <a:lstStyle/>
          <a:p>
            <a:pPr algn="ctr"/>
            <a:r>
              <a:rPr lang="en-US" altLang="zh-CN" sz="3300" dirty="0">
                <a:solidFill>
                  <a:schemeClr val="accent4"/>
                </a:solidFill>
                <a:latin typeface="Akzidenz-Grotesk BQ Condensed" pitchFamily="50" charset="0"/>
                <a:ea typeface="微软雅黑" panose="020B0503020204020204" pitchFamily="34" charset="-122"/>
              </a:rPr>
              <a:t>40%</a:t>
            </a:r>
          </a:p>
        </p:txBody>
      </p:sp>
      <p:grpSp>
        <p:nvGrpSpPr>
          <p:cNvPr id="118" name="组合 117"/>
          <p:cNvGrpSpPr/>
          <p:nvPr/>
        </p:nvGrpSpPr>
        <p:grpSpPr>
          <a:xfrm>
            <a:off x="2276495" y="1859907"/>
            <a:ext cx="969323" cy="3474768"/>
            <a:chOff x="1706997" y="1491328"/>
            <a:chExt cx="727087" cy="2606076"/>
          </a:xfrm>
        </p:grpSpPr>
        <p:sp>
          <p:nvSpPr>
            <p:cNvPr id="119" name="圆角矩形 118"/>
            <p:cNvSpPr/>
            <p:nvPr/>
          </p:nvSpPr>
          <p:spPr>
            <a:xfrm>
              <a:off x="1942955" y="1491328"/>
              <a:ext cx="255171" cy="2606076"/>
            </a:xfrm>
            <a:prstGeom prst="roundRect">
              <a:avLst>
                <a:gd name="adj" fmla="val 50000"/>
              </a:avLst>
            </a:prstGeom>
            <a:solidFill>
              <a:schemeClr val="accent4"/>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120" name="组合 119"/>
            <p:cNvGrpSpPr/>
            <p:nvPr/>
          </p:nvGrpSpPr>
          <p:grpSpPr>
            <a:xfrm>
              <a:off x="1706997" y="1594867"/>
              <a:ext cx="727087" cy="2390987"/>
              <a:chOff x="553424" y="1248901"/>
              <a:chExt cx="727087" cy="2721532"/>
            </a:xfrm>
          </p:grpSpPr>
          <p:grpSp>
            <p:nvGrpSpPr>
              <p:cNvPr id="121" name="组合 120"/>
              <p:cNvGrpSpPr/>
              <p:nvPr/>
            </p:nvGrpSpPr>
            <p:grpSpPr>
              <a:xfrm>
                <a:off x="1136511" y="1248901"/>
                <a:ext cx="144000" cy="2721532"/>
                <a:chOff x="1136512" y="1248901"/>
                <a:chExt cx="95689" cy="2721532"/>
              </a:xfrm>
            </p:grpSpPr>
            <p:cxnSp>
              <p:nvCxnSpPr>
                <p:cNvPr id="155" name="直接连接符 154"/>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1136512" y="1400098"/>
                <a:ext cx="72000" cy="2419145"/>
                <a:chOff x="1136512" y="1400098"/>
                <a:chExt cx="68496" cy="2419145"/>
              </a:xfrm>
            </p:grpSpPr>
            <p:cxnSp>
              <p:nvCxnSpPr>
                <p:cNvPr id="146" name="直接连接符 145"/>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3" name="组合 122"/>
              <p:cNvGrpSpPr/>
              <p:nvPr/>
            </p:nvGrpSpPr>
            <p:grpSpPr>
              <a:xfrm>
                <a:off x="553424" y="1248901"/>
                <a:ext cx="144000" cy="2721532"/>
                <a:chOff x="598231" y="1248901"/>
                <a:chExt cx="95689" cy="2721532"/>
              </a:xfrm>
            </p:grpSpPr>
            <p:cxnSp>
              <p:nvCxnSpPr>
                <p:cNvPr id="136" name="直接连接符 135"/>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4" name="组合 123"/>
              <p:cNvGrpSpPr/>
              <p:nvPr/>
            </p:nvGrpSpPr>
            <p:grpSpPr>
              <a:xfrm>
                <a:off x="625424" y="1400098"/>
                <a:ext cx="72000" cy="2419145"/>
                <a:chOff x="625424" y="1400098"/>
                <a:chExt cx="68496" cy="2419145"/>
              </a:xfrm>
            </p:grpSpPr>
            <p:cxnSp>
              <p:nvCxnSpPr>
                <p:cNvPr id="125" name="直接连接符 124"/>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165" name="矩形 164"/>
          <p:cNvSpPr/>
          <p:nvPr/>
        </p:nvSpPr>
        <p:spPr>
          <a:xfrm>
            <a:off x="3885008" y="1255778"/>
            <a:ext cx="828088" cy="630930"/>
          </a:xfrm>
          <a:prstGeom prst="rect">
            <a:avLst/>
          </a:prstGeom>
        </p:spPr>
        <p:txBody>
          <a:bodyPr wrap="none" lIns="121908" tIns="60954" rIns="121908" bIns="60954" anchor="ctr">
            <a:spAutoFit/>
          </a:bodyPr>
          <a:lstStyle/>
          <a:p>
            <a:pPr algn="ctr"/>
            <a:r>
              <a:rPr lang="en-US" altLang="zh-CN" sz="3300" dirty="0">
                <a:solidFill>
                  <a:schemeClr val="accent3"/>
                </a:solidFill>
                <a:latin typeface="Akzidenz-Grotesk BQ Condensed" pitchFamily="50" charset="0"/>
                <a:ea typeface="微软雅黑" panose="020B0503020204020204" pitchFamily="34" charset="-122"/>
              </a:rPr>
              <a:t>60%</a:t>
            </a:r>
          </a:p>
        </p:txBody>
      </p:sp>
      <p:grpSp>
        <p:nvGrpSpPr>
          <p:cNvPr id="166" name="组合 165"/>
          <p:cNvGrpSpPr/>
          <p:nvPr/>
        </p:nvGrpSpPr>
        <p:grpSpPr>
          <a:xfrm>
            <a:off x="3814393" y="1859907"/>
            <a:ext cx="969323" cy="3474768"/>
            <a:chOff x="2860570" y="1491328"/>
            <a:chExt cx="727087" cy="2606076"/>
          </a:xfrm>
        </p:grpSpPr>
        <p:sp>
          <p:nvSpPr>
            <p:cNvPr id="167" name="圆角矩形 166"/>
            <p:cNvSpPr/>
            <p:nvPr/>
          </p:nvSpPr>
          <p:spPr>
            <a:xfrm>
              <a:off x="3096528" y="1491328"/>
              <a:ext cx="255171" cy="2606076"/>
            </a:xfrm>
            <a:prstGeom prst="roundRect">
              <a:avLst>
                <a:gd name="adj" fmla="val 50000"/>
              </a:avLst>
            </a:prstGeom>
            <a:solidFill>
              <a:schemeClr val="accent3"/>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168" name="组合 167"/>
            <p:cNvGrpSpPr/>
            <p:nvPr/>
          </p:nvGrpSpPr>
          <p:grpSpPr>
            <a:xfrm>
              <a:off x="2860570" y="1594867"/>
              <a:ext cx="727087" cy="2390987"/>
              <a:chOff x="553424" y="1248901"/>
              <a:chExt cx="727087" cy="2721532"/>
            </a:xfrm>
          </p:grpSpPr>
          <p:grpSp>
            <p:nvGrpSpPr>
              <p:cNvPr id="169" name="组合 168"/>
              <p:cNvGrpSpPr/>
              <p:nvPr/>
            </p:nvGrpSpPr>
            <p:grpSpPr>
              <a:xfrm>
                <a:off x="1136511" y="1248901"/>
                <a:ext cx="144000" cy="2721532"/>
                <a:chOff x="1136512" y="1248901"/>
                <a:chExt cx="95689" cy="2721532"/>
              </a:xfrm>
            </p:grpSpPr>
            <p:cxnSp>
              <p:nvCxnSpPr>
                <p:cNvPr id="201" name="直接连接符 200"/>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a:off x="1136512" y="1400098"/>
                <a:ext cx="72000" cy="2419145"/>
                <a:chOff x="1136512" y="1400098"/>
                <a:chExt cx="68496" cy="2419145"/>
              </a:xfrm>
            </p:grpSpPr>
            <p:cxnSp>
              <p:nvCxnSpPr>
                <p:cNvPr id="192" name="直接连接符 191"/>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a:off x="553424" y="1248901"/>
                <a:ext cx="144000" cy="2721532"/>
                <a:chOff x="598231" y="1248901"/>
                <a:chExt cx="95689" cy="2721532"/>
              </a:xfrm>
            </p:grpSpPr>
            <p:cxnSp>
              <p:nvCxnSpPr>
                <p:cNvPr id="182" name="直接连接符 181"/>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72" name="组合 171"/>
              <p:cNvGrpSpPr/>
              <p:nvPr/>
            </p:nvGrpSpPr>
            <p:grpSpPr>
              <a:xfrm>
                <a:off x="625424" y="1400098"/>
                <a:ext cx="72000" cy="2419145"/>
                <a:chOff x="625424" y="1400098"/>
                <a:chExt cx="68496" cy="2419145"/>
              </a:xfrm>
            </p:grpSpPr>
            <p:cxnSp>
              <p:nvCxnSpPr>
                <p:cNvPr id="173" name="直接连接符 172"/>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211" name="组合 210"/>
          <p:cNvGrpSpPr/>
          <p:nvPr/>
        </p:nvGrpSpPr>
        <p:grpSpPr>
          <a:xfrm>
            <a:off x="5352288" y="1859907"/>
            <a:ext cx="969323" cy="3474768"/>
            <a:chOff x="4014142" y="1491328"/>
            <a:chExt cx="727087" cy="2606076"/>
          </a:xfrm>
        </p:grpSpPr>
        <p:sp>
          <p:nvSpPr>
            <p:cNvPr id="212" name="圆角矩形 211"/>
            <p:cNvSpPr/>
            <p:nvPr/>
          </p:nvSpPr>
          <p:spPr>
            <a:xfrm>
              <a:off x="4250100" y="1491328"/>
              <a:ext cx="255171" cy="2606076"/>
            </a:xfrm>
            <a:prstGeom prst="roundRect">
              <a:avLst>
                <a:gd name="adj" fmla="val 50000"/>
              </a:avLst>
            </a:prstGeom>
            <a:solidFill>
              <a:schemeClr val="accent2"/>
            </a:solidFill>
            <a:ln w="38100">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13" name="组合 212"/>
            <p:cNvGrpSpPr/>
            <p:nvPr/>
          </p:nvGrpSpPr>
          <p:grpSpPr>
            <a:xfrm>
              <a:off x="4014142" y="1594867"/>
              <a:ext cx="727087" cy="2390987"/>
              <a:chOff x="553424" y="1248901"/>
              <a:chExt cx="727087" cy="2721532"/>
            </a:xfrm>
          </p:grpSpPr>
          <p:grpSp>
            <p:nvGrpSpPr>
              <p:cNvPr id="214" name="组合 213"/>
              <p:cNvGrpSpPr/>
              <p:nvPr/>
            </p:nvGrpSpPr>
            <p:grpSpPr>
              <a:xfrm>
                <a:off x="1136511" y="1248901"/>
                <a:ext cx="144000" cy="2721532"/>
                <a:chOff x="1136512" y="1248901"/>
                <a:chExt cx="95689" cy="2721532"/>
              </a:xfrm>
            </p:grpSpPr>
            <p:cxnSp>
              <p:nvCxnSpPr>
                <p:cNvPr id="246" name="直接连接符 245"/>
                <p:cNvCxnSpPr/>
                <p:nvPr/>
              </p:nvCxnSpPr>
              <p:spPr>
                <a:xfrm>
                  <a:off x="1136512"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1136512"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1136512"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1136512"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a:off x="1136512"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1136512"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1136512"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1136512"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a:off x="1136512"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a:off x="1136512"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5" name="组合 214"/>
              <p:cNvGrpSpPr/>
              <p:nvPr/>
            </p:nvGrpSpPr>
            <p:grpSpPr>
              <a:xfrm>
                <a:off x="1136512" y="1400098"/>
                <a:ext cx="72000" cy="2419145"/>
                <a:chOff x="1136512" y="1400098"/>
                <a:chExt cx="68496" cy="2419145"/>
              </a:xfrm>
            </p:grpSpPr>
            <p:cxnSp>
              <p:nvCxnSpPr>
                <p:cNvPr id="237" name="直接连接符 236"/>
                <p:cNvCxnSpPr/>
                <p:nvPr/>
              </p:nvCxnSpPr>
              <p:spPr>
                <a:xfrm>
                  <a:off x="1136512"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1136512"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a:off x="1136512"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a:off x="1136512"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a:off x="1136512"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1136512"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a:off x="1136512"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a:off x="1136512"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1136512"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6" name="组合 215"/>
              <p:cNvGrpSpPr/>
              <p:nvPr/>
            </p:nvGrpSpPr>
            <p:grpSpPr>
              <a:xfrm>
                <a:off x="553424" y="1248901"/>
                <a:ext cx="144000" cy="2721532"/>
                <a:chOff x="598231" y="1248901"/>
                <a:chExt cx="95689" cy="2721532"/>
              </a:xfrm>
            </p:grpSpPr>
            <p:cxnSp>
              <p:nvCxnSpPr>
                <p:cNvPr id="227" name="直接连接符 226"/>
                <p:cNvCxnSpPr/>
                <p:nvPr/>
              </p:nvCxnSpPr>
              <p:spPr>
                <a:xfrm flipH="1">
                  <a:off x="598231" y="124890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flipH="1">
                  <a:off x="598231" y="155129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flipH="1">
                  <a:off x="598231" y="3970433"/>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flipH="1">
                  <a:off x="598231" y="366804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H="1">
                  <a:off x="598231" y="336565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flipH="1">
                  <a:off x="598231" y="3063260"/>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flipH="1">
                  <a:off x="598231" y="276086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flipH="1">
                  <a:off x="598231" y="2458474"/>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flipH="1">
                  <a:off x="598231" y="2156081"/>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flipH="1">
                  <a:off x="598231" y="1853687"/>
                  <a:ext cx="95689"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17" name="组合 216"/>
              <p:cNvGrpSpPr/>
              <p:nvPr/>
            </p:nvGrpSpPr>
            <p:grpSpPr>
              <a:xfrm>
                <a:off x="625424" y="1400098"/>
                <a:ext cx="72000" cy="2419145"/>
                <a:chOff x="625424" y="1400098"/>
                <a:chExt cx="68496" cy="2419145"/>
              </a:xfrm>
            </p:grpSpPr>
            <p:cxnSp>
              <p:nvCxnSpPr>
                <p:cNvPr id="218" name="直接连接符 217"/>
                <p:cNvCxnSpPr/>
                <p:nvPr/>
              </p:nvCxnSpPr>
              <p:spPr>
                <a:xfrm flipH="1">
                  <a:off x="625424" y="1400098"/>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H="1">
                  <a:off x="625424" y="3819243"/>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flipH="1">
                  <a:off x="625424" y="3516850"/>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flipH="1">
                  <a:off x="625424" y="321445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flipH="1">
                  <a:off x="625424" y="291206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flipH="1">
                  <a:off x="625424" y="260967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flipH="1">
                  <a:off x="625424" y="2307277"/>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H="1">
                  <a:off x="625424" y="2004884"/>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flipH="1">
                  <a:off x="625424" y="1702491"/>
                  <a:ext cx="68496" cy="0"/>
                </a:xfrm>
                <a:prstGeom prst="line">
                  <a:avLst/>
                </a:prstGeom>
                <a:ln w="952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grpSp>
      </p:grpSp>
      <p:sp>
        <p:nvSpPr>
          <p:cNvPr id="256" name="矩形 255"/>
          <p:cNvSpPr/>
          <p:nvPr/>
        </p:nvSpPr>
        <p:spPr>
          <a:xfrm>
            <a:off x="5422904" y="1255778"/>
            <a:ext cx="828088" cy="630930"/>
          </a:xfrm>
          <a:prstGeom prst="rect">
            <a:avLst/>
          </a:prstGeom>
        </p:spPr>
        <p:txBody>
          <a:bodyPr wrap="none" lIns="121908" tIns="60954" rIns="121908" bIns="60954" anchor="ctr">
            <a:spAutoFit/>
          </a:bodyPr>
          <a:lstStyle/>
          <a:p>
            <a:pPr algn="ctr"/>
            <a:r>
              <a:rPr lang="en-US" altLang="zh-CN" sz="3300" dirty="0">
                <a:solidFill>
                  <a:schemeClr val="accent2"/>
                </a:solidFill>
                <a:latin typeface="Akzidenz-Grotesk BQ Condensed" pitchFamily="50" charset="0"/>
                <a:ea typeface="微软雅黑" panose="020B0503020204020204" pitchFamily="34" charset="-122"/>
              </a:rPr>
              <a:t>90%</a:t>
            </a:r>
          </a:p>
        </p:txBody>
      </p:sp>
      <p:grpSp>
        <p:nvGrpSpPr>
          <p:cNvPr id="257" name="组合 256"/>
          <p:cNvGrpSpPr/>
          <p:nvPr/>
        </p:nvGrpSpPr>
        <p:grpSpPr>
          <a:xfrm>
            <a:off x="801252" y="4763881"/>
            <a:ext cx="844013" cy="844120"/>
            <a:chOff x="600421" y="4512594"/>
            <a:chExt cx="633092" cy="633090"/>
          </a:xfrm>
        </p:grpSpPr>
        <p:grpSp>
          <p:nvGrpSpPr>
            <p:cNvPr id="258" name="组合 257"/>
            <p:cNvGrpSpPr/>
            <p:nvPr/>
          </p:nvGrpSpPr>
          <p:grpSpPr>
            <a:xfrm>
              <a:off x="600421" y="4512594"/>
              <a:ext cx="633092" cy="633090"/>
              <a:chOff x="911363" y="2123703"/>
              <a:chExt cx="756000" cy="756000"/>
            </a:xfrm>
            <a:effectLst>
              <a:outerShdw blurRad="63500" sx="102000" sy="102000" algn="ctr" rotWithShape="0">
                <a:prstClr val="black">
                  <a:alpha val="40000"/>
                </a:prstClr>
              </a:outerShdw>
            </a:effectLst>
          </p:grpSpPr>
          <p:sp>
            <p:nvSpPr>
              <p:cNvPr id="262" name="椭圆 261"/>
              <p:cNvSpPr/>
              <p:nvPr/>
            </p:nvSpPr>
            <p:spPr>
              <a:xfrm>
                <a:off x="911363" y="2123703"/>
                <a:ext cx="756000" cy="756000"/>
              </a:xfrm>
              <a:prstGeom prst="ellipse">
                <a:avLst/>
              </a:prstGeom>
              <a:solidFill>
                <a:schemeClr val="accent5">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3" name="组合 262"/>
              <p:cNvGrpSpPr/>
              <p:nvPr/>
            </p:nvGrpSpPr>
            <p:grpSpPr>
              <a:xfrm>
                <a:off x="1140043" y="2352383"/>
                <a:ext cx="298641" cy="298641"/>
                <a:chOff x="152400" y="414338"/>
                <a:chExt cx="1698625" cy="1698625"/>
              </a:xfrm>
            </p:grpSpPr>
            <p:sp>
              <p:nvSpPr>
                <p:cNvPr id="264"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65"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grpSp>
          <p:nvGrpSpPr>
            <p:cNvPr id="259" name="组合 258"/>
            <p:cNvGrpSpPr/>
            <p:nvPr/>
          </p:nvGrpSpPr>
          <p:grpSpPr>
            <a:xfrm>
              <a:off x="604105" y="4793139"/>
              <a:ext cx="625725" cy="72000"/>
              <a:chOff x="598670" y="4793139"/>
              <a:chExt cx="625725" cy="72000"/>
            </a:xfrm>
          </p:grpSpPr>
          <p:sp>
            <p:nvSpPr>
              <p:cNvPr id="260" name="等腰三角形 259"/>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等腰三角形 260"/>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6" name="组合 265"/>
          <p:cNvGrpSpPr/>
          <p:nvPr/>
        </p:nvGrpSpPr>
        <p:grpSpPr>
          <a:xfrm>
            <a:off x="2339149" y="4763881"/>
            <a:ext cx="844013" cy="844120"/>
            <a:chOff x="1753994" y="4512594"/>
            <a:chExt cx="633092" cy="633090"/>
          </a:xfrm>
        </p:grpSpPr>
        <p:grpSp>
          <p:nvGrpSpPr>
            <p:cNvPr id="267" name="组合 266"/>
            <p:cNvGrpSpPr/>
            <p:nvPr/>
          </p:nvGrpSpPr>
          <p:grpSpPr>
            <a:xfrm>
              <a:off x="1753994" y="4512594"/>
              <a:ext cx="633092" cy="633090"/>
              <a:chOff x="2552681" y="2123703"/>
              <a:chExt cx="756000" cy="756000"/>
            </a:xfrm>
            <a:effectLst>
              <a:outerShdw blurRad="63500" sx="102000" sy="102000" algn="ctr" rotWithShape="0">
                <a:prstClr val="black">
                  <a:alpha val="40000"/>
                </a:prstClr>
              </a:outerShdw>
            </a:effectLst>
          </p:grpSpPr>
          <p:sp>
            <p:nvSpPr>
              <p:cNvPr id="271" name="椭圆 270"/>
              <p:cNvSpPr/>
              <p:nvPr/>
            </p:nvSpPr>
            <p:spPr>
              <a:xfrm>
                <a:off x="2552681" y="2123703"/>
                <a:ext cx="756000" cy="756000"/>
              </a:xfrm>
              <a:prstGeom prst="ellipse">
                <a:avLst/>
              </a:prstGeom>
              <a:solidFill>
                <a:schemeClr val="accent4">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2" name="组合 271"/>
              <p:cNvGrpSpPr/>
              <p:nvPr/>
            </p:nvGrpSpPr>
            <p:grpSpPr>
              <a:xfrm>
                <a:off x="2780523" y="2352383"/>
                <a:ext cx="300316" cy="298641"/>
                <a:chOff x="2616200" y="414338"/>
                <a:chExt cx="1708150" cy="1698625"/>
              </a:xfrm>
            </p:grpSpPr>
            <p:sp>
              <p:nvSpPr>
                <p:cNvPr id="273"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74"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75" name="Line 27"/>
                <p:cNvSpPr>
                  <a:spLocks noChangeShapeType="1"/>
                </p:cNvSpPr>
                <p:nvPr/>
              </p:nvSpPr>
              <p:spPr bwMode="auto">
                <a:xfrm flipH="1">
                  <a:off x="3409950" y="614363"/>
                  <a:ext cx="606425" cy="546100"/>
                </a:xfrm>
                <a:prstGeom prst="line">
                  <a:avLst/>
                </a:prstGeom>
                <a:noFill/>
                <a:ln w="9525">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grpSp>
          <p:nvGrpSpPr>
            <p:cNvPr id="268" name="组合 267"/>
            <p:cNvGrpSpPr/>
            <p:nvPr/>
          </p:nvGrpSpPr>
          <p:grpSpPr>
            <a:xfrm>
              <a:off x="1757678" y="4793139"/>
              <a:ext cx="625725" cy="72000"/>
              <a:chOff x="598670" y="4793139"/>
              <a:chExt cx="625725" cy="72000"/>
            </a:xfrm>
          </p:grpSpPr>
          <p:sp>
            <p:nvSpPr>
              <p:cNvPr id="269" name="等腰三角形 26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等腰三角形 26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6" name="组合 275"/>
          <p:cNvGrpSpPr/>
          <p:nvPr/>
        </p:nvGrpSpPr>
        <p:grpSpPr>
          <a:xfrm>
            <a:off x="3877046" y="4763881"/>
            <a:ext cx="844013" cy="844120"/>
            <a:chOff x="2907567" y="4512594"/>
            <a:chExt cx="633092" cy="633090"/>
          </a:xfrm>
        </p:grpSpPr>
        <p:grpSp>
          <p:nvGrpSpPr>
            <p:cNvPr id="277" name="组合 276"/>
            <p:cNvGrpSpPr/>
            <p:nvPr/>
          </p:nvGrpSpPr>
          <p:grpSpPr>
            <a:xfrm>
              <a:off x="2907567" y="4512594"/>
              <a:ext cx="633092" cy="633090"/>
              <a:chOff x="4193999" y="2123703"/>
              <a:chExt cx="756000" cy="756000"/>
            </a:xfrm>
            <a:effectLst>
              <a:outerShdw blurRad="63500" sx="102000" sy="102000" algn="ctr" rotWithShape="0">
                <a:prstClr val="black">
                  <a:alpha val="40000"/>
                </a:prstClr>
              </a:outerShdw>
            </a:effectLst>
          </p:grpSpPr>
          <p:sp>
            <p:nvSpPr>
              <p:cNvPr id="281" name="椭圆 280"/>
              <p:cNvSpPr/>
              <p:nvPr/>
            </p:nvSpPr>
            <p:spPr>
              <a:xfrm>
                <a:off x="4193999" y="2123703"/>
                <a:ext cx="756000" cy="756000"/>
              </a:xfrm>
              <a:prstGeom prst="ellipse">
                <a:avLst/>
              </a:prstGeom>
              <a:solidFill>
                <a:schemeClr val="accent3">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2" name="组合 281"/>
              <p:cNvGrpSpPr/>
              <p:nvPr/>
            </p:nvGrpSpPr>
            <p:grpSpPr>
              <a:xfrm>
                <a:off x="4420167" y="2352383"/>
                <a:ext cx="303665" cy="298641"/>
                <a:chOff x="5032375" y="3027363"/>
                <a:chExt cx="1727200" cy="1698625"/>
              </a:xfrm>
            </p:grpSpPr>
            <p:sp>
              <p:nvSpPr>
                <p:cNvPr id="283"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84"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85" name="Line 30"/>
                <p:cNvSpPr>
                  <a:spLocks noChangeShapeType="1"/>
                </p:cNvSpPr>
                <p:nvPr/>
              </p:nvSpPr>
              <p:spPr bwMode="auto">
                <a:xfrm>
                  <a:off x="5435600" y="3027363"/>
                  <a:ext cx="923925" cy="0"/>
                </a:xfrm>
                <a:prstGeom prst="line">
                  <a:avLst/>
                </a:prstGeom>
                <a:noFill/>
                <a:ln w="9525">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86" name="Line 31"/>
                <p:cNvSpPr>
                  <a:spLocks noChangeShapeType="1"/>
                </p:cNvSpPr>
                <p:nvPr/>
              </p:nvSpPr>
              <p:spPr bwMode="auto">
                <a:xfrm>
                  <a:off x="5895975" y="4240213"/>
                  <a:ext cx="0" cy="184150"/>
                </a:xfrm>
                <a:prstGeom prst="line">
                  <a:avLst/>
                </a:prstGeom>
                <a:noFill/>
                <a:ln w="9525">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87"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grpSp>
          <p:nvGrpSpPr>
            <p:cNvPr id="278" name="组合 277"/>
            <p:cNvGrpSpPr/>
            <p:nvPr/>
          </p:nvGrpSpPr>
          <p:grpSpPr>
            <a:xfrm>
              <a:off x="2914426" y="4793139"/>
              <a:ext cx="625725" cy="72000"/>
              <a:chOff x="598670" y="4793139"/>
              <a:chExt cx="625725" cy="72000"/>
            </a:xfrm>
          </p:grpSpPr>
          <p:sp>
            <p:nvSpPr>
              <p:cNvPr id="279" name="等腰三角形 278"/>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等腰三角形 279"/>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8" name="组合 287"/>
          <p:cNvGrpSpPr/>
          <p:nvPr/>
        </p:nvGrpSpPr>
        <p:grpSpPr>
          <a:xfrm>
            <a:off x="5414942" y="4763881"/>
            <a:ext cx="844013" cy="844120"/>
            <a:chOff x="4061139" y="4512594"/>
            <a:chExt cx="633092" cy="633090"/>
          </a:xfrm>
        </p:grpSpPr>
        <p:grpSp>
          <p:nvGrpSpPr>
            <p:cNvPr id="289" name="组合 288"/>
            <p:cNvGrpSpPr/>
            <p:nvPr/>
          </p:nvGrpSpPr>
          <p:grpSpPr>
            <a:xfrm>
              <a:off x="4061139" y="4512594"/>
              <a:ext cx="633092" cy="633090"/>
              <a:chOff x="5835317" y="2123703"/>
              <a:chExt cx="756000" cy="756000"/>
            </a:xfrm>
            <a:effectLst>
              <a:outerShdw blurRad="63500" sx="102000" sy="102000" algn="ctr" rotWithShape="0">
                <a:prstClr val="black">
                  <a:alpha val="40000"/>
                </a:prstClr>
              </a:outerShdw>
            </a:effectLst>
          </p:grpSpPr>
          <p:sp>
            <p:nvSpPr>
              <p:cNvPr id="293" name="椭圆 292"/>
              <p:cNvSpPr/>
              <p:nvPr/>
            </p:nvSpPr>
            <p:spPr>
              <a:xfrm>
                <a:off x="5835317" y="2123703"/>
                <a:ext cx="756000" cy="756000"/>
              </a:xfrm>
              <a:prstGeom prst="ellipse">
                <a:avLst/>
              </a:prstGeom>
              <a:solidFill>
                <a:schemeClr val="accent2">
                  <a:alpha val="50196"/>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94" name="组合 293"/>
              <p:cNvGrpSpPr/>
              <p:nvPr/>
            </p:nvGrpSpPr>
            <p:grpSpPr>
              <a:xfrm>
                <a:off x="6046413" y="2333066"/>
                <a:ext cx="333808" cy="298641"/>
                <a:chOff x="4987925" y="414338"/>
                <a:chExt cx="1898650" cy="1698625"/>
              </a:xfrm>
            </p:grpSpPr>
            <p:sp>
              <p:nvSpPr>
                <p:cNvPr id="295"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96" name="Line 23"/>
                <p:cNvSpPr>
                  <a:spLocks noChangeShapeType="1"/>
                </p:cNvSpPr>
                <p:nvPr/>
              </p:nvSpPr>
              <p:spPr bwMode="auto">
                <a:xfrm>
                  <a:off x="5937250" y="893763"/>
                  <a:ext cx="0" cy="568325"/>
                </a:xfrm>
                <a:prstGeom prst="line">
                  <a:avLst/>
                </a:prstGeom>
                <a:noFill/>
                <a:ln w="9525">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sp>
              <p:nvSpPr>
                <p:cNvPr id="297"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9525">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endParaRPr lang="zh-CN" altLang="en-US"/>
                </a:p>
              </p:txBody>
            </p:sp>
          </p:grpSp>
        </p:grpSp>
        <p:grpSp>
          <p:nvGrpSpPr>
            <p:cNvPr id="290" name="组合 289"/>
            <p:cNvGrpSpPr/>
            <p:nvPr/>
          </p:nvGrpSpPr>
          <p:grpSpPr>
            <a:xfrm>
              <a:off x="4064823" y="4793139"/>
              <a:ext cx="625725" cy="72000"/>
              <a:chOff x="598670" y="4793139"/>
              <a:chExt cx="625725" cy="72000"/>
            </a:xfrm>
          </p:grpSpPr>
          <p:sp>
            <p:nvSpPr>
              <p:cNvPr id="291" name="等腰三角形 290"/>
              <p:cNvSpPr/>
              <p:nvPr/>
            </p:nvSpPr>
            <p:spPr>
              <a:xfrm rot="16200000">
                <a:off x="1152395"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598670" y="4793139"/>
                <a:ext cx="72000" cy="72000"/>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716914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7"/>
                                        </p:tgtEl>
                                        <p:attrNameLst>
                                          <p:attrName>style.visibility</p:attrName>
                                        </p:attrNameLst>
                                      </p:cBhvr>
                                      <p:to>
                                        <p:strVal val="visible"/>
                                      </p:to>
                                    </p:set>
                                    <p:anim calcmode="lin" valueType="num">
                                      <p:cBhvr>
                                        <p:cTn id="13" dur="300" fill="hold"/>
                                        <p:tgtEl>
                                          <p:spTgt spid="257"/>
                                        </p:tgtEl>
                                        <p:attrNameLst>
                                          <p:attrName>ppt_w</p:attrName>
                                        </p:attrNameLst>
                                      </p:cBhvr>
                                      <p:tavLst>
                                        <p:tav tm="0">
                                          <p:val>
                                            <p:fltVal val="0"/>
                                          </p:val>
                                        </p:tav>
                                        <p:tav tm="100000">
                                          <p:val>
                                            <p:strVal val="#ppt_w"/>
                                          </p:val>
                                        </p:tav>
                                      </p:tavLst>
                                    </p:anim>
                                    <p:anim calcmode="lin" valueType="num">
                                      <p:cBhvr>
                                        <p:cTn id="14" dur="300" fill="hold"/>
                                        <p:tgtEl>
                                          <p:spTgt spid="257"/>
                                        </p:tgtEl>
                                        <p:attrNameLst>
                                          <p:attrName>ppt_h</p:attrName>
                                        </p:attrNameLst>
                                      </p:cBhvr>
                                      <p:tavLst>
                                        <p:tav tm="0">
                                          <p:val>
                                            <p:fltVal val="0"/>
                                          </p:val>
                                        </p:tav>
                                        <p:tav tm="100000">
                                          <p:val>
                                            <p:strVal val="#ppt_h"/>
                                          </p:val>
                                        </p:tav>
                                      </p:tavLst>
                                    </p:anim>
                                    <p:animEffect transition="in" filter="fade">
                                      <p:cBhvr>
                                        <p:cTn id="15" dur="300"/>
                                        <p:tgtEl>
                                          <p:spTgt spid="257"/>
                                        </p:tgtEl>
                                      </p:cBhvr>
                                    </p:animEffect>
                                  </p:childTnLst>
                                </p:cTn>
                              </p:par>
                            </p:childTnLst>
                          </p:cTn>
                        </p:par>
                        <p:par>
                          <p:cTn id="16" fill="hold">
                            <p:stCondLst>
                              <p:cond delay="800"/>
                            </p:stCondLst>
                            <p:childTnLst>
                              <p:par>
                                <p:cTn id="17" presetID="64" presetClass="path" presetSubtype="0" accel="50000" decel="50000" fill="hold" nodeType="afterEffect">
                                  <p:stCondLst>
                                    <p:cond delay="0"/>
                                  </p:stCondLst>
                                  <p:childTnLst>
                                    <p:animMotion origin="layout" path="M -3.61111E-6 -6.17284E-7 L -3.61111E-6 -0.10309 " pathEditMode="relative" rAng="0" ptsTypes="AA">
                                      <p:cBhvr>
                                        <p:cTn id="18" dur="300" fill="hold"/>
                                        <p:tgtEl>
                                          <p:spTgt spid="257"/>
                                        </p:tgtEl>
                                        <p:attrNameLst>
                                          <p:attrName>ppt_x</p:attrName>
                                          <p:attrName>ppt_y</p:attrName>
                                        </p:attrNameLst>
                                      </p:cBhvr>
                                      <p:rCtr x="0" y="-5154"/>
                                    </p:animMotion>
                                  </p:childTnLst>
                                </p:cTn>
                              </p:par>
                            </p:childTnLst>
                          </p:cTn>
                        </p:par>
                        <p:par>
                          <p:cTn id="19" fill="hold">
                            <p:stCondLst>
                              <p:cond delay="1100"/>
                            </p:stCondLst>
                            <p:childTnLst>
                              <p:par>
                                <p:cTn id="20" presetID="53" presetClass="entr" presetSubtype="16"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300" fill="hold"/>
                                        <p:tgtEl>
                                          <p:spTgt spid="53"/>
                                        </p:tgtEl>
                                        <p:attrNameLst>
                                          <p:attrName>ppt_w</p:attrName>
                                        </p:attrNameLst>
                                      </p:cBhvr>
                                      <p:tavLst>
                                        <p:tav tm="0">
                                          <p:val>
                                            <p:fltVal val="0"/>
                                          </p:val>
                                        </p:tav>
                                        <p:tav tm="100000">
                                          <p:val>
                                            <p:strVal val="#ppt_w"/>
                                          </p:val>
                                        </p:tav>
                                      </p:tavLst>
                                    </p:anim>
                                    <p:anim calcmode="lin" valueType="num">
                                      <p:cBhvr>
                                        <p:cTn id="23" dur="300" fill="hold"/>
                                        <p:tgtEl>
                                          <p:spTgt spid="53"/>
                                        </p:tgtEl>
                                        <p:attrNameLst>
                                          <p:attrName>ppt_h</p:attrName>
                                        </p:attrNameLst>
                                      </p:cBhvr>
                                      <p:tavLst>
                                        <p:tav tm="0">
                                          <p:val>
                                            <p:fltVal val="0"/>
                                          </p:val>
                                        </p:tav>
                                        <p:tav tm="100000">
                                          <p:val>
                                            <p:strVal val="#ppt_h"/>
                                          </p:val>
                                        </p:tav>
                                      </p:tavLst>
                                    </p:anim>
                                    <p:animEffect transition="in" filter="fade">
                                      <p:cBhvr>
                                        <p:cTn id="24" dur="300"/>
                                        <p:tgtEl>
                                          <p:spTgt spid="53"/>
                                        </p:tgtEl>
                                      </p:cBhvr>
                                    </p:animEffect>
                                  </p:childTnLst>
                                </p:cTn>
                              </p:par>
                            </p:childTnLst>
                          </p:cTn>
                        </p:par>
                        <p:par>
                          <p:cTn id="25" fill="hold">
                            <p:stCondLst>
                              <p:cond delay="1400"/>
                            </p:stCondLst>
                            <p:childTnLst>
                              <p:par>
                                <p:cTn id="26" presetID="42" presetClass="entr" presetSubtype="0"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fade">
                                      <p:cBhvr>
                                        <p:cTn id="28" dur="500"/>
                                        <p:tgtEl>
                                          <p:spTgt spid="118"/>
                                        </p:tgtEl>
                                      </p:cBhvr>
                                    </p:animEffect>
                                    <p:anim calcmode="lin" valueType="num">
                                      <p:cBhvr>
                                        <p:cTn id="29" dur="500" fill="hold"/>
                                        <p:tgtEl>
                                          <p:spTgt spid="118"/>
                                        </p:tgtEl>
                                        <p:attrNameLst>
                                          <p:attrName>ppt_x</p:attrName>
                                        </p:attrNameLst>
                                      </p:cBhvr>
                                      <p:tavLst>
                                        <p:tav tm="0">
                                          <p:val>
                                            <p:strVal val="#ppt_x"/>
                                          </p:val>
                                        </p:tav>
                                        <p:tav tm="100000">
                                          <p:val>
                                            <p:strVal val="#ppt_x"/>
                                          </p:val>
                                        </p:tav>
                                      </p:tavLst>
                                    </p:anim>
                                    <p:anim calcmode="lin" valueType="num">
                                      <p:cBhvr>
                                        <p:cTn id="30" dur="500" fill="hold"/>
                                        <p:tgtEl>
                                          <p:spTgt spid="118"/>
                                        </p:tgtEl>
                                        <p:attrNameLst>
                                          <p:attrName>ppt_y</p:attrName>
                                        </p:attrNameLst>
                                      </p:cBhvr>
                                      <p:tavLst>
                                        <p:tav tm="0">
                                          <p:val>
                                            <p:strVal val="#ppt_y+.1"/>
                                          </p:val>
                                        </p:tav>
                                        <p:tav tm="100000">
                                          <p:val>
                                            <p:strVal val="#ppt_y"/>
                                          </p:val>
                                        </p:tav>
                                      </p:tavLst>
                                    </p:anim>
                                  </p:childTnLst>
                                </p:cTn>
                              </p:par>
                            </p:childTnLst>
                          </p:cTn>
                        </p:par>
                        <p:par>
                          <p:cTn id="31" fill="hold">
                            <p:stCondLst>
                              <p:cond delay="1900"/>
                            </p:stCondLst>
                            <p:childTnLst>
                              <p:par>
                                <p:cTn id="32" presetID="53" presetClass="entr" presetSubtype="16" fill="hold" nodeType="afterEffect">
                                  <p:stCondLst>
                                    <p:cond delay="0"/>
                                  </p:stCondLst>
                                  <p:childTnLst>
                                    <p:set>
                                      <p:cBhvr>
                                        <p:cTn id="33" dur="1" fill="hold">
                                          <p:stCondLst>
                                            <p:cond delay="0"/>
                                          </p:stCondLst>
                                        </p:cTn>
                                        <p:tgtEl>
                                          <p:spTgt spid="266"/>
                                        </p:tgtEl>
                                        <p:attrNameLst>
                                          <p:attrName>style.visibility</p:attrName>
                                        </p:attrNameLst>
                                      </p:cBhvr>
                                      <p:to>
                                        <p:strVal val="visible"/>
                                      </p:to>
                                    </p:set>
                                    <p:anim calcmode="lin" valueType="num">
                                      <p:cBhvr>
                                        <p:cTn id="34" dur="300" fill="hold"/>
                                        <p:tgtEl>
                                          <p:spTgt spid="266"/>
                                        </p:tgtEl>
                                        <p:attrNameLst>
                                          <p:attrName>ppt_w</p:attrName>
                                        </p:attrNameLst>
                                      </p:cBhvr>
                                      <p:tavLst>
                                        <p:tav tm="0">
                                          <p:val>
                                            <p:fltVal val="0"/>
                                          </p:val>
                                        </p:tav>
                                        <p:tav tm="100000">
                                          <p:val>
                                            <p:strVal val="#ppt_w"/>
                                          </p:val>
                                        </p:tav>
                                      </p:tavLst>
                                    </p:anim>
                                    <p:anim calcmode="lin" valueType="num">
                                      <p:cBhvr>
                                        <p:cTn id="35" dur="300" fill="hold"/>
                                        <p:tgtEl>
                                          <p:spTgt spid="266"/>
                                        </p:tgtEl>
                                        <p:attrNameLst>
                                          <p:attrName>ppt_h</p:attrName>
                                        </p:attrNameLst>
                                      </p:cBhvr>
                                      <p:tavLst>
                                        <p:tav tm="0">
                                          <p:val>
                                            <p:fltVal val="0"/>
                                          </p:val>
                                        </p:tav>
                                        <p:tav tm="100000">
                                          <p:val>
                                            <p:strVal val="#ppt_h"/>
                                          </p:val>
                                        </p:tav>
                                      </p:tavLst>
                                    </p:anim>
                                    <p:animEffect transition="in" filter="fade">
                                      <p:cBhvr>
                                        <p:cTn id="36" dur="300"/>
                                        <p:tgtEl>
                                          <p:spTgt spid="266"/>
                                        </p:tgtEl>
                                      </p:cBhvr>
                                    </p:animEffect>
                                  </p:childTnLst>
                                </p:cTn>
                              </p:par>
                            </p:childTnLst>
                          </p:cTn>
                        </p:par>
                        <p:par>
                          <p:cTn id="37" fill="hold">
                            <p:stCondLst>
                              <p:cond delay="2200"/>
                            </p:stCondLst>
                            <p:childTnLst>
                              <p:par>
                                <p:cTn id="38" presetID="64" presetClass="path" presetSubtype="0" accel="50000" decel="50000" fill="hold" nodeType="afterEffect">
                                  <p:stCondLst>
                                    <p:cond delay="0"/>
                                  </p:stCondLst>
                                  <p:childTnLst>
                                    <p:animMotion origin="layout" path="M 1.11111E-6 -6.17284E-7 L 1.11111E-6 -0.15463 " pathEditMode="relative" rAng="0" ptsTypes="AA">
                                      <p:cBhvr>
                                        <p:cTn id="39" dur="400" fill="hold"/>
                                        <p:tgtEl>
                                          <p:spTgt spid="266"/>
                                        </p:tgtEl>
                                        <p:attrNameLst>
                                          <p:attrName>ppt_x</p:attrName>
                                          <p:attrName>ppt_y</p:attrName>
                                        </p:attrNameLst>
                                      </p:cBhvr>
                                      <p:rCtr x="0" y="-7747"/>
                                    </p:animMotion>
                                  </p:childTnLst>
                                </p:cTn>
                              </p:par>
                            </p:childTnLst>
                          </p:cTn>
                        </p:par>
                        <p:par>
                          <p:cTn id="40" fill="hold">
                            <p:stCondLst>
                              <p:cond delay="2600"/>
                            </p:stCondLst>
                            <p:childTnLst>
                              <p:par>
                                <p:cTn id="41" presetID="53" presetClass="entr" presetSubtype="16" fill="hold" grpId="0" nodeType="afterEffect">
                                  <p:stCondLst>
                                    <p:cond delay="0"/>
                                  </p:stCondLst>
                                  <p:childTnLst>
                                    <p:set>
                                      <p:cBhvr>
                                        <p:cTn id="42" dur="1" fill="hold">
                                          <p:stCondLst>
                                            <p:cond delay="0"/>
                                          </p:stCondLst>
                                        </p:cTn>
                                        <p:tgtEl>
                                          <p:spTgt spid="117"/>
                                        </p:tgtEl>
                                        <p:attrNameLst>
                                          <p:attrName>style.visibility</p:attrName>
                                        </p:attrNameLst>
                                      </p:cBhvr>
                                      <p:to>
                                        <p:strVal val="visible"/>
                                      </p:to>
                                    </p:set>
                                    <p:anim calcmode="lin" valueType="num">
                                      <p:cBhvr>
                                        <p:cTn id="43" dur="300" fill="hold"/>
                                        <p:tgtEl>
                                          <p:spTgt spid="117"/>
                                        </p:tgtEl>
                                        <p:attrNameLst>
                                          <p:attrName>ppt_w</p:attrName>
                                        </p:attrNameLst>
                                      </p:cBhvr>
                                      <p:tavLst>
                                        <p:tav tm="0">
                                          <p:val>
                                            <p:fltVal val="0"/>
                                          </p:val>
                                        </p:tav>
                                        <p:tav tm="100000">
                                          <p:val>
                                            <p:strVal val="#ppt_w"/>
                                          </p:val>
                                        </p:tav>
                                      </p:tavLst>
                                    </p:anim>
                                    <p:anim calcmode="lin" valueType="num">
                                      <p:cBhvr>
                                        <p:cTn id="44" dur="300" fill="hold"/>
                                        <p:tgtEl>
                                          <p:spTgt spid="117"/>
                                        </p:tgtEl>
                                        <p:attrNameLst>
                                          <p:attrName>ppt_h</p:attrName>
                                        </p:attrNameLst>
                                      </p:cBhvr>
                                      <p:tavLst>
                                        <p:tav tm="0">
                                          <p:val>
                                            <p:fltVal val="0"/>
                                          </p:val>
                                        </p:tav>
                                        <p:tav tm="100000">
                                          <p:val>
                                            <p:strVal val="#ppt_h"/>
                                          </p:val>
                                        </p:tav>
                                      </p:tavLst>
                                    </p:anim>
                                    <p:animEffect transition="in" filter="fade">
                                      <p:cBhvr>
                                        <p:cTn id="45" dur="300"/>
                                        <p:tgtEl>
                                          <p:spTgt spid="117"/>
                                        </p:tgtEl>
                                      </p:cBhvr>
                                    </p:animEffect>
                                  </p:childTnLst>
                                </p:cTn>
                              </p:par>
                            </p:childTnLst>
                          </p:cTn>
                        </p:par>
                        <p:par>
                          <p:cTn id="46" fill="hold">
                            <p:stCondLst>
                              <p:cond delay="2900"/>
                            </p:stCondLst>
                            <p:childTnLst>
                              <p:par>
                                <p:cTn id="47" presetID="42" presetClass="entr" presetSubtype="0" fill="hold" nodeType="afterEffect">
                                  <p:stCondLst>
                                    <p:cond delay="0"/>
                                  </p:stCondLst>
                                  <p:childTnLst>
                                    <p:set>
                                      <p:cBhvr>
                                        <p:cTn id="48" dur="1" fill="hold">
                                          <p:stCondLst>
                                            <p:cond delay="0"/>
                                          </p:stCondLst>
                                        </p:cTn>
                                        <p:tgtEl>
                                          <p:spTgt spid="166"/>
                                        </p:tgtEl>
                                        <p:attrNameLst>
                                          <p:attrName>style.visibility</p:attrName>
                                        </p:attrNameLst>
                                      </p:cBhvr>
                                      <p:to>
                                        <p:strVal val="visible"/>
                                      </p:to>
                                    </p:set>
                                    <p:animEffect transition="in" filter="fade">
                                      <p:cBhvr>
                                        <p:cTn id="49" dur="500"/>
                                        <p:tgtEl>
                                          <p:spTgt spid="166"/>
                                        </p:tgtEl>
                                      </p:cBhvr>
                                    </p:animEffect>
                                    <p:anim calcmode="lin" valueType="num">
                                      <p:cBhvr>
                                        <p:cTn id="50" dur="500" fill="hold"/>
                                        <p:tgtEl>
                                          <p:spTgt spid="166"/>
                                        </p:tgtEl>
                                        <p:attrNameLst>
                                          <p:attrName>ppt_x</p:attrName>
                                        </p:attrNameLst>
                                      </p:cBhvr>
                                      <p:tavLst>
                                        <p:tav tm="0">
                                          <p:val>
                                            <p:strVal val="#ppt_x"/>
                                          </p:val>
                                        </p:tav>
                                        <p:tav tm="100000">
                                          <p:val>
                                            <p:strVal val="#ppt_x"/>
                                          </p:val>
                                        </p:tav>
                                      </p:tavLst>
                                    </p:anim>
                                    <p:anim calcmode="lin" valueType="num">
                                      <p:cBhvr>
                                        <p:cTn id="51" dur="500" fill="hold"/>
                                        <p:tgtEl>
                                          <p:spTgt spid="166"/>
                                        </p:tgtEl>
                                        <p:attrNameLst>
                                          <p:attrName>ppt_y</p:attrName>
                                        </p:attrNameLst>
                                      </p:cBhvr>
                                      <p:tavLst>
                                        <p:tav tm="0">
                                          <p:val>
                                            <p:strVal val="#ppt_y+.1"/>
                                          </p:val>
                                        </p:tav>
                                        <p:tav tm="100000">
                                          <p:val>
                                            <p:strVal val="#ppt_y"/>
                                          </p:val>
                                        </p:tav>
                                      </p:tavLst>
                                    </p:anim>
                                  </p:childTnLst>
                                </p:cTn>
                              </p:par>
                            </p:childTnLst>
                          </p:cTn>
                        </p:par>
                        <p:par>
                          <p:cTn id="52" fill="hold">
                            <p:stCondLst>
                              <p:cond delay="3400"/>
                            </p:stCondLst>
                            <p:childTnLst>
                              <p:par>
                                <p:cTn id="53" presetID="53" presetClass="entr" presetSubtype="16" fill="hold" nodeType="afterEffect">
                                  <p:stCondLst>
                                    <p:cond delay="0"/>
                                  </p:stCondLst>
                                  <p:childTnLst>
                                    <p:set>
                                      <p:cBhvr>
                                        <p:cTn id="54" dur="1" fill="hold">
                                          <p:stCondLst>
                                            <p:cond delay="0"/>
                                          </p:stCondLst>
                                        </p:cTn>
                                        <p:tgtEl>
                                          <p:spTgt spid="276"/>
                                        </p:tgtEl>
                                        <p:attrNameLst>
                                          <p:attrName>style.visibility</p:attrName>
                                        </p:attrNameLst>
                                      </p:cBhvr>
                                      <p:to>
                                        <p:strVal val="visible"/>
                                      </p:to>
                                    </p:set>
                                    <p:anim calcmode="lin" valueType="num">
                                      <p:cBhvr>
                                        <p:cTn id="55" dur="300" fill="hold"/>
                                        <p:tgtEl>
                                          <p:spTgt spid="276"/>
                                        </p:tgtEl>
                                        <p:attrNameLst>
                                          <p:attrName>ppt_w</p:attrName>
                                        </p:attrNameLst>
                                      </p:cBhvr>
                                      <p:tavLst>
                                        <p:tav tm="0">
                                          <p:val>
                                            <p:fltVal val="0"/>
                                          </p:val>
                                        </p:tav>
                                        <p:tav tm="100000">
                                          <p:val>
                                            <p:strVal val="#ppt_w"/>
                                          </p:val>
                                        </p:tav>
                                      </p:tavLst>
                                    </p:anim>
                                    <p:anim calcmode="lin" valueType="num">
                                      <p:cBhvr>
                                        <p:cTn id="56" dur="300" fill="hold"/>
                                        <p:tgtEl>
                                          <p:spTgt spid="276"/>
                                        </p:tgtEl>
                                        <p:attrNameLst>
                                          <p:attrName>ppt_h</p:attrName>
                                        </p:attrNameLst>
                                      </p:cBhvr>
                                      <p:tavLst>
                                        <p:tav tm="0">
                                          <p:val>
                                            <p:fltVal val="0"/>
                                          </p:val>
                                        </p:tav>
                                        <p:tav tm="100000">
                                          <p:val>
                                            <p:strVal val="#ppt_h"/>
                                          </p:val>
                                        </p:tav>
                                      </p:tavLst>
                                    </p:anim>
                                    <p:animEffect transition="in" filter="fade">
                                      <p:cBhvr>
                                        <p:cTn id="57" dur="300"/>
                                        <p:tgtEl>
                                          <p:spTgt spid="276"/>
                                        </p:tgtEl>
                                      </p:cBhvr>
                                    </p:animEffect>
                                  </p:childTnLst>
                                </p:cTn>
                              </p:par>
                            </p:childTnLst>
                          </p:cTn>
                        </p:par>
                        <p:par>
                          <p:cTn id="58" fill="hold">
                            <p:stCondLst>
                              <p:cond delay="3700"/>
                            </p:stCondLst>
                            <p:childTnLst>
                              <p:par>
                                <p:cTn id="59" presetID="64" presetClass="path" presetSubtype="0" accel="50000" decel="50000" fill="hold" nodeType="afterEffect">
                                  <p:stCondLst>
                                    <p:cond delay="0"/>
                                  </p:stCondLst>
                                  <p:childTnLst>
                                    <p:animMotion origin="layout" path="M -4.16667E-6 -6.17284E-7 L -4.16667E-6 -0.25802 " pathEditMode="relative" rAng="0" ptsTypes="AA">
                                      <p:cBhvr>
                                        <p:cTn id="60" dur="600" fill="hold"/>
                                        <p:tgtEl>
                                          <p:spTgt spid="276"/>
                                        </p:tgtEl>
                                        <p:attrNameLst>
                                          <p:attrName>ppt_x</p:attrName>
                                          <p:attrName>ppt_y</p:attrName>
                                        </p:attrNameLst>
                                      </p:cBhvr>
                                      <p:rCtr x="0" y="-12901"/>
                                    </p:animMotion>
                                  </p:childTnLst>
                                </p:cTn>
                              </p:par>
                            </p:childTnLst>
                          </p:cTn>
                        </p:par>
                        <p:par>
                          <p:cTn id="61" fill="hold">
                            <p:stCondLst>
                              <p:cond delay="4300"/>
                            </p:stCondLst>
                            <p:childTnLst>
                              <p:par>
                                <p:cTn id="62" presetID="53" presetClass="entr" presetSubtype="16" fill="hold" grpId="0" nodeType="afterEffect">
                                  <p:stCondLst>
                                    <p:cond delay="0"/>
                                  </p:stCondLst>
                                  <p:childTnLst>
                                    <p:set>
                                      <p:cBhvr>
                                        <p:cTn id="63" dur="1" fill="hold">
                                          <p:stCondLst>
                                            <p:cond delay="0"/>
                                          </p:stCondLst>
                                        </p:cTn>
                                        <p:tgtEl>
                                          <p:spTgt spid="165"/>
                                        </p:tgtEl>
                                        <p:attrNameLst>
                                          <p:attrName>style.visibility</p:attrName>
                                        </p:attrNameLst>
                                      </p:cBhvr>
                                      <p:to>
                                        <p:strVal val="visible"/>
                                      </p:to>
                                    </p:set>
                                    <p:anim calcmode="lin" valueType="num">
                                      <p:cBhvr>
                                        <p:cTn id="64" dur="300" fill="hold"/>
                                        <p:tgtEl>
                                          <p:spTgt spid="165"/>
                                        </p:tgtEl>
                                        <p:attrNameLst>
                                          <p:attrName>ppt_w</p:attrName>
                                        </p:attrNameLst>
                                      </p:cBhvr>
                                      <p:tavLst>
                                        <p:tav tm="0">
                                          <p:val>
                                            <p:fltVal val="0"/>
                                          </p:val>
                                        </p:tav>
                                        <p:tav tm="100000">
                                          <p:val>
                                            <p:strVal val="#ppt_w"/>
                                          </p:val>
                                        </p:tav>
                                      </p:tavLst>
                                    </p:anim>
                                    <p:anim calcmode="lin" valueType="num">
                                      <p:cBhvr>
                                        <p:cTn id="65" dur="300" fill="hold"/>
                                        <p:tgtEl>
                                          <p:spTgt spid="165"/>
                                        </p:tgtEl>
                                        <p:attrNameLst>
                                          <p:attrName>ppt_h</p:attrName>
                                        </p:attrNameLst>
                                      </p:cBhvr>
                                      <p:tavLst>
                                        <p:tav tm="0">
                                          <p:val>
                                            <p:fltVal val="0"/>
                                          </p:val>
                                        </p:tav>
                                        <p:tav tm="100000">
                                          <p:val>
                                            <p:strVal val="#ppt_h"/>
                                          </p:val>
                                        </p:tav>
                                      </p:tavLst>
                                    </p:anim>
                                    <p:animEffect transition="in" filter="fade">
                                      <p:cBhvr>
                                        <p:cTn id="66" dur="300"/>
                                        <p:tgtEl>
                                          <p:spTgt spid="165"/>
                                        </p:tgtEl>
                                      </p:cBhvr>
                                    </p:animEffect>
                                  </p:childTnLst>
                                </p:cTn>
                              </p:par>
                            </p:childTnLst>
                          </p:cTn>
                        </p:par>
                        <p:par>
                          <p:cTn id="67" fill="hold">
                            <p:stCondLst>
                              <p:cond delay="4600"/>
                            </p:stCondLst>
                            <p:childTnLst>
                              <p:par>
                                <p:cTn id="68" presetID="42" presetClass="entr" presetSubtype="0" fill="hold" nodeType="afterEffect">
                                  <p:stCondLst>
                                    <p:cond delay="0"/>
                                  </p:stCondLst>
                                  <p:childTnLst>
                                    <p:set>
                                      <p:cBhvr>
                                        <p:cTn id="69" dur="1" fill="hold">
                                          <p:stCondLst>
                                            <p:cond delay="0"/>
                                          </p:stCondLst>
                                        </p:cTn>
                                        <p:tgtEl>
                                          <p:spTgt spid="211"/>
                                        </p:tgtEl>
                                        <p:attrNameLst>
                                          <p:attrName>style.visibility</p:attrName>
                                        </p:attrNameLst>
                                      </p:cBhvr>
                                      <p:to>
                                        <p:strVal val="visible"/>
                                      </p:to>
                                    </p:set>
                                    <p:animEffect transition="in" filter="fade">
                                      <p:cBhvr>
                                        <p:cTn id="70" dur="500"/>
                                        <p:tgtEl>
                                          <p:spTgt spid="211"/>
                                        </p:tgtEl>
                                      </p:cBhvr>
                                    </p:animEffect>
                                    <p:anim calcmode="lin" valueType="num">
                                      <p:cBhvr>
                                        <p:cTn id="71" dur="500" fill="hold"/>
                                        <p:tgtEl>
                                          <p:spTgt spid="211"/>
                                        </p:tgtEl>
                                        <p:attrNameLst>
                                          <p:attrName>ppt_x</p:attrName>
                                        </p:attrNameLst>
                                      </p:cBhvr>
                                      <p:tavLst>
                                        <p:tav tm="0">
                                          <p:val>
                                            <p:strVal val="#ppt_x"/>
                                          </p:val>
                                        </p:tav>
                                        <p:tav tm="100000">
                                          <p:val>
                                            <p:strVal val="#ppt_x"/>
                                          </p:val>
                                        </p:tav>
                                      </p:tavLst>
                                    </p:anim>
                                    <p:anim calcmode="lin" valueType="num">
                                      <p:cBhvr>
                                        <p:cTn id="72" dur="500" fill="hold"/>
                                        <p:tgtEl>
                                          <p:spTgt spid="211"/>
                                        </p:tgtEl>
                                        <p:attrNameLst>
                                          <p:attrName>ppt_y</p:attrName>
                                        </p:attrNameLst>
                                      </p:cBhvr>
                                      <p:tavLst>
                                        <p:tav tm="0">
                                          <p:val>
                                            <p:strVal val="#ppt_y+.1"/>
                                          </p:val>
                                        </p:tav>
                                        <p:tav tm="100000">
                                          <p:val>
                                            <p:strVal val="#ppt_y"/>
                                          </p:val>
                                        </p:tav>
                                      </p:tavLst>
                                    </p:anim>
                                  </p:childTnLst>
                                </p:cTn>
                              </p:par>
                            </p:childTnLst>
                          </p:cTn>
                        </p:par>
                        <p:par>
                          <p:cTn id="73" fill="hold">
                            <p:stCondLst>
                              <p:cond delay="5100"/>
                            </p:stCondLst>
                            <p:childTnLst>
                              <p:par>
                                <p:cTn id="74" presetID="53" presetClass="entr" presetSubtype="16" fill="hold" nodeType="afterEffect">
                                  <p:stCondLst>
                                    <p:cond delay="0"/>
                                  </p:stCondLst>
                                  <p:childTnLst>
                                    <p:set>
                                      <p:cBhvr>
                                        <p:cTn id="75" dur="1" fill="hold">
                                          <p:stCondLst>
                                            <p:cond delay="0"/>
                                          </p:stCondLst>
                                        </p:cTn>
                                        <p:tgtEl>
                                          <p:spTgt spid="288"/>
                                        </p:tgtEl>
                                        <p:attrNameLst>
                                          <p:attrName>style.visibility</p:attrName>
                                        </p:attrNameLst>
                                      </p:cBhvr>
                                      <p:to>
                                        <p:strVal val="visible"/>
                                      </p:to>
                                    </p:set>
                                    <p:anim calcmode="lin" valueType="num">
                                      <p:cBhvr>
                                        <p:cTn id="76" dur="300" fill="hold"/>
                                        <p:tgtEl>
                                          <p:spTgt spid="288"/>
                                        </p:tgtEl>
                                        <p:attrNameLst>
                                          <p:attrName>ppt_w</p:attrName>
                                        </p:attrNameLst>
                                      </p:cBhvr>
                                      <p:tavLst>
                                        <p:tav tm="0">
                                          <p:val>
                                            <p:fltVal val="0"/>
                                          </p:val>
                                        </p:tav>
                                        <p:tav tm="100000">
                                          <p:val>
                                            <p:strVal val="#ppt_w"/>
                                          </p:val>
                                        </p:tav>
                                      </p:tavLst>
                                    </p:anim>
                                    <p:anim calcmode="lin" valueType="num">
                                      <p:cBhvr>
                                        <p:cTn id="77" dur="300" fill="hold"/>
                                        <p:tgtEl>
                                          <p:spTgt spid="288"/>
                                        </p:tgtEl>
                                        <p:attrNameLst>
                                          <p:attrName>ppt_h</p:attrName>
                                        </p:attrNameLst>
                                      </p:cBhvr>
                                      <p:tavLst>
                                        <p:tav tm="0">
                                          <p:val>
                                            <p:fltVal val="0"/>
                                          </p:val>
                                        </p:tav>
                                        <p:tav tm="100000">
                                          <p:val>
                                            <p:strVal val="#ppt_h"/>
                                          </p:val>
                                        </p:tav>
                                      </p:tavLst>
                                    </p:anim>
                                    <p:animEffect transition="in" filter="fade">
                                      <p:cBhvr>
                                        <p:cTn id="78" dur="300"/>
                                        <p:tgtEl>
                                          <p:spTgt spid="288"/>
                                        </p:tgtEl>
                                      </p:cBhvr>
                                    </p:animEffect>
                                  </p:childTnLst>
                                </p:cTn>
                              </p:par>
                            </p:childTnLst>
                          </p:cTn>
                        </p:par>
                        <p:par>
                          <p:cTn id="79" fill="hold">
                            <p:stCondLst>
                              <p:cond delay="5400"/>
                            </p:stCondLst>
                            <p:childTnLst>
                              <p:par>
                                <p:cTn id="80" presetID="64" presetClass="path" presetSubtype="0" accel="50000" decel="50000" fill="hold" nodeType="afterEffect">
                                  <p:stCondLst>
                                    <p:cond delay="0"/>
                                  </p:stCondLst>
                                  <p:childTnLst>
                                    <p:animMotion origin="layout" path="M 4.16667E-6 -6.17284E-7 L 4.16667E-6 -0.41296 " pathEditMode="relative" rAng="0" ptsTypes="AA">
                                      <p:cBhvr>
                                        <p:cTn id="81" dur="900" fill="hold"/>
                                        <p:tgtEl>
                                          <p:spTgt spid="288"/>
                                        </p:tgtEl>
                                        <p:attrNameLst>
                                          <p:attrName>ppt_x</p:attrName>
                                          <p:attrName>ppt_y</p:attrName>
                                        </p:attrNameLst>
                                      </p:cBhvr>
                                      <p:rCtr x="0" y="-20648"/>
                                    </p:animMotion>
                                  </p:childTnLst>
                                </p:cTn>
                              </p:par>
                            </p:childTnLst>
                          </p:cTn>
                        </p:par>
                        <p:par>
                          <p:cTn id="82" fill="hold">
                            <p:stCondLst>
                              <p:cond delay="6300"/>
                            </p:stCondLst>
                            <p:childTnLst>
                              <p:par>
                                <p:cTn id="83" presetID="53" presetClass="entr" presetSubtype="16" fill="hold" grpId="0" nodeType="afterEffect">
                                  <p:stCondLst>
                                    <p:cond delay="0"/>
                                  </p:stCondLst>
                                  <p:childTnLst>
                                    <p:set>
                                      <p:cBhvr>
                                        <p:cTn id="84" dur="1" fill="hold">
                                          <p:stCondLst>
                                            <p:cond delay="0"/>
                                          </p:stCondLst>
                                        </p:cTn>
                                        <p:tgtEl>
                                          <p:spTgt spid="256"/>
                                        </p:tgtEl>
                                        <p:attrNameLst>
                                          <p:attrName>style.visibility</p:attrName>
                                        </p:attrNameLst>
                                      </p:cBhvr>
                                      <p:to>
                                        <p:strVal val="visible"/>
                                      </p:to>
                                    </p:set>
                                    <p:anim calcmode="lin" valueType="num">
                                      <p:cBhvr>
                                        <p:cTn id="85" dur="300" fill="hold"/>
                                        <p:tgtEl>
                                          <p:spTgt spid="256"/>
                                        </p:tgtEl>
                                        <p:attrNameLst>
                                          <p:attrName>ppt_w</p:attrName>
                                        </p:attrNameLst>
                                      </p:cBhvr>
                                      <p:tavLst>
                                        <p:tav tm="0">
                                          <p:val>
                                            <p:fltVal val="0"/>
                                          </p:val>
                                        </p:tav>
                                        <p:tav tm="100000">
                                          <p:val>
                                            <p:strVal val="#ppt_w"/>
                                          </p:val>
                                        </p:tav>
                                      </p:tavLst>
                                    </p:anim>
                                    <p:anim calcmode="lin" valueType="num">
                                      <p:cBhvr>
                                        <p:cTn id="86" dur="300" fill="hold"/>
                                        <p:tgtEl>
                                          <p:spTgt spid="256"/>
                                        </p:tgtEl>
                                        <p:attrNameLst>
                                          <p:attrName>ppt_h</p:attrName>
                                        </p:attrNameLst>
                                      </p:cBhvr>
                                      <p:tavLst>
                                        <p:tav tm="0">
                                          <p:val>
                                            <p:fltVal val="0"/>
                                          </p:val>
                                        </p:tav>
                                        <p:tav tm="100000">
                                          <p:val>
                                            <p:strVal val="#ppt_h"/>
                                          </p:val>
                                        </p:tav>
                                      </p:tavLst>
                                    </p:anim>
                                    <p:animEffect transition="in" filter="fade">
                                      <p:cBhvr>
                                        <p:cTn id="87" dur="300"/>
                                        <p:tgtEl>
                                          <p:spTgt spid="256"/>
                                        </p:tgtEl>
                                      </p:cBhvr>
                                    </p:animEffect>
                                  </p:childTnLst>
                                </p:cTn>
                              </p:par>
                            </p:childTnLst>
                          </p:cTn>
                        </p:par>
                        <p:par>
                          <p:cTn id="88" fill="hold">
                            <p:stCondLst>
                              <p:cond delay="6600"/>
                            </p:stCondLst>
                            <p:childTnLst>
                              <p:par>
                                <p:cTn id="89" presetID="53" presetClass="entr" presetSubtype="16" fill="hold"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300" fill="hold"/>
                                        <p:tgtEl>
                                          <p:spTgt spid="48"/>
                                        </p:tgtEl>
                                        <p:attrNameLst>
                                          <p:attrName>ppt_w</p:attrName>
                                        </p:attrNameLst>
                                      </p:cBhvr>
                                      <p:tavLst>
                                        <p:tav tm="0">
                                          <p:val>
                                            <p:fltVal val="0"/>
                                          </p:val>
                                        </p:tav>
                                        <p:tav tm="100000">
                                          <p:val>
                                            <p:strVal val="#ppt_w"/>
                                          </p:val>
                                        </p:tav>
                                      </p:tavLst>
                                    </p:anim>
                                    <p:anim calcmode="lin" valueType="num">
                                      <p:cBhvr>
                                        <p:cTn id="92" dur="300" fill="hold"/>
                                        <p:tgtEl>
                                          <p:spTgt spid="48"/>
                                        </p:tgtEl>
                                        <p:attrNameLst>
                                          <p:attrName>ppt_h</p:attrName>
                                        </p:attrNameLst>
                                      </p:cBhvr>
                                      <p:tavLst>
                                        <p:tav tm="0">
                                          <p:val>
                                            <p:fltVal val="0"/>
                                          </p:val>
                                        </p:tav>
                                        <p:tav tm="100000">
                                          <p:val>
                                            <p:strVal val="#ppt_h"/>
                                          </p:val>
                                        </p:tav>
                                      </p:tavLst>
                                    </p:anim>
                                    <p:animEffect transition="in" filter="fade">
                                      <p:cBhvr>
                                        <p:cTn id="93" dur="300"/>
                                        <p:tgtEl>
                                          <p:spTgt spid="48"/>
                                        </p:tgtEl>
                                      </p:cBhvr>
                                    </p:animEffect>
                                  </p:childTnLst>
                                </p:cTn>
                              </p:par>
                            </p:childTnLst>
                          </p:cTn>
                        </p:par>
                        <p:par>
                          <p:cTn id="94" fill="hold">
                            <p:stCondLst>
                              <p:cond delay="6900"/>
                            </p:stCondLst>
                            <p:childTnLst>
                              <p:par>
                                <p:cTn id="95" presetID="2" presetClass="entr" presetSubtype="2"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300" fill="hold"/>
                                        <p:tgtEl>
                                          <p:spTgt spid="24"/>
                                        </p:tgtEl>
                                        <p:attrNameLst>
                                          <p:attrName>ppt_x</p:attrName>
                                        </p:attrNameLst>
                                      </p:cBhvr>
                                      <p:tavLst>
                                        <p:tav tm="0">
                                          <p:val>
                                            <p:strVal val="1+#ppt_w/2"/>
                                          </p:val>
                                        </p:tav>
                                        <p:tav tm="100000">
                                          <p:val>
                                            <p:strVal val="#ppt_x"/>
                                          </p:val>
                                        </p:tav>
                                      </p:tavLst>
                                    </p:anim>
                                    <p:anim calcmode="lin" valueType="num">
                                      <p:cBhvr additive="base">
                                        <p:cTn id="98" dur="30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7200"/>
                            </p:stCondLst>
                            <p:childTnLst>
                              <p:par>
                                <p:cTn id="100" presetID="53" presetClass="entr" presetSubtype="16" fill="hold" nodeType="after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p:cTn id="102" dur="300" fill="hold"/>
                                        <p:tgtEl>
                                          <p:spTgt spid="34"/>
                                        </p:tgtEl>
                                        <p:attrNameLst>
                                          <p:attrName>ppt_w</p:attrName>
                                        </p:attrNameLst>
                                      </p:cBhvr>
                                      <p:tavLst>
                                        <p:tav tm="0">
                                          <p:val>
                                            <p:fltVal val="0"/>
                                          </p:val>
                                        </p:tav>
                                        <p:tav tm="100000">
                                          <p:val>
                                            <p:strVal val="#ppt_w"/>
                                          </p:val>
                                        </p:tav>
                                      </p:tavLst>
                                    </p:anim>
                                    <p:anim calcmode="lin" valueType="num">
                                      <p:cBhvr>
                                        <p:cTn id="103" dur="300" fill="hold"/>
                                        <p:tgtEl>
                                          <p:spTgt spid="34"/>
                                        </p:tgtEl>
                                        <p:attrNameLst>
                                          <p:attrName>ppt_h</p:attrName>
                                        </p:attrNameLst>
                                      </p:cBhvr>
                                      <p:tavLst>
                                        <p:tav tm="0">
                                          <p:val>
                                            <p:fltVal val="0"/>
                                          </p:val>
                                        </p:tav>
                                        <p:tav tm="100000">
                                          <p:val>
                                            <p:strVal val="#ppt_h"/>
                                          </p:val>
                                        </p:tav>
                                      </p:tavLst>
                                    </p:anim>
                                    <p:animEffect transition="in" filter="fade">
                                      <p:cBhvr>
                                        <p:cTn id="104" dur="300"/>
                                        <p:tgtEl>
                                          <p:spTgt spid="34"/>
                                        </p:tgtEl>
                                      </p:cBhvr>
                                    </p:animEffect>
                                  </p:childTnLst>
                                </p:cTn>
                              </p:par>
                            </p:childTnLst>
                          </p:cTn>
                        </p:par>
                        <p:par>
                          <p:cTn id="105" fill="hold">
                            <p:stCondLst>
                              <p:cond delay="7500"/>
                            </p:stCondLst>
                            <p:childTnLst>
                              <p:par>
                                <p:cTn id="106" presetID="2" presetClass="entr" presetSubtype="2"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 calcmode="lin" valueType="num">
                                      <p:cBhvr additive="base">
                                        <p:cTn id="108" dur="300" fill="hold"/>
                                        <p:tgtEl>
                                          <p:spTgt spid="25"/>
                                        </p:tgtEl>
                                        <p:attrNameLst>
                                          <p:attrName>ppt_x</p:attrName>
                                        </p:attrNameLst>
                                      </p:cBhvr>
                                      <p:tavLst>
                                        <p:tav tm="0">
                                          <p:val>
                                            <p:strVal val="1+#ppt_w/2"/>
                                          </p:val>
                                        </p:tav>
                                        <p:tav tm="100000">
                                          <p:val>
                                            <p:strVal val="#ppt_x"/>
                                          </p:val>
                                        </p:tav>
                                      </p:tavLst>
                                    </p:anim>
                                    <p:anim calcmode="lin" valueType="num">
                                      <p:cBhvr additive="base">
                                        <p:cTn id="109" dur="300" fill="hold"/>
                                        <p:tgtEl>
                                          <p:spTgt spid="25"/>
                                        </p:tgtEl>
                                        <p:attrNameLst>
                                          <p:attrName>ppt_y</p:attrName>
                                        </p:attrNameLst>
                                      </p:cBhvr>
                                      <p:tavLst>
                                        <p:tav tm="0">
                                          <p:val>
                                            <p:strVal val="#ppt_y"/>
                                          </p:val>
                                        </p:tav>
                                        <p:tav tm="100000">
                                          <p:val>
                                            <p:strVal val="#ppt_y"/>
                                          </p:val>
                                        </p:tav>
                                      </p:tavLst>
                                    </p:anim>
                                  </p:childTnLst>
                                </p:cTn>
                              </p:par>
                            </p:childTnLst>
                          </p:cTn>
                        </p:par>
                        <p:par>
                          <p:cTn id="110" fill="hold">
                            <p:stCondLst>
                              <p:cond delay="7800"/>
                            </p:stCondLst>
                            <p:childTnLst>
                              <p:par>
                                <p:cTn id="111" presetID="53" presetClass="entr" presetSubtype="16"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 calcmode="lin" valueType="num">
                                      <p:cBhvr>
                                        <p:cTn id="113" dur="300" fill="hold"/>
                                        <p:tgtEl>
                                          <p:spTgt spid="40"/>
                                        </p:tgtEl>
                                        <p:attrNameLst>
                                          <p:attrName>ppt_w</p:attrName>
                                        </p:attrNameLst>
                                      </p:cBhvr>
                                      <p:tavLst>
                                        <p:tav tm="0">
                                          <p:val>
                                            <p:fltVal val="0"/>
                                          </p:val>
                                        </p:tav>
                                        <p:tav tm="100000">
                                          <p:val>
                                            <p:strVal val="#ppt_w"/>
                                          </p:val>
                                        </p:tav>
                                      </p:tavLst>
                                    </p:anim>
                                    <p:anim calcmode="lin" valueType="num">
                                      <p:cBhvr>
                                        <p:cTn id="114" dur="300" fill="hold"/>
                                        <p:tgtEl>
                                          <p:spTgt spid="40"/>
                                        </p:tgtEl>
                                        <p:attrNameLst>
                                          <p:attrName>ppt_h</p:attrName>
                                        </p:attrNameLst>
                                      </p:cBhvr>
                                      <p:tavLst>
                                        <p:tav tm="0">
                                          <p:val>
                                            <p:fltVal val="0"/>
                                          </p:val>
                                        </p:tav>
                                        <p:tav tm="100000">
                                          <p:val>
                                            <p:strVal val="#ppt_h"/>
                                          </p:val>
                                        </p:tav>
                                      </p:tavLst>
                                    </p:anim>
                                    <p:animEffect transition="in" filter="fade">
                                      <p:cBhvr>
                                        <p:cTn id="115" dur="300"/>
                                        <p:tgtEl>
                                          <p:spTgt spid="40"/>
                                        </p:tgtEl>
                                      </p:cBhvr>
                                    </p:animEffect>
                                  </p:childTnLst>
                                </p:cTn>
                              </p:par>
                            </p:childTnLst>
                          </p:cTn>
                        </p:par>
                        <p:par>
                          <p:cTn id="116" fill="hold">
                            <p:stCondLst>
                              <p:cond delay="8100"/>
                            </p:stCondLst>
                            <p:childTnLst>
                              <p:par>
                                <p:cTn id="117" presetID="2" presetClass="entr" presetSubtype="2"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 calcmode="lin" valueType="num">
                                      <p:cBhvr additive="base">
                                        <p:cTn id="119" dur="300" fill="hold"/>
                                        <p:tgtEl>
                                          <p:spTgt spid="26"/>
                                        </p:tgtEl>
                                        <p:attrNameLst>
                                          <p:attrName>ppt_x</p:attrName>
                                        </p:attrNameLst>
                                      </p:cBhvr>
                                      <p:tavLst>
                                        <p:tav tm="0">
                                          <p:val>
                                            <p:strVal val="1+#ppt_w/2"/>
                                          </p:val>
                                        </p:tav>
                                        <p:tav tm="100000">
                                          <p:val>
                                            <p:strVal val="#ppt_x"/>
                                          </p:val>
                                        </p:tav>
                                      </p:tavLst>
                                    </p:anim>
                                    <p:anim calcmode="lin" valueType="num">
                                      <p:cBhvr additive="base">
                                        <p:cTn id="120" dur="300" fill="hold"/>
                                        <p:tgtEl>
                                          <p:spTgt spid="26"/>
                                        </p:tgtEl>
                                        <p:attrNameLst>
                                          <p:attrName>ppt_y</p:attrName>
                                        </p:attrNameLst>
                                      </p:cBhvr>
                                      <p:tavLst>
                                        <p:tav tm="0">
                                          <p:val>
                                            <p:strVal val="#ppt_y"/>
                                          </p:val>
                                        </p:tav>
                                        <p:tav tm="100000">
                                          <p:val>
                                            <p:strVal val="#ppt_y"/>
                                          </p:val>
                                        </p:tav>
                                      </p:tavLst>
                                    </p:anim>
                                  </p:childTnLst>
                                </p:cTn>
                              </p:par>
                            </p:childTnLst>
                          </p:cTn>
                        </p:par>
                        <p:par>
                          <p:cTn id="121" fill="hold">
                            <p:stCondLst>
                              <p:cond delay="8400"/>
                            </p:stCondLst>
                            <p:childTnLst>
                              <p:par>
                                <p:cTn id="122" presetID="53" presetClass="entr" presetSubtype="16" fill="hold" nodeType="afterEffect">
                                  <p:stCondLst>
                                    <p:cond delay="0"/>
                                  </p:stCondLst>
                                  <p:childTnLst>
                                    <p:set>
                                      <p:cBhvr>
                                        <p:cTn id="123" dur="1" fill="hold">
                                          <p:stCondLst>
                                            <p:cond delay="0"/>
                                          </p:stCondLst>
                                        </p:cTn>
                                        <p:tgtEl>
                                          <p:spTgt spid="28"/>
                                        </p:tgtEl>
                                        <p:attrNameLst>
                                          <p:attrName>style.visibility</p:attrName>
                                        </p:attrNameLst>
                                      </p:cBhvr>
                                      <p:to>
                                        <p:strVal val="visible"/>
                                      </p:to>
                                    </p:set>
                                    <p:anim calcmode="lin" valueType="num">
                                      <p:cBhvr>
                                        <p:cTn id="124" dur="300" fill="hold"/>
                                        <p:tgtEl>
                                          <p:spTgt spid="28"/>
                                        </p:tgtEl>
                                        <p:attrNameLst>
                                          <p:attrName>ppt_w</p:attrName>
                                        </p:attrNameLst>
                                      </p:cBhvr>
                                      <p:tavLst>
                                        <p:tav tm="0">
                                          <p:val>
                                            <p:fltVal val="0"/>
                                          </p:val>
                                        </p:tav>
                                        <p:tav tm="100000">
                                          <p:val>
                                            <p:strVal val="#ppt_w"/>
                                          </p:val>
                                        </p:tav>
                                      </p:tavLst>
                                    </p:anim>
                                    <p:anim calcmode="lin" valueType="num">
                                      <p:cBhvr>
                                        <p:cTn id="125" dur="300" fill="hold"/>
                                        <p:tgtEl>
                                          <p:spTgt spid="28"/>
                                        </p:tgtEl>
                                        <p:attrNameLst>
                                          <p:attrName>ppt_h</p:attrName>
                                        </p:attrNameLst>
                                      </p:cBhvr>
                                      <p:tavLst>
                                        <p:tav tm="0">
                                          <p:val>
                                            <p:fltVal val="0"/>
                                          </p:val>
                                        </p:tav>
                                        <p:tav tm="100000">
                                          <p:val>
                                            <p:strVal val="#ppt_h"/>
                                          </p:val>
                                        </p:tav>
                                      </p:tavLst>
                                    </p:anim>
                                    <p:animEffect transition="in" filter="fade">
                                      <p:cBhvr>
                                        <p:cTn id="126" dur="300"/>
                                        <p:tgtEl>
                                          <p:spTgt spid="28"/>
                                        </p:tgtEl>
                                      </p:cBhvr>
                                    </p:animEffect>
                                  </p:childTnLst>
                                </p:cTn>
                              </p:par>
                            </p:childTnLst>
                          </p:cTn>
                        </p:par>
                        <p:par>
                          <p:cTn id="127" fill="hold">
                            <p:stCondLst>
                              <p:cond delay="8700"/>
                            </p:stCondLst>
                            <p:childTnLst>
                              <p:par>
                                <p:cTn id="128" presetID="2" presetClass="entr" presetSubtype="2"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additive="base">
                                        <p:cTn id="130" dur="300" fill="hold"/>
                                        <p:tgtEl>
                                          <p:spTgt spid="27"/>
                                        </p:tgtEl>
                                        <p:attrNameLst>
                                          <p:attrName>ppt_x</p:attrName>
                                        </p:attrNameLst>
                                      </p:cBhvr>
                                      <p:tavLst>
                                        <p:tav tm="0">
                                          <p:val>
                                            <p:strVal val="1+#ppt_w/2"/>
                                          </p:val>
                                        </p:tav>
                                        <p:tav tm="100000">
                                          <p:val>
                                            <p:strVal val="#ppt_x"/>
                                          </p:val>
                                        </p:tav>
                                      </p:tavLst>
                                    </p:anim>
                                    <p:anim calcmode="lin" valueType="num">
                                      <p:cBhvr additive="base">
                                        <p:cTn id="131" dur="3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53" grpId="0"/>
      <p:bldP spid="117" grpId="0"/>
      <p:bldP spid="165" grpId="0"/>
      <p:bldP spid="2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右箭头 34"/>
          <p:cNvSpPr/>
          <p:nvPr/>
        </p:nvSpPr>
        <p:spPr>
          <a:xfrm rot="10800000" flipH="1">
            <a:off x="2789667" y="2815258"/>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6" name="对角圆角矩形 35"/>
          <p:cNvSpPr/>
          <p:nvPr/>
        </p:nvSpPr>
        <p:spPr>
          <a:xfrm>
            <a:off x="5059626" y="4639510"/>
            <a:ext cx="2072751" cy="684415"/>
          </a:xfrm>
          <a:prstGeom prst="round2DiagRect">
            <a:avLst>
              <a:gd name="adj1" fmla="val 50000"/>
              <a:gd name="adj2" fmla="val 50000"/>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7" name="对角圆角矩形 36"/>
          <p:cNvSpPr/>
          <p:nvPr/>
        </p:nvSpPr>
        <p:spPr>
          <a:xfrm>
            <a:off x="2599192" y="2061554"/>
            <a:ext cx="2072751" cy="684415"/>
          </a:xfrm>
          <a:prstGeom prst="round2DiagRect">
            <a:avLst>
              <a:gd name="adj1" fmla="val 16667"/>
              <a:gd name="adj2" fmla="val 50000"/>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38" name="对角圆角矩形 37"/>
          <p:cNvSpPr/>
          <p:nvPr/>
        </p:nvSpPr>
        <p:spPr>
          <a:xfrm flipH="1">
            <a:off x="7520060" y="2061554"/>
            <a:ext cx="2072751" cy="684415"/>
          </a:xfrm>
          <a:prstGeom prst="round2DiagRect">
            <a:avLst>
              <a:gd name="adj1" fmla="val 16667"/>
              <a:gd name="adj2" fmla="val 50000"/>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9" name="对角圆角矩形 38"/>
          <p:cNvSpPr/>
          <p:nvPr/>
        </p:nvSpPr>
        <p:spPr>
          <a:xfrm>
            <a:off x="3250176" y="2920872"/>
            <a:ext cx="2072751" cy="684415"/>
          </a:xfrm>
          <a:prstGeom prst="round2DiagRect">
            <a:avLst>
              <a:gd name="adj1" fmla="val 16667"/>
              <a:gd name="adj2" fmla="val 50000"/>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0" name="对角圆角矩形 39"/>
          <p:cNvSpPr/>
          <p:nvPr/>
        </p:nvSpPr>
        <p:spPr>
          <a:xfrm flipH="1">
            <a:off x="6869076" y="2920872"/>
            <a:ext cx="2072751" cy="684415"/>
          </a:xfrm>
          <a:prstGeom prst="round2DiagRect">
            <a:avLst>
              <a:gd name="adj1" fmla="val 16667"/>
              <a:gd name="adj2" fmla="val 50000"/>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1" name="对角圆角矩形 40"/>
          <p:cNvSpPr/>
          <p:nvPr/>
        </p:nvSpPr>
        <p:spPr>
          <a:xfrm>
            <a:off x="3901161" y="3780191"/>
            <a:ext cx="2072751" cy="684415"/>
          </a:xfrm>
          <a:prstGeom prst="round2DiagRect">
            <a:avLst>
              <a:gd name="adj1" fmla="val 16667"/>
              <a:gd name="adj2" fmla="val 50000"/>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42" name="对角圆角矩形 41"/>
          <p:cNvSpPr/>
          <p:nvPr/>
        </p:nvSpPr>
        <p:spPr>
          <a:xfrm flipH="1">
            <a:off x="6218091" y="3780191"/>
            <a:ext cx="2072751" cy="684415"/>
          </a:xfrm>
          <a:prstGeom prst="round2DiagRect">
            <a:avLst>
              <a:gd name="adj1" fmla="val 16667"/>
              <a:gd name="adj2" fmla="val 50000"/>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p>
        </p:txBody>
      </p:sp>
      <p:sp>
        <p:nvSpPr>
          <p:cNvPr id="43" name="圆角右箭头 42"/>
          <p:cNvSpPr/>
          <p:nvPr/>
        </p:nvSpPr>
        <p:spPr>
          <a:xfrm rot="10800000" flipH="1">
            <a:off x="3454600" y="3650284"/>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4" name="圆角右箭头 43"/>
          <p:cNvSpPr/>
          <p:nvPr/>
        </p:nvSpPr>
        <p:spPr>
          <a:xfrm rot="10800000" flipH="1">
            <a:off x="4603801" y="4571641"/>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5" name="圆角右箭头 44"/>
          <p:cNvSpPr/>
          <p:nvPr/>
        </p:nvSpPr>
        <p:spPr>
          <a:xfrm rot="5400000" flipH="1">
            <a:off x="7188964" y="4566115"/>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6" name="圆角右箭头 45"/>
          <p:cNvSpPr/>
          <p:nvPr/>
        </p:nvSpPr>
        <p:spPr>
          <a:xfrm rot="5400000" flipH="1">
            <a:off x="8354027" y="3644757"/>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7" name="圆角右箭头 46"/>
          <p:cNvSpPr/>
          <p:nvPr/>
        </p:nvSpPr>
        <p:spPr>
          <a:xfrm rot="5400000" flipH="1">
            <a:off x="9007991" y="2793065"/>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8" name="矩形 47"/>
          <p:cNvSpPr/>
          <p:nvPr/>
        </p:nvSpPr>
        <p:spPr>
          <a:xfrm>
            <a:off x="6779747" y="1410738"/>
            <a:ext cx="3553376"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1858878" y="1410738"/>
            <a:ext cx="3553376"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62858" y="2877002"/>
            <a:ext cx="2166169" cy="783279"/>
          </a:xfrm>
          <a:prstGeom prst="rect">
            <a:avLst/>
          </a:prstGeom>
        </p:spPr>
        <p:txBody>
          <a:bodyPr wrap="square" lIns="121908" tIns="60954" rIns="121908" bIns="60954" anchor="ctr">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9404891" y="2877002"/>
            <a:ext cx="2166169" cy="783279"/>
          </a:xfrm>
          <a:prstGeom prst="rect">
            <a:avLst/>
          </a:prstGeom>
        </p:spPr>
        <p:txBody>
          <a:bodyPr wrap="square" lIns="121908" tIns="60954" rIns="121908" bIns="60954" anchor="ctr">
            <a:spAutoFit/>
          </a:bodyPr>
          <a:lstStyle/>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562857" y="4155547"/>
            <a:ext cx="3260408" cy="1223400"/>
          </a:xfrm>
          <a:prstGeom prst="rect">
            <a:avLst/>
          </a:prstGeom>
        </p:spPr>
        <p:txBody>
          <a:bodyPr wrap="square" lIns="121908" tIns="60954" rIns="121908" bIns="60954" anchor="t">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8341903" y="4341887"/>
            <a:ext cx="3229156" cy="1223400"/>
          </a:xfrm>
          <a:prstGeom prst="rect">
            <a:avLst/>
          </a:prstGeom>
        </p:spPr>
        <p:txBody>
          <a:bodyPr wrap="square" lIns="121908" tIns="60954" rIns="121908" bIns="60954" anchor="ctr">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4166224" y="5425413"/>
            <a:ext cx="3839609"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122182727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300"/>
                            </p:stCondLst>
                            <p:childTnLst>
                              <p:par>
                                <p:cTn id="11" presetID="47"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anim calcmode="lin" valueType="num">
                                      <p:cBhvr>
                                        <p:cTn id="14" dur="500" fill="hold"/>
                                        <p:tgtEl>
                                          <p:spTgt spid="49"/>
                                        </p:tgtEl>
                                        <p:attrNameLst>
                                          <p:attrName>ppt_x</p:attrName>
                                        </p:attrNameLst>
                                      </p:cBhvr>
                                      <p:tavLst>
                                        <p:tav tm="0">
                                          <p:val>
                                            <p:strVal val="#ppt_x"/>
                                          </p:val>
                                        </p:tav>
                                        <p:tav tm="100000">
                                          <p:val>
                                            <p:strVal val="#ppt_x"/>
                                          </p:val>
                                        </p:tav>
                                      </p:tavLst>
                                    </p:anim>
                                    <p:anim calcmode="lin" valueType="num">
                                      <p:cBhvr>
                                        <p:cTn id="15" dur="5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800"/>
                            </p:stCondLst>
                            <p:childTnLst>
                              <p:par>
                                <p:cTn id="17" presetID="2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300"/>
                                        <p:tgtEl>
                                          <p:spTgt spid="35"/>
                                        </p:tgtEl>
                                      </p:cBhvr>
                                    </p:animEffect>
                                  </p:childTnLst>
                                </p:cTn>
                              </p:par>
                            </p:childTnLst>
                          </p:cTn>
                        </p:par>
                        <p:par>
                          <p:cTn id="20" fill="hold">
                            <p:stCondLst>
                              <p:cond delay="1100"/>
                            </p:stCondLst>
                            <p:childTnLst>
                              <p:par>
                                <p:cTn id="21" presetID="53" presetClass="entr" presetSubtype="16"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300" fill="hold"/>
                                        <p:tgtEl>
                                          <p:spTgt spid="39"/>
                                        </p:tgtEl>
                                        <p:attrNameLst>
                                          <p:attrName>ppt_w</p:attrName>
                                        </p:attrNameLst>
                                      </p:cBhvr>
                                      <p:tavLst>
                                        <p:tav tm="0">
                                          <p:val>
                                            <p:fltVal val="0"/>
                                          </p:val>
                                        </p:tav>
                                        <p:tav tm="100000">
                                          <p:val>
                                            <p:strVal val="#ppt_w"/>
                                          </p:val>
                                        </p:tav>
                                      </p:tavLst>
                                    </p:anim>
                                    <p:anim calcmode="lin" valueType="num">
                                      <p:cBhvr>
                                        <p:cTn id="24" dur="300" fill="hold"/>
                                        <p:tgtEl>
                                          <p:spTgt spid="39"/>
                                        </p:tgtEl>
                                        <p:attrNameLst>
                                          <p:attrName>ppt_h</p:attrName>
                                        </p:attrNameLst>
                                      </p:cBhvr>
                                      <p:tavLst>
                                        <p:tav tm="0">
                                          <p:val>
                                            <p:fltVal val="0"/>
                                          </p:val>
                                        </p:tav>
                                        <p:tav tm="100000">
                                          <p:val>
                                            <p:strVal val="#ppt_h"/>
                                          </p:val>
                                        </p:tav>
                                      </p:tavLst>
                                    </p:anim>
                                    <p:animEffect transition="in" filter="fade">
                                      <p:cBhvr>
                                        <p:cTn id="25" dur="300"/>
                                        <p:tgtEl>
                                          <p:spTgt spid="39"/>
                                        </p:tgtEl>
                                      </p:cBhvr>
                                    </p:animEffect>
                                  </p:childTnLst>
                                </p:cTn>
                              </p:par>
                            </p:childTnLst>
                          </p:cTn>
                        </p:par>
                        <p:par>
                          <p:cTn id="26" fill="hold">
                            <p:stCondLst>
                              <p:cond delay="1400"/>
                            </p:stCondLst>
                            <p:childTnLst>
                              <p:par>
                                <p:cTn id="27" presetID="2" presetClass="entr" presetSubtype="8"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300" fill="hold"/>
                                        <p:tgtEl>
                                          <p:spTgt spid="50"/>
                                        </p:tgtEl>
                                        <p:attrNameLst>
                                          <p:attrName>ppt_x</p:attrName>
                                        </p:attrNameLst>
                                      </p:cBhvr>
                                      <p:tavLst>
                                        <p:tav tm="0">
                                          <p:val>
                                            <p:strVal val="0-#ppt_w/2"/>
                                          </p:val>
                                        </p:tav>
                                        <p:tav tm="100000">
                                          <p:val>
                                            <p:strVal val="#ppt_x"/>
                                          </p:val>
                                        </p:tav>
                                      </p:tavLst>
                                    </p:anim>
                                    <p:anim calcmode="lin" valueType="num">
                                      <p:cBhvr additive="base">
                                        <p:cTn id="30" dur="300" fill="hold"/>
                                        <p:tgtEl>
                                          <p:spTgt spid="50"/>
                                        </p:tgtEl>
                                        <p:attrNameLst>
                                          <p:attrName>ppt_y</p:attrName>
                                        </p:attrNameLst>
                                      </p:cBhvr>
                                      <p:tavLst>
                                        <p:tav tm="0">
                                          <p:val>
                                            <p:strVal val="#ppt_y"/>
                                          </p:val>
                                        </p:tav>
                                        <p:tav tm="100000">
                                          <p:val>
                                            <p:strVal val="#ppt_y"/>
                                          </p:val>
                                        </p:tav>
                                      </p:tavLst>
                                    </p:anim>
                                  </p:childTnLst>
                                </p:cTn>
                              </p:par>
                            </p:childTnLst>
                          </p:cTn>
                        </p:par>
                        <p:par>
                          <p:cTn id="31" fill="hold">
                            <p:stCondLst>
                              <p:cond delay="1700"/>
                            </p:stCondLst>
                            <p:childTnLst>
                              <p:par>
                                <p:cTn id="32" presetID="22"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300"/>
                                        <p:tgtEl>
                                          <p:spTgt spid="43"/>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300" fill="hold"/>
                                        <p:tgtEl>
                                          <p:spTgt spid="41"/>
                                        </p:tgtEl>
                                        <p:attrNameLst>
                                          <p:attrName>ppt_w</p:attrName>
                                        </p:attrNameLst>
                                      </p:cBhvr>
                                      <p:tavLst>
                                        <p:tav tm="0">
                                          <p:val>
                                            <p:fltVal val="0"/>
                                          </p:val>
                                        </p:tav>
                                        <p:tav tm="100000">
                                          <p:val>
                                            <p:strVal val="#ppt_w"/>
                                          </p:val>
                                        </p:tav>
                                      </p:tavLst>
                                    </p:anim>
                                    <p:anim calcmode="lin" valueType="num">
                                      <p:cBhvr>
                                        <p:cTn id="39" dur="300" fill="hold"/>
                                        <p:tgtEl>
                                          <p:spTgt spid="41"/>
                                        </p:tgtEl>
                                        <p:attrNameLst>
                                          <p:attrName>ppt_h</p:attrName>
                                        </p:attrNameLst>
                                      </p:cBhvr>
                                      <p:tavLst>
                                        <p:tav tm="0">
                                          <p:val>
                                            <p:fltVal val="0"/>
                                          </p:val>
                                        </p:tav>
                                        <p:tav tm="100000">
                                          <p:val>
                                            <p:strVal val="#ppt_h"/>
                                          </p:val>
                                        </p:tav>
                                      </p:tavLst>
                                    </p:anim>
                                    <p:animEffect transition="in" filter="fade">
                                      <p:cBhvr>
                                        <p:cTn id="40" dur="300"/>
                                        <p:tgtEl>
                                          <p:spTgt spid="41"/>
                                        </p:tgtEl>
                                      </p:cBhvr>
                                    </p:animEffect>
                                  </p:childTnLst>
                                </p:cTn>
                              </p:par>
                            </p:childTnLst>
                          </p:cTn>
                        </p:par>
                        <p:par>
                          <p:cTn id="41" fill="hold">
                            <p:stCondLst>
                              <p:cond delay="2300"/>
                            </p:stCondLst>
                            <p:childTnLst>
                              <p:par>
                                <p:cTn id="42" presetID="42" presetClass="entr" presetSubtype="0"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anim calcmode="lin" valueType="num">
                                      <p:cBhvr>
                                        <p:cTn id="45" dur="500" fill="hold"/>
                                        <p:tgtEl>
                                          <p:spTgt spid="52"/>
                                        </p:tgtEl>
                                        <p:attrNameLst>
                                          <p:attrName>ppt_x</p:attrName>
                                        </p:attrNameLst>
                                      </p:cBhvr>
                                      <p:tavLst>
                                        <p:tav tm="0">
                                          <p:val>
                                            <p:strVal val="#ppt_x"/>
                                          </p:val>
                                        </p:tav>
                                        <p:tav tm="100000">
                                          <p:val>
                                            <p:strVal val="#ppt_x"/>
                                          </p:val>
                                        </p:tav>
                                      </p:tavLst>
                                    </p:anim>
                                    <p:anim calcmode="lin" valueType="num">
                                      <p:cBhvr>
                                        <p:cTn id="46" dur="500" fill="hold"/>
                                        <p:tgtEl>
                                          <p:spTgt spid="52"/>
                                        </p:tgtEl>
                                        <p:attrNameLst>
                                          <p:attrName>ppt_y</p:attrName>
                                        </p:attrNameLst>
                                      </p:cBhvr>
                                      <p:tavLst>
                                        <p:tav tm="0">
                                          <p:val>
                                            <p:strVal val="#ppt_y+.1"/>
                                          </p:val>
                                        </p:tav>
                                        <p:tav tm="100000">
                                          <p:val>
                                            <p:strVal val="#ppt_y"/>
                                          </p:val>
                                        </p:tav>
                                      </p:tavLst>
                                    </p:anim>
                                  </p:childTnLst>
                                </p:cTn>
                              </p:par>
                            </p:childTnLst>
                          </p:cTn>
                        </p:par>
                        <p:par>
                          <p:cTn id="47" fill="hold">
                            <p:stCondLst>
                              <p:cond delay="2800"/>
                            </p:stCondLst>
                            <p:childTnLst>
                              <p:par>
                                <p:cTn id="48" presetID="22" presetClass="entr" presetSubtype="1"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300"/>
                                        <p:tgtEl>
                                          <p:spTgt spid="44"/>
                                        </p:tgtEl>
                                      </p:cBhvr>
                                    </p:animEffect>
                                  </p:childTnLst>
                                </p:cTn>
                              </p:par>
                            </p:childTnLst>
                          </p:cTn>
                        </p:par>
                        <p:par>
                          <p:cTn id="51" fill="hold">
                            <p:stCondLst>
                              <p:cond delay="31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300" fill="hold"/>
                                        <p:tgtEl>
                                          <p:spTgt spid="36"/>
                                        </p:tgtEl>
                                        <p:attrNameLst>
                                          <p:attrName>ppt_w</p:attrName>
                                        </p:attrNameLst>
                                      </p:cBhvr>
                                      <p:tavLst>
                                        <p:tav tm="0">
                                          <p:val>
                                            <p:fltVal val="0"/>
                                          </p:val>
                                        </p:tav>
                                        <p:tav tm="100000">
                                          <p:val>
                                            <p:strVal val="#ppt_w"/>
                                          </p:val>
                                        </p:tav>
                                      </p:tavLst>
                                    </p:anim>
                                    <p:anim calcmode="lin" valueType="num">
                                      <p:cBhvr>
                                        <p:cTn id="55" dur="300" fill="hold"/>
                                        <p:tgtEl>
                                          <p:spTgt spid="36"/>
                                        </p:tgtEl>
                                        <p:attrNameLst>
                                          <p:attrName>ppt_h</p:attrName>
                                        </p:attrNameLst>
                                      </p:cBhvr>
                                      <p:tavLst>
                                        <p:tav tm="0">
                                          <p:val>
                                            <p:fltVal val="0"/>
                                          </p:val>
                                        </p:tav>
                                        <p:tav tm="100000">
                                          <p:val>
                                            <p:strVal val="#ppt_h"/>
                                          </p:val>
                                        </p:tav>
                                      </p:tavLst>
                                    </p:anim>
                                    <p:animEffect transition="in" filter="fade">
                                      <p:cBhvr>
                                        <p:cTn id="56" dur="300"/>
                                        <p:tgtEl>
                                          <p:spTgt spid="36"/>
                                        </p:tgtEl>
                                      </p:cBhvr>
                                    </p:animEffect>
                                  </p:childTnLst>
                                </p:cTn>
                              </p:par>
                            </p:childTnLst>
                          </p:cTn>
                        </p:par>
                        <p:par>
                          <p:cTn id="57" fill="hold">
                            <p:stCondLst>
                              <p:cond delay="3400"/>
                            </p:stCondLst>
                            <p:childTnLst>
                              <p:par>
                                <p:cTn id="58" presetID="42"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anim calcmode="lin" valueType="num">
                                      <p:cBhvr>
                                        <p:cTn id="61" dur="500" fill="hold"/>
                                        <p:tgtEl>
                                          <p:spTgt spid="54"/>
                                        </p:tgtEl>
                                        <p:attrNameLst>
                                          <p:attrName>ppt_x</p:attrName>
                                        </p:attrNameLst>
                                      </p:cBhvr>
                                      <p:tavLst>
                                        <p:tav tm="0">
                                          <p:val>
                                            <p:strVal val="#ppt_x"/>
                                          </p:val>
                                        </p:tav>
                                        <p:tav tm="100000">
                                          <p:val>
                                            <p:strVal val="#ppt_x"/>
                                          </p:val>
                                        </p:tav>
                                      </p:tavLst>
                                    </p:anim>
                                    <p:anim calcmode="lin" valueType="num">
                                      <p:cBhvr>
                                        <p:cTn id="62" dur="500" fill="hold"/>
                                        <p:tgtEl>
                                          <p:spTgt spid="54"/>
                                        </p:tgtEl>
                                        <p:attrNameLst>
                                          <p:attrName>ppt_y</p:attrName>
                                        </p:attrNameLst>
                                      </p:cBhvr>
                                      <p:tavLst>
                                        <p:tav tm="0">
                                          <p:val>
                                            <p:strVal val="#ppt_y+.1"/>
                                          </p:val>
                                        </p:tav>
                                        <p:tav tm="100000">
                                          <p:val>
                                            <p:strVal val="#ppt_y"/>
                                          </p:val>
                                        </p:tav>
                                      </p:tavLst>
                                    </p:anim>
                                  </p:childTnLst>
                                </p:cTn>
                              </p:par>
                            </p:childTnLst>
                          </p:cTn>
                        </p:par>
                        <p:par>
                          <p:cTn id="63" fill="hold">
                            <p:stCondLst>
                              <p:cond delay="3900"/>
                            </p:stCondLst>
                            <p:childTnLst>
                              <p:par>
                                <p:cTn id="64" presetID="22" presetClass="entr" presetSubtype="4"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down)">
                                      <p:cBhvr>
                                        <p:cTn id="66" dur="300"/>
                                        <p:tgtEl>
                                          <p:spTgt spid="45"/>
                                        </p:tgtEl>
                                      </p:cBhvr>
                                    </p:animEffect>
                                  </p:childTnLst>
                                </p:cTn>
                              </p:par>
                            </p:childTnLst>
                          </p:cTn>
                        </p:par>
                        <p:par>
                          <p:cTn id="67" fill="hold">
                            <p:stCondLst>
                              <p:cond delay="4200"/>
                            </p:stCondLst>
                            <p:childTnLst>
                              <p:par>
                                <p:cTn id="68" presetID="53" presetClass="entr" presetSubtype="16"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p:cTn id="70" dur="300" fill="hold"/>
                                        <p:tgtEl>
                                          <p:spTgt spid="42"/>
                                        </p:tgtEl>
                                        <p:attrNameLst>
                                          <p:attrName>ppt_w</p:attrName>
                                        </p:attrNameLst>
                                      </p:cBhvr>
                                      <p:tavLst>
                                        <p:tav tm="0">
                                          <p:val>
                                            <p:fltVal val="0"/>
                                          </p:val>
                                        </p:tav>
                                        <p:tav tm="100000">
                                          <p:val>
                                            <p:strVal val="#ppt_w"/>
                                          </p:val>
                                        </p:tav>
                                      </p:tavLst>
                                    </p:anim>
                                    <p:anim calcmode="lin" valueType="num">
                                      <p:cBhvr>
                                        <p:cTn id="71" dur="300" fill="hold"/>
                                        <p:tgtEl>
                                          <p:spTgt spid="42"/>
                                        </p:tgtEl>
                                        <p:attrNameLst>
                                          <p:attrName>ppt_h</p:attrName>
                                        </p:attrNameLst>
                                      </p:cBhvr>
                                      <p:tavLst>
                                        <p:tav tm="0">
                                          <p:val>
                                            <p:fltVal val="0"/>
                                          </p:val>
                                        </p:tav>
                                        <p:tav tm="100000">
                                          <p:val>
                                            <p:strVal val="#ppt_h"/>
                                          </p:val>
                                        </p:tav>
                                      </p:tavLst>
                                    </p:anim>
                                    <p:animEffect transition="in" filter="fade">
                                      <p:cBhvr>
                                        <p:cTn id="72" dur="300"/>
                                        <p:tgtEl>
                                          <p:spTgt spid="42"/>
                                        </p:tgtEl>
                                      </p:cBhvr>
                                    </p:animEffect>
                                  </p:childTnLst>
                                </p:cTn>
                              </p:par>
                            </p:childTnLst>
                          </p:cTn>
                        </p:par>
                        <p:par>
                          <p:cTn id="73" fill="hold">
                            <p:stCondLst>
                              <p:cond delay="4500"/>
                            </p:stCondLst>
                            <p:childTnLst>
                              <p:par>
                                <p:cTn id="74" presetID="42"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22" presetClass="entr" presetSubtype="4"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down)">
                                      <p:cBhvr>
                                        <p:cTn id="82" dur="300"/>
                                        <p:tgtEl>
                                          <p:spTgt spid="46"/>
                                        </p:tgtEl>
                                      </p:cBhvr>
                                    </p:animEffect>
                                  </p:childTnLst>
                                </p:cTn>
                              </p:par>
                            </p:childTnLst>
                          </p:cTn>
                        </p:par>
                        <p:par>
                          <p:cTn id="83" fill="hold">
                            <p:stCondLst>
                              <p:cond delay="5300"/>
                            </p:stCondLst>
                            <p:childTnLst>
                              <p:par>
                                <p:cTn id="84" presetID="53" presetClass="entr" presetSubtype="16"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 calcmode="lin" valueType="num">
                                      <p:cBhvr>
                                        <p:cTn id="86" dur="300" fill="hold"/>
                                        <p:tgtEl>
                                          <p:spTgt spid="40"/>
                                        </p:tgtEl>
                                        <p:attrNameLst>
                                          <p:attrName>ppt_w</p:attrName>
                                        </p:attrNameLst>
                                      </p:cBhvr>
                                      <p:tavLst>
                                        <p:tav tm="0">
                                          <p:val>
                                            <p:fltVal val="0"/>
                                          </p:val>
                                        </p:tav>
                                        <p:tav tm="100000">
                                          <p:val>
                                            <p:strVal val="#ppt_w"/>
                                          </p:val>
                                        </p:tav>
                                      </p:tavLst>
                                    </p:anim>
                                    <p:anim calcmode="lin" valueType="num">
                                      <p:cBhvr>
                                        <p:cTn id="87" dur="300" fill="hold"/>
                                        <p:tgtEl>
                                          <p:spTgt spid="40"/>
                                        </p:tgtEl>
                                        <p:attrNameLst>
                                          <p:attrName>ppt_h</p:attrName>
                                        </p:attrNameLst>
                                      </p:cBhvr>
                                      <p:tavLst>
                                        <p:tav tm="0">
                                          <p:val>
                                            <p:fltVal val="0"/>
                                          </p:val>
                                        </p:tav>
                                        <p:tav tm="100000">
                                          <p:val>
                                            <p:strVal val="#ppt_h"/>
                                          </p:val>
                                        </p:tav>
                                      </p:tavLst>
                                    </p:anim>
                                    <p:animEffect transition="in" filter="fade">
                                      <p:cBhvr>
                                        <p:cTn id="88" dur="300"/>
                                        <p:tgtEl>
                                          <p:spTgt spid="40"/>
                                        </p:tgtEl>
                                      </p:cBhvr>
                                    </p:animEffect>
                                  </p:childTnLst>
                                </p:cTn>
                              </p:par>
                            </p:childTnLst>
                          </p:cTn>
                        </p:par>
                        <p:par>
                          <p:cTn id="89" fill="hold">
                            <p:stCondLst>
                              <p:cond delay="5600"/>
                            </p:stCondLst>
                            <p:childTnLst>
                              <p:par>
                                <p:cTn id="90" presetID="2" presetClass="entr" presetSubtype="2" fill="hold" grpId="0" nodeType="after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additive="base">
                                        <p:cTn id="92" dur="300" fill="hold"/>
                                        <p:tgtEl>
                                          <p:spTgt spid="51"/>
                                        </p:tgtEl>
                                        <p:attrNameLst>
                                          <p:attrName>ppt_x</p:attrName>
                                        </p:attrNameLst>
                                      </p:cBhvr>
                                      <p:tavLst>
                                        <p:tav tm="0">
                                          <p:val>
                                            <p:strVal val="1+#ppt_w/2"/>
                                          </p:val>
                                        </p:tav>
                                        <p:tav tm="100000">
                                          <p:val>
                                            <p:strVal val="#ppt_x"/>
                                          </p:val>
                                        </p:tav>
                                      </p:tavLst>
                                    </p:anim>
                                    <p:anim calcmode="lin" valueType="num">
                                      <p:cBhvr additive="base">
                                        <p:cTn id="93" dur="300" fill="hold"/>
                                        <p:tgtEl>
                                          <p:spTgt spid="51"/>
                                        </p:tgtEl>
                                        <p:attrNameLst>
                                          <p:attrName>ppt_y</p:attrName>
                                        </p:attrNameLst>
                                      </p:cBhvr>
                                      <p:tavLst>
                                        <p:tav tm="0">
                                          <p:val>
                                            <p:strVal val="#ppt_y"/>
                                          </p:val>
                                        </p:tav>
                                        <p:tav tm="100000">
                                          <p:val>
                                            <p:strVal val="#ppt_y"/>
                                          </p:val>
                                        </p:tav>
                                      </p:tavLst>
                                    </p:anim>
                                  </p:childTnLst>
                                </p:cTn>
                              </p:par>
                            </p:childTnLst>
                          </p:cTn>
                        </p:par>
                        <p:par>
                          <p:cTn id="94" fill="hold">
                            <p:stCondLst>
                              <p:cond delay="5900"/>
                            </p:stCondLst>
                            <p:childTnLst>
                              <p:par>
                                <p:cTn id="95" presetID="22" presetClass="entr" presetSubtype="4"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wipe(down)">
                                      <p:cBhvr>
                                        <p:cTn id="97" dur="300"/>
                                        <p:tgtEl>
                                          <p:spTgt spid="47"/>
                                        </p:tgtEl>
                                      </p:cBhvr>
                                    </p:animEffect>
                                  </p:childTnLst>
                                </p:cTn>
                              </p:par>
                            </p:childTnLst>
                          </p:cTn>
                        </p:par>
                        <p:par>
                          <p:cTn id="98" fill="hold">
                            <p:stCondLst>
                              <p:cond delay="6200"/>
                            </p:stCondLst>
                            <p:childTnLst>
                              <p:par>
                                <p:cTn id="99" presetID="53" presetClass="entr" presetSubtype="16"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300" fill="hold"/>
                                        <p:tgtEl>
                                          <p:spTgt spid="38"/>
                                        </p:tgtEl>
                                        <p:attrNameLst>
                                          <p:attrName>ppt_w</p:attrName>
                                        </p:attrNameLst>
                                      </p:cBhvr>
                                      <p:tavLst>
                                        <p:tav tm="0">
                                          <p:val>
                                            <p:fltVal val="0"/>
                                          </p:val>
                                        </p:tav>
                                        <p:tav tm="100000">
                                          <p:val>
                                            <p:strVal val="#ppt_w"/>
                                          </p:val>
                                        </p:tav>
                                      </p:tavLst>
                                    </p:anim>
                                    <p:anim calcmode="lin" valueType="num">
                                      <p:cBhvr>
                                        <p:cTn id="102" dur="300" fill="hold"/>
                                        <p:tgtEl>
                                          <p:spTgt spid="38"/>
                                        </p:tgtEl>
                                        <p:attrNameLst>
                                          <p:attrName>ppt_h</p:attrName>
                                        </p:attrNameLst>
                                      </p:cBhvr>
                                      <p:tavLst>
                                        <p:tav tm="0">
                                          <p:val>
                                            <p:fltVal val="0"/>
                                          </p:val>
                                        </p:tav>
                                        <p:tav tm="100000">
                                          <p:val>
                                            <p:strVal val="#ppt_h"/>
                                          </p:val>
                                        </p:tav>
                                      </p:tavLst>
                                    </p:anim>
                                    <p:animEffect transition="in" filter="fade">
                                      <p:cBhvr>
                                        <p:cTn id="103" dur="300"/>
                                        <p:tgtEl>
                                          <p:spTgt spid="38"/>
                                        </p:tgtEl>
                                      </p:cBhvr>
                                    </p:animEffect>
                                  </p:childTnLst>
                                </p:cTn>
                              </p:par>
                            </p:childTnLst>
                          </p:cTn>
                        </p:par>
                        <p:par>
                          <p:cTn id="104" fill="hold">
                            <p:stCondLst>
                              <p:cond delay="6500"/>
                            </p:stCondLst>
                            <p:childTnLst>
                              <p:par>
                                <p:cTn id="105" presetID="47" presetClass="entr" presetSubtype="0" fill="hold" grpId="0" nodeType="afterEffect">
                                  <p:stCondLst>
                                    <p:cond delay="0"/>
                                  </p:stCondLst>
                                  <p:childTnLst>
                                    <p:set>
                                      <p:cBhvr>
                                        <p:cTn id="106" dur="1" fill="hold">
                                          <p:stCondLst>
                                            <p:cond delay="0"/>
                                          </p:stCondLst>
                                        </p:cTn>
                                        <p:tgtEl>
                                          <p:spTgt spid="48"/>
                                        </p:tgtEl>
                                        <p:attrNameLst>
                                          <p:attrName>style.visibility</p:attrName>
                                        </p:attrNameLst>
                                      </p:cBhvr>
                                      <p:to>
                                        <p:strVal val="visible"/>
                                      </p:to>
                                    </p:set>
                                    <p:animEffect transition="in" filter="fade">
                                      <p:cBhvr>
                                        <p:cTn id="107" dur="500"/>
                                        <p:tgtEl>
                                          <p:spTgt spid="48"/>
                                        </p:tgtEl>
                                      </p:cBhvr>
                                    </p:animEffect>
                                    <p:anim calcmode="lin" valueType="num">
                                      <p:cBhvr>
                                        <p:cTn id="108" dur="500" fill="hold"/>
                                        <p:tgtEl>
                                          <p:spTgt spid="48"/>
                                        </p:tgtEl>
                                        <p:attrNameLst>
                                          <p:attrName>ppt_x</p:attrName>
                                        </p:attrNameLst>
                                      </p:cBhvr>
                                      <p:tavLst>
                                        <p:tav tm="0">
                                          <p:val>
                                            <p:strVal val="#ppt_x"/>
                                          </p:val>
                                        </p:tav>
                                        <p:tav tm="100000">
                                          <p:val>
                                            <p:strVal val="#ppt_x"/>
                                          </p:val>
                                        </p:tav>
                                      </p:tavLst>
                                    </p:anim>
                                    <p:anim calcmode="lin" valueType="num">
                                      <p:cBhvr>
                                        <p:cTn id="109"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7184" y="827701"/>
            <a:ext cx="6894816" cy="9752826"/>
          </a:xfrm>
          <a:prstGeom prst="rect">
            <a:avLst/>
          </a:prstGeom>
        </p:spPr>
      </p:pic>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71454" y="-2894826"/>
            <a:ext cx="6894816" cy="9752826"/>
          </a:xfrm>
          <a:prstGeom prst="rect">
            <a:avLst/>
          </a:prstGeom>
        </p:spPr>
      </p:pic>
      <p:sp>
        <p:nvSpPr>
          <p:cNvPr id="3" name="TextBox 25"/>
          <p:cNvSpPr txBox="1"/>
          <p:nvPr/>
        </p:nvSpPr>
        <p:spPr>
          <a:xfrm>
            <a:off x="4703208" y="3333543"/>
            <a:ext cx="1478780" cy="399842"/>
          </a:xfrm>
          <a:prstGeom prst="rect">
            <a:avLst/>
          </a:prstGeom>
          <a:noFill/>
        </p:spPr>
        <p:txBody>
          <a:bodyPr>
            <a:spAutoFit/>
          </a:bodyPr>
          <a:lstStyle/>
          <a:p>
            <a:pPr eaLnBrk="1" hangingPunct="1">
              <a:buFont typeface="Arial" pitchFamily="34" charset="0"/>
              <a:buNone/>
              <a:defRPr/>
            </a:pPr>
            <a:r>
              <a:rPr lang="zh-CN" altLang="en-US" sz="1999" dirty="0">
                <a:solidFill>
                  <a:schemeClr val="tx2"/>
                </a:solidFill>
                <a:latin typeface="+mn-ea"/>
              </a:rPr>
              <a:t>添加副标题</a:t>
            </a:r>
          </a:p>
        </p:txBody>
      </p:sp>
      <p:sp>
        <p:nvSpPr>
          <p:cNvPr id="4" name="TextBox 26"/>
          <p:cNvSpPr txBox="1">
            <a:spLocks noChangeArrowheads="1"/>
          </p:cNvSpPr>
          <p:nvPr/>
        </p:nvSpPr>
        <p:spPr bwMode="auto">
          <a:xfrm>
            <a:off x="6840458" y="3333543"/>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5" name="Freeform 21"/>
          <p:cNvSpPr>
            <a:spLocks noEditPoints="1"/>
          </p:cNvSpPr>
          <p:nvPr/>
        </p:nvSpPr>
        <p:spPr bwMode="auto">
          <a:xfrm>
            <a:off x="4420780"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6" name="Freeform 22"/>
          <p:cNvSpPr>
            <a:spLocks noEditPoints="1"/>
          </p:cNvSpPr>
          <p:nvPr/>
        </p:nvSpPr>
        <p:spPr bwMode="auto">
          <a:xfrm>
            <a:off x="6543749"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7" name="矩形 6"/>
          <p:cNvSpPr/>
          <p:nvPr/>
        </p:nvSpPr>
        <p:spPr>
          <a:xfrm>
            <a:off x="4279567" y="2245085"/>
            <a:ext cx="7013097" cy="921858"/>
          </a:xfrm>
          <a:prstGeom prst="rect">
            <a:avLst/>
          </a:prstGeom>
          <a:noFill/>
          <a:ln>
            <a:noFill/>
          </a:ln>
        </p:spPr>
        <p:txBody>
          <a:bodyPr lIns="0" tIns="0" rIns="0" bIns="0">
            <a:spAutoFit/>
          </a:bodyPr>
          <a:lstStyle/>
          <a:p>
            <a:pPr eaLnBrk="1" hangingPunct="1">
              <a:buFont typeface="Arial" pitchFamily="34" charset="0"/>
              <a:buNone/>
              <a:defRPr/>
            </a:pPr>
            <a:r>
              <a:rPr lang="zh-CN" altLang="en-US" sz="5997" b="1" dirty="0">
                <a:solidFill>
                  <a:schemeClr val="tx2"/>
                </a:solidFill>
                <a:latin typeface="+mj-ea"/>
                <a:ea typeface="+mj-ea"/>
              </a:rPr>
              <a:t>明年工作计划</a:t>
            </a:r>
          </a:p>
        </p:txBody>
      </p:sp>
      <p:sp>
        <p:nvSpPr>
          <p:cNvPr id="8" name="Freeform 5"/>
          <p:cNvSpPr>
            <a:spLocks/>
          </p:cNvSpPr>
          <p:nvPr/>
        </p:nvSpPr>
        <p:spPr bwMode="auto">
          <a:xfrm>
            <a:off x="2023317" y="2192726"/>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chemeClr val="accent2"/>
          </a:solidFill>
          <a:ln>
            <a:noFill/>
          </a:ln>
          <a:extLst/>
        </p:spPr>
        <p:txBody>
          <a:bodyPr/>
          <a:lstStyle/>
          <a:p>
            <a:endParaRPr lang="zh-CN" altLang="en-US" sz="1799">
              <a:solidFill>
                <a:schemeClr val="tx2"/>
              </a:solidFill>
            </a:endParaRPr>
          </a:p>
        </p:txBody>
      </p:sp>
      <p:sp>
        <p:nvSpPr>
          <p:cNvPr id="9" name="TextBox 13"/>
          <p:cNvSpPr txBox="1">
            <a:spLocks noChangeArrowheads="1"/>
          </p:cNvSpPr>
          <p:nvPr/>
        </p:nvSpPr>
        <p:spPr bwMode="auto">
          <a:xfrm>
            <a:off x="9050694" y="3333543"/>
            <a:ext cx="2026183"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10" name="Freeform 22"/>
          <p:cNvSpPr>
            <a:spLocks noEditPoints="1"/>
          </p:cNvSpPr>
          <p:nvPr/>
        </p:nvSpPr>
        <p:spPr bwMode="auto">
          <a:xfrm>
            <a:off x="8752399"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1" name="TextBox 15"/>
          <p:cNvSpPr txBox="1"/>
          <p:nvPr/>
        </p:nvSpPr>
        <p:spPr>
          <a:xfrm>
            <a:off x="4703208" y="3782573"/>
            <a:ext cx="2703692" cy="401428"/>
          </a:xfrm>
          <a:prstGeom prst="rect">
            <a:avLst/>
          </a:prstGeom>
          <a:noFill/>
        </p:spPr>
        <p:txBody>
          <a:bodyPr>
            <a:spAutoFit/>
          </a:bodyPr>
          <a:lstStyle/>
          <a:p>
            <a:pPr eaLnBrk="1" hangingPunct="1">
              <a:buFont typeface="Arial" pitchFamily="34" charset="0"/>
              <a:buNone/>
              <a:defRPr/>
            </a:pPr>
            <a:r>
              <a:rPr lang="zh-CN" altLang="en-US" sz="1999" dirty="0">
                <a:solidFill>
                  <a:schemeClr val="tx2"/>
                </a:solidFill>
                <a:latin typeface="+mn-ea"/>
              </a:rPr>
              <a:t>添加副标题</a:t>
            </a:r>
          </a:p>
        </p:txBody>
      </p:sp>
      <p:sp>
        <p:nvSpPr>
          <p:cNvPr id="12" name="TextBox 16"/>
          <p:cNvSpPr txBox="1">
            <a:spLocks noChangeArrowheads="1"/>
          </p:cNvSpPr>
          <p:nvPr/>
        </p:nvSpPr>
        <p:spPr bwMode="auto">
          <a:xfrm>
            <a:off x="6840458" y="3782573"/>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13" name="Freeform 21"/>
          <p:cNvSpPr>
            <a:spLocks noEditPoints="1"/>
          </p:cNvSpPr>
          <p:nvPr/>
        </p:nvSpPr>
        <p:spPr bwMode="auto">
          <a:xfrm>
            <a:off x="4420780" y="384921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4" name="Freeform 22"/>
          <p:cNvSpPr>
            <a:spLocks noEditPoints="1"/>
          </p:cNvSpPr>
          <p:nvPr/>
        </p:nvSpPr>
        <p:spPr bwMode="auto">
          <a:xfrm>
            <a:off x="6542163" y="384921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5" name="PA_文本框 1"/>
          <p:cNvSpPr txBox="1"/>
          <p:nvPr>
            <p:custDataLst>
              <p:tags r:id="rId1"/>
            </p:custDataLst>
          </p:nvPr>
        </p:nvSpPr>
        <p:spPr>
          <a:xfrm>
            <a:off x="2261930" y="2451076"/>
            <a:ext cx="1448994" cy="1353512"/>
          </a:xfrm>
          <a:prstGeom prst="rect">
            <a:avLst/>
          </a:prstGeom>
          <a:noFill/>
          <a:ln>
            <a:noFill/>
          </a:ln>
        </p:spPr>
        <p:txBody>
          <a:bodyPr wrap="square" lIns="0" tIns="0" rIns="0" bIns="0">
            <a:spAutoFit/>
          </a:bodyPr>
          <a:lstStyle>
            <a:defPPr>
              <a:defRPr lang="zh-CN"/>
            </a:defPPr>
            <a:lvl1pPr eaLnBrk="1" hangingPunct="1">
              <a:buFont typeface="Arial" pitchFamily="34" charset="0"/>
              <a:buNone/>
              <a:defRPr sz="6000" b="1">
                <a:solidFill>
                  <a:schemeClr val="accent2"/>
                </a:solidFill>
                <a:latin typeface="+mj-ea"/>
                <a:ea typeface="+mj-ea"/>
              </a:defRPr>
            </a:lvl1pPr>
          </a:lstStyle>
          <a:p>
            <a:pPr algn="ctr"/>
            <a:r>
              <a:rPr lang="en-US" altLang="zh-CN" sz="8796" dirty="0">
                <a:solidFill>
                  <a:schemeClr val="tx2"/>
                </a:solidFill>
              </a:rPr>
              <a:t>04</a:t>
            </a:r>
            <a:endParaRPr lang="zh-CN" altLang="en-US" sz="8796" dirty="0">
              <a:solidFill>
                <a:schemeClr val="tx2"/>
              </a:solidFill>
            </a:endParaRPr>
          </a:p>
        </p:txBody>
      </p:sp>
    </p:spTree>
    <p:extLst>
      <p:ext uri="{BB962C8B-B14F-4D97-AF65-F5344CB8AC3E}">
        <p14:creationId xmlns:p14="http://schemas.microsoft.com/office/powerpoint/2010/main" val="17176041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1500"/>
                                        <p:tgtEl>
                                          <p:spTgt spid="18"/>
                                        </p:tgtEl>
                                      </p:cBhvr>
                                    </p:animEffect>
                                  </p:childTnLst>
                                </p:cTn>
                              </p:par>
                              <p:par>
                                <p:cTn id="8" presetID="22" presetClass="entr" presetSubtype="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1500"/>
                                        <p:tgtEl>
                                          <p:spTgt spid="19"/>
                                        </p:tgtEl>
                                      </p:cBhvr>
                                    </p:animEffect>
                                  </p:childTnLst>
                                </p:cTn>
                              </p:par>
                            </p:childTnLst>
                          </p:cTn>
                        </p:par>
                        <p:par>
                          <p:cTn id="11" fill="hold">
                            <p:stCondLst>
                              <p:cond delay="1500"/>
                            </p:stCondLst>
                            <p:childTnLst>
                              <p:par>
                                <p:cTn id="12" presetID="16" presetClass="entr" presetSubtype="4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outHorizontal)">
                                      <p:cBhvr>
                                        <p:cTn id="14" dur="500"/>
                                        <p:tgtEl>
                                          <p:spTgt spid="8"/>
                                        </p:tgtEl>
                                      </p:cBhvr>
                                    </p:animEffect>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 calcmode="lin" valueType="num">
                                      <p:cBhvr>
                                        <p:cTn id="20" dur="500" fill="hold"/>
                                        <p:tgtEl>
                                          <p:spTgt spid="15"/>
                                        </p:tgtEl>
                                        <p:attrNameLst>
                                          <p:attrName>style.rotation</p:attrName>
                                        </p:attrNameLst>
                                      </p:cBhvr>
                                      <p:tavLst>
                                        <p:tav tm="0">
                                          <p:val>
                                            <p:fltVal val="90"/>
                                          </p:val>
                                        </p:tav>
                                        <p:tav tm="100000">
                                          <p:val>
                                            <p:fltVal val="0"/>
                                          </p:val>
                                        </p:tav>
                                      </p:tavLst>
                                    </p:anim>
                                    <p:animEffect transition="in" filter="fade">
                                      <p:cBhvr>
                                        <p:cTn id="21" dur="500"/>
                                        <p:tgtEl>
                                          <p:spTgt spid="15"/>
                                        </p:tgtEl>
                                      </p:cBhvr>
                                    </p:animEffect>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by="(-#ppt_w*2)" calcmode="lin" valueType="num">
                                      <p:cBhvr rctx="PPT">
                                        <p:cTn id="25" dur="300" autoRev="1" fill="hold">
                                          <p:stCondLst>
                                            <p:cond delay="0"/>
                                          </p:stCondLst>
                                        </p:cTn>
                                        <p:tgtEl>
                                          <p:spTgt spid="7"/>
                                        </p:tgtEl>
                                        <p:attrNameLst>
                                          <p:attrName>ppt_w</p:attrName>
                                        </p:attrNameLst>
                                      </p:cBhvr>
                                    </p:anim>
                                    <p:anim by="(#ppt_w*0.50)" calcmode="lin" valueType="num">
                                      <p:cBhvr>
                                        <p:cTn id="26" dur="300" decel="50000" autoRev="1" fill="hold">
                                          <p:stCondLst>
                                            <p:cond delay="0"/>
                                          </p:stCondLst>
                                        </p:cTn>
                                        <p:tgtEl>
                                          <p:spTgt spid="7"/>
                                        </p:tgtEl>
                                        <p:attrNameLst>
                                          <p:attrName>ppt_x</p:attrName>
                                        </p:attrNameLst>
                                      </p:cBhvr>
                                    </p:anim>
                                    <p:anim from="(-#ppt_h/2)" to="(#ppt_y)" calcmode="lin" valueType="num">
                                      <p:cBhvr>
                                        <p:cTn id="27" dur="600" fill="hold">
                                          <p:stCondLst>
                                            <p:cond delay="0"/>
                                          </p:stCondLst>
                                        </p:cTn>
                                        <p:tgtEl>
                                          <p:spTgt spid="7"/>
                                        </p:tgtEl>
                                        <p:attrNameLst>
                                          <p:attrName>ppt_y</p:attrName>
                                        </p:attrNameLst>
                                      </p:cBhvr>
                                    </p:anim>
                                    <p:animRot by="21600000">
                                      <p:cBhvr>
                                        <p:cTn id="28" dur="600" fill="hold">
                                          <p:stCondLst>
                                            <p:cond delay="0"/>
                                          </p:stCondLst>
                                        </p:cTn>
                                        <p:tgtEl>
                                          <p:spTgt spid="7"/>
                                        </p:tgtEl>
                                        <p:attrNameLst>
                                          <p:attrName>r</p:attrName>
                                        </p:attrNameLst>
                                      </p:cBhvr>
                                    </p:animRot>
                                  </p:childTnLst>
                                </p:cTn>
                              </p:par>
                            </p:childTnLst>
                          </p:cTn>
                        </p:par>
                        <p:par>
                          <p:cTn id="29" fill="hold">
                            <p:stCondLst>
                              <p:cond delay="3400"/>
                            </p:stCondLst>
                            <p:childTnLst>
                              <p:par>
                                <p:cTn id="30" presetID="2" presetClass="entr" presetSubtype="12"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0-#ppt_w/2"/>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2" presetClass="entr" presetSubtype="12" fill="hold" grpId="0" nodeType="withEffect">
                                  <p:stCondLst>
                                    <p:cond delay="1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2" presetClass="entr" presetSubtype="8"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4600"/>
                            </p:stCondLst>
                            <p:childTnLst>
                              <p:par>
                                <p:cTn id="53" presetID="2" presetClass="entr" presetSubtype="12"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10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52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p:bldP spid="8" grpId="0" animBg="1"/>
      <p:bldP spid="9" grpId="0"/>
      <p:bldP spid="10" grpId="0" animBg="1"/>
      <p:bldP spid="11" grpId="0"/>
      <p:bldP spid="12" grpId="0"/>
      <p:bldP spid="13" grpId="0" animBg="1"/>
      <p:bldP spid="14" grpId="0" animBg="1"/>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80"/>
          <p:cNvGrpSpPr/>
          <p:nvPr/>
        </p:nvGrpSpPr>
        <p:grpSpPr>
          <a:xfrm rot="18000000">
            <a:off x="3521316" y="3553961"/>
            <a:ext cx="5193896" cy="824611"/>
            <a:chOff x="73025" y="1857375"/>
            <a:chExt cx="8997950" cy="1428750"/>
          </a:xfrm>
        </p:grpSpPr>
        <p:sp>
          <p:nvSpPr>
            <p:cNvPr id="82" name="Freeform 5"/>
            <p:cNvSpPr>
              <a:spLocks/>
            </p:cNvSpPr>
            <p:nvPr/>
          </p:nvSpPr>
          <p:spPr bwMode="auto">
            <a:xfrm>
              <a:off x="7918450" y="1857375"/>
              <a:ext cx="1152525" cy="1428750"/>
            </a:xfrm>
            <a:custGeom>
              <a:avLst/>
              <a:gdLst>
                <a:gd name="T0" fmla="*/ 0 w 726"/>
                <a:gd name="T1" fmla="*/ 804 h 900"/>
                <a:gd name="T2" fmla="*/ 0 w 726"/>
                <a:gd name="T3" fmla="*/ 96 h 900"/>
                <a:gd name="T4" fmla="*/ 0 w 726"/>
                <a:gd name="T5" fmla="*/ 96 h 900"/>
                <a:gd name="T6" fmla="*/ 2 w 726"/>
                <a:gd name="T7" fmla="*/ 78 h 900"/>
                <a:gd name="T8" fmla="*/ 8 w 726"/>
                <a:gd name="T9" fmla="*/ 60 h 900"/>
                <a:gd name="T10" fmla="*/ 16 w 726"/>
                <a:gd name="T11" fmla="*/ 42 h 900"/>
                <a:gd name="T12" fmla="*/ 28 w 726"/>
                <a:gd name="T13" fmla="*/ 28 h 900"/>
                <a:gd name="T14" fmla="*/ 42 w 726"/>
                <a:gd name="T15" fmla="*/ 16 h 900"/>
                <a:gd name="T16" fmla="*/ 58 w 726"/>
                <a:gd name="T17" fmla="*/ 8 h 900"/>
                <a:gd name="T18" fmla="*/ 76 w 726"/>
                <a:gd name="T19" fmla="*/ 2 h 900"/>
                <a:gd name="T20" fmla="*/ 96 w 726"/>
                <a:gd name="T21" fmla="*/ 0 h 900"/>
                <a:gd name="T22" fmla="*/ 630 w 726"/>
                <a:gd name="T23" fmla="*/ 0 h 900"/>
                <a:gd name="T24" fmla="*/ 630 w 726"/>
                <a:gd name="T25" fmla="*/ 0 h 900"/>
                <a:gd name="T26" fmla="*/ 650 w 726"/>
                <a:gd name="T27" fmla="*/ 2 h 900"/>
                <a:gd name="T28" fmla="*/ 668 w 726"/>
                <a:gd name="T29" fmla="*/ 8 h 900"/>
                <a:gd name="T30" fmla="*/ 684 w 726"/>
                <a:gd name="T31" fmla="*/ 16 h 900"/>
                <a:gd name="T32" fmla="*/ 698 w 726"/>
                <a:gd name="T33" fmla="*/ 28 h 900"/>
                <a:gd name="T34" fmla="*/ 710 w 726"/>
                <a:gd name="T35" fmla="*/ 42 h 900"/>
                <a:gd name="T36" fmla="*/ 720 w 726"/>
                <a:gd name="T37" fmla="*/ 60 h 900"/>
                <a:gd name="T38" fmla="*/ 724 w 726"/>
                <a:gd name="T39" fmla="*/ 78 h 900"/>
                <a:gd name="T40" fmla="*/ 726 w 726"/>
                <a:gd name="T41" fmla="*/ 96 h 900"/>
                <a:gd name="T42" fmla="*/ 726 w 726"/>
                <a:gd name="T43" fmla="*/ 804 h 900"/>
                <a:gd name="T44" fmla="*/ 726 w 726"/>
                <a:gd name="T45" fmla="*/ 804 h 900"/>
                <a:gd name="T46" fmla="*/ 724 w 726"/>
                <a:gd name="T47" fmla="*/ 824 h 900"/>
                <a:gd name="T48" fmla="*/ 720 w 726"/>
                <a:gd name="T49" fmla="*/ 842 h 900"/>
                <a:gd name="T50" fmla="*/ 710 w 726"/>
                <a:gd name="T51" fmla="*/ 858 h 900"/>
                <a:gd name="T52" fmla="*/ 698 w 726"/>
                <a:gd name="T53" fmla="*/ 872 h 900"/>
                <a:gd name="T54" fmla="*/ 684 w 726"/>
                <a:gd name="T55" fmla="*/ 884 h 900"/>
                <a:gd name="T56" fmla="*/ 668 w 726"/>
                <a:gd name="T57" fmla="*/ 892 h 900"/>
                <a:gd name="T58" fmla="*/ 650 w 726"/>
                <a:gd name="T59" fmla="*/ 898 h 900"/>
                <a:gd name="T60" fmla="*/ 630 w 726"/>
                <a:gd name="T61" fmla="*/ 900 h 900"/>
                <a:gd name="T62" fmla="*/ 96 w 726"/>
                <a:gd name="T63" fmla="*/ 900 h 900"/>
                <a:gd name="T64" fmla="*/ 96 w 726"/>
                <a:gd name="T65" fmla="*/ 900 h 900"/>
                <a:gd name="T66" fmla="*/ 76 w 726"/>
                <a:gd name="T67" fmla="*/ 898 h 900"/>
                <a:gd name="T68" fmla="*/ 58 w 726"/>
                <a:gd name="T69" fmla="*/ 892 h 900"/>
                <a:gd name="T70" fmla="*/ 42 w 726"/>
                <a:gd name="T71" fmla="*/ 884 h 900"/>
                <a:gd name="T72" fmla="*/ 28 w 726"/>
                <a:gd name="T73" fmla="*/ 872 h 900"/>
                <a:gd name="T74" fmla="*/ 16 w 726"/>
                <a:gd name="T75" fmla="*/ 858 h 900"/>
                <a:gd name="T76" fmla="*/ 8 w 726"/>
                <a:gd name="T77" fmla="*/ 842 h 900"/>
                <a:gd name="T78" fmla="*/ 2 w 726"/>
                <a:gd name="T79" fmla="*/ 824 h 900"/>
                <a:gd name="T80" fmla="*/ 0 w 726"/>
                <a:gd name="T81" fmla="*/ 804 h 900"/>
                <a:gd name="T82" fmla="*/ 0 w 726"/>
                <a:gd name="T83" fmla="*/ 8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6" h="900">
                  <a:moveTo>
                    <a:pt x="0" y="804"/>
                  </a:moveTo>
                  <a:lnTo>
                    <a:pt x="0" y="96"/>
                  </a:lnTo>
                  <a:lnTo>
                    <a:pt x="0" y="96"/>
                  </a:lnTo>
                  <a:lnTo>
                    <a:pt x="2" y="78"/>
                  </a:lnTo>
                  <a:lnTo>
                    <a:pt x="8" y="60"/>
                  </a:lnTo>
                  <a:lnTo>
                    <a:pt x="16" y="42"/>
                  </a:lnTo>
                  <a:lnTo>
                    <a:pt x="28" y="28"/>
                  </a:lnTo>
                  <a:lnTo>
                    <a:pt x="42" y="16"/>
                  </a:lnTo>
                  <a:lnTo>
                    <a:pt x="58" y="8"/>
                  </a:lnTo>
                  <a:lnTo>
                    <a:pt x="76" y="2"/>
                  </a:lnTo>
                  <a:lnTo>
                    <a:pt x="96" y="0"/>
                  </a:lnTo>
                  <a:lnTo>
                    <a:pt x="630" y="0"/>
                  </a:lnTo>
                  <a:lnTo>
                    <a:pt x="630" y="0"/>
                  </a:lnTo>
                  <a:lnTo>
                    <a:pt x="650" y="2"/>
                  </a:lnTo>
                  <a:lnTo>
                    <a:pt x="668" y="8"/>
                  </a:lnTo>
                  <a:lnTo>
                    <a:pt x="684" y="16"/>
                  </a:lnTo>
                  <a:lnTo>
                    <a:pt x="698" y="28"/>
                  </a:lnTo>
                  <a:lnTo>
                    <a:pt x="710" y="42"/>
                  </a:lnTo>
                  <a:lnTo>
                    <a:pt x="720" y="60"/>
                  </a:lnTo>
                  <a:lnTo>
                    <a:pt x="724" y="78"/>
                  </a:lnTo>
                  <a:lnTo>
                    <a:pt x="726" y="96"/>
                  </a:lnTo>
                  <a:lnTo>
                    <a:pt x="726" y="804"/>
                  </a:lnTo>
                  <a:lnTo>
                    <a:pt x="726" y="804"/>
                  </a:lnTo>
                  <a:lnTo>
                    <a:pt x="724" y="824"/>
                  </a:lnTo>
                  <a:lnTo>
                    <a:pt x="720" y="842"/>
                  </a:lnTo>
                  <a:lnTo>
                    <a:pt x="710" y="858"/>
                  </a:lnTo>
                  <a:lnTo>
                    <a:pt x="698" y="872"/>
                  </a:lnTo>
                  <a:lnTo>
                    <a:pt x="684" y="884"/>
                  </a:lnTo>
                  <a:lnTo>
                    <a:pt x="668" y="892"/>
                  </a:lnTo>
                  <a:lnTo>
                    <a:pt x="650" y="898"/>
                  </a:lnTo>
                  <a:lnTo>
                    <a:pt x="630" y="900"/>
                  </a:lnTo>
                  <a:lnTo>
                    <a:pt x="96" y="900"/>
                  </a:lnTo>
                  <a:lnTo>
                    <a:pt x="96" y="900"/>
                  </a:lnTo>
                  <a:lnTo>
                    <a:pt x="76" y="898"/>
                  </a:lnTo>
                  <a:lnTo>
                    <a:pt x="58" y="892"/>
                  </a:lnTo>
                  <a:lnTo>
                    <a:pt x="42" y="884"/>
                  </a:lnTo>
                  <a:lnTo>
                    <a:pt x="28" y="872"/>
                  </a:lnTo>
                  <a:lnTo>
                    <a:pt x="16" y="858"/>
                  </a:lnTo>
                  <a:lnTo>
                    <a:pt x="8" y="842"/>
                  </a:lnTo>
                  <a:lnTo>
                    <a:pt x="2" y="824"/>
                  </a:lnTo>
                  <a:lnTo>
                    <a:pt x="0" y="804"/>
                  </a:lnTo>
                  <a:lnTo>
                    <a:pt x="0" y="804"/>
                  </a:lnTo>
                  <a:close/>
                </a:path>
              </a:pathLst>
            </a:custGeom>
            <a:gradFill flip="none" rotWithShape="1">
              <a:gsLst>
                <a:gs pos="26600">
                  <a:schemeClr val="accent3">
                    <a:lumMod val="40000"/>
                    <a:lumOff val="60000"/>
                  </a:schemeClr>
                </a:gs>
                <a:gs pos="0">
                  <a:schemeClr val="accent3">
                    <a:lumMod val="60000"/>
                    <a:lumOff val="40000"/>
                  </a:schemeClr>
                </a:gs>
                <a:gs pos="50000">
                  <a:schemeClr val="accent3"/>
                </a:gs>
                <a:gs pos="100000">
                  <a:schemeClr val="accent3">
                    <a:lumMod val="60000"/>
                    <a:lumOff val="40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
            <p:cNvSpPr>
              <a:spLocks/>
            </p:cNvSpPr>
            <p:nvPr/>
          </p:nvSpPr>
          <p:spPr bwMode="auto">
            <a:xfrm>
              <a:off x="1806575" y="2930525"/>
              <a:ext cx="3184525" cy="355600"/>
            </a:xfrm>
            <a:custGeom>
              <a:avLst/>
              <a:gdLst>
                <a:gd name="T0" fmla="*/ 90 w 2006"/>
                <a:gd name="T1" fmla="*/ 0 h 224"/>
                <a:gd name="T2" fmla="*/ 0 w 2006"/>
                <a:gd name="T3" fmla="*/ 224 h 224"/>
                <a:gd name="T4" fmla="*/ 1914 w 2006"/>
                <a:gd name="T5" fmla="*/ 224 h 224"/>
                <a:gd name="T6" fmla="*/ 2006 w 2006"/>
                <a:gd name="T7" fmla="*/ 0 h 224"/>
                <a:gd name="T8" fmla="*/ 90 w 2006"/>
                <a:gd name="T9" fmla="*/ 0 h 224"/>
              </a:gdLst>
              <a:ahLst/>
              <a:cxnLst>
                <a:cxn ang="0">
                  <a:pos x="T0" y="T1"/>
                </a:cxn>
                <a:cxn ang="0">
                  <a:pos x="T2" y="T3"/>
                </a:cxn>
                <a:cxn ang="0">
                  <a:pos x="T4" y="T5"/>
                </a:cxn>
                <a:cxn ang="0">
                  <a:pos x="T6" y="T7"/>
                </a:cxn>
                <a:cxn ang="0">
                  <a:pos x="T8" y="T9"/>
                </a:cxn>
              </a:cxnLst>
              <a:rect l="0" t="0" r="r" b="b"/>
              <a:pathLst>
                <a:path w="2006" h="224">
                  <a:moveTo>
                    <a:pt x="90" y="0"/>
                  </a:moveTo>
                  <a:lnTo>
                    <a:pt x="0" y="224"/>
                  </a:lnTo>
                  <a:lnTo>
                    <a:pt x="1914" y="224"/>
                  </a:lnTo>
                  <a:lnTo>
                    <a:pt x="2006" y="0"/>
                  </a:lnTo>
                  <a:lnTo>
                    <a:pt x="9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Rectangle 7"/>
            <p:cNvSpPr>
              <a:spLocks noChangeArrowheads="1"/>
            </p:cNvSpPr>
            <p:nvPr/>
          </p:nvSpPr>
          <p:spPr bwMode="auto">
            <a:xfrm>
              <a:off x="1949450" y="2571750"/>
              <a:ext cx="3041650" cy="35877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8"/>
            <p:cNvSpPr>
              <a:spLocks noChangeArrowheads="1"/>
            </p:cNvSpPr>
            <p:nvPr/>
          </p:nvSpPr>
          <p:spPr bwMode="auto">
            <a:xfrm>
              <a:off x="1949450" y="2216150"/>
              <a:ext cx="3041650" cy="355600"/>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
            <p:cNvSpPr>
              <a:spLocks/>
            </p:cNvSpPr>
            <p:nvPr/>
          </p:nvSpPr>
          <p:spPr bwMode="auto">
            <a:xfrm>
              <a:off x="1806575" y="1857375"/>
              <a:ext cx="3184525" cy="358775"/>
            </a:xfrm>
            <a:custGeom>
              <a:avLst/>
              <a:gdLst>
                <a:gd name="T0" fmla="*/ 1914 w 2006"/>
                <a:gd name="T1" fmla="*/ 0 h 226"/>
                <a:gd name="T2" fmla="*/ 0 w 2006"/>
                <a:gd name="T3" fmla="*/ 0 h 226"/>
                <a:gd name="T4" fmla="*/ 90 w 2006"/>
                <a:gd name="T5" fmla="*/ 226 h 226"/>
                <a:gd name="T6" fmla="*/ 2006 w 2006"/>
                <a:gd name="T7" fmla="*/ 226 h 226"/>
                <a:gd name="T8" fmla="*/ 1914 w 2006"/>
                <a:gd name="T9" fmla="*/ 0 h 226"/>
              </a:gdLst>
              <a:ahLst/>
              <a:cxnLst>
                <a:cxn ang="0">
                  <a:pos x="T0" y="T1"/>
                </a:cxn>
                <a:cxn ang="0">
                  <a:pos x="T2" y="T3"/>
                </a:cxn>
                <a:cxn ang="0">
                  <a:pos x="T4" y="T5"/>
                </a:cxn>
                <a:cxn ang="0">
                  <a:pos x="T6" y="T7"/>
                </a:cxn>
                <a:cxn ang="0">
                  <a:pos x="T8" y="T9"/>
                </a:cxn>
              </a:cxnLst>
              <a:rect l="0" t="0" r="r" b="b"/>
              <a:pathLst>
                <a:path w="2006" h="226">
                  <a:moveTo>
                    <a:pt x="1914" y="0"/>
                  </a:moveTo>
                  <a:lnTo>
                    <a:pt x="0" y="0"/>
                  </a:lnTo>
                  <a:lnTo>
                    <a:pt x="90" y="226"/>
                  </a:lnTo>
                  <a:lnTo>
                    <a:pt x="2006" y="226"/>
                  </a:lnTo>
                  <a:lnTo>
                    <a:pt x="1914" y="0"/>
                  </a:lnTo>
                  <a:close/>
                </a:path>
              </a:pathLst>
            </a:custGeom>
            <a:solidFill>
              <a:schemeClr val="accent5">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
            <p:cNvSpPr>
              <a:spLocks/>
            </p:cNvSpPr>
            <p:nvPr/>
          </p:nvSpPr>
          <p:spPr bwMode="auto">
            <a:xfrm>
              <a:off x="8020050" y="2930525"/>
              <a:ext cx="393700" cy="355600"/>
            </a:xfrm>
            <a:custGeom>
              <a:avLst/>
              <a:gdLst>
                <a:gd name="T0" fmla="*/ 248 w 248"/>
                <a:gd name="T1" fmla="*/ 0 h 224"/>
                <a:gd name="T2" fmla="*/ 90 w 248"/>
                <a:gd name="T3" fmla="*/ 0 h 224"/>
                <a:gd name="T4" fmla="*/ 0 w 248"/>
                <a:gd name="T5" fmla="*/ 224 h 224"/>
                <a:gd name="T6" fmla="*/ 158 w 248"/>
                <a:gd name="T7" fmla="*/ 224 h 224"/>
                <a:gd name="T8" fmla="*/ 248 w 248"/>
                <a:gd name="T9" fmla="*/ 0 h 224"/>
              </a:gdLst>
              <a:ahLst/>
              <a:cxnLst>
                <a:cxn ang="0">
                  <a:pos x="T0" y="T1"/>
                </a:cxn>
                <a:cxn ang="0">
                  <a:pos x="T2" y="T3"/>
                </a:cxn>
                <a:cxn ang="0">
                  <a:pos x="T4" y="T5"/>
                </a:cxn>
                <a:cxn ang="0">
                  <a:pos x="T6" y="T7"/>
                </a:cxn>
                <a:cxn ang="0">
                  <a:pos x="T8" y="T9"/>
                </a:cxn>
              </a:cxnLst>
              <a:rect l="0" t="0" r="r" b="b"/>
              <a:pathLst>
                <a:path w="248" h="224">
                  <a:moveTo>
                    <a:pt x="248" y="0"/>
                  </a:moveTo>
                  <a:lnTo>
                    <a:pt x="90" y="0"/>
                  </a:lnTo>
                  <a:lnTo>
                    <a:pt x="0" y="224"/>
                  </a:lnTo>
                  <a:lnTo>
                    <a:pt x="158" y="224"/>
                  </a:lnTo>
                  <a:lnTo>
                    <a:pt x="248"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1"/>
            <p:cNvSpPr>
              <a:spLocks/>
            </p:cNvSpPr>
            <p:nvPr/>
          </p:nvSpPr>
          <p:spPr bwMode="auto">
            <a:xfrm>
              <a:off x="4845050" y="2930525"/>
              <a:ext cx="3317875" cy="355600"/>
            </a:xfrm>
            <a:custGeom>
              <a:avLst/>
              <a:gdLst>
                <a:gd name="T0" fmla="*/ 92 w 2090"/>
                <a:gd name="T1" fmla="*/ 0 h 224"/>
                <a:gd name="T2" fmla="*/ 0 w 2090"/>
                <a:gd name="T3" fmla="*/ 224 h 224"/>
                <a:gd name="T4" fmla="*/ 2000 w 2090"/>
                <a:gd name="T5" fmla="*/ 224 h 224"/>
                <a:gd name="T6" fmla="*/ 2090 w 2090"/>
                <a:gd name="T7" fmla="*/ 0 h 224"/>
                <a:gd name="T8" fmla="*/ 92 w 2090"/>
                <a:gd name="T9" fmla="*/ 0 h 224"/>
              </a:gdLst>
              <a:ahLst/>
              <a:cxnLst>
                <a:cxn ang="0">
                  <a:pos x="T0" y="T1"/>
                </a:cxn>
                <a:cxn ang="0">
                  <a:pos x="T2" y="T3"/>
                </a:cxn>
                <a:cxn ang="0">
                  <a:pos x="T4" y="T5"/>
                </a:cxn>
                <a:cxn ang="0">
                  <a:pos x="T6" y="T7"/>
                </a:cxn>
                <a:cxn ang="0">
                  <a:pos x="T8" y="T9"/>
                </a:cxn>
              </a:cxnLst>
              <a:rect l="0" t="0" r="r" b="b"/>
              <a:pathLst>
                <a:path w="2090" h="224">
                  <a:moveTo>
                    <a:pt x="92" y="0"/>
                  </a:moveTo>
                  <a:lnTo>
                    <a:pt x="0" y="224"/>
                  </a:lnTo>
                  <a:lnTo>
                    <a:pt x="2000" y="224"/>
                  </a:lnTo>
                  <a:lnTo>
                    <a:pt x="2090" y="0"/>
                  </a:lnTo>
                  <a:lnTo>
                    <a:pt x="92"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12"/>
            <p:cNvSpPr>
              <a:spLocks noChangeArrowheads="1"/>
            </p:cNvSpPr>
            <p:nvPr/>
          </p:nvSpPr>
          <p:spPr bwMode="auto">
            <a:xfrm>
              <a:off x="8162925" y="2571750"/>
              <a:ext cx="250825" cy="358775"/>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13"/>
            <p:cNvSpPr>
              <a:spLocks noChangeArrowheads="1"/>
            </p:cNvSpPr>
            <p:nvPr/>
          </p:nvSpPr>
          <p:spPr bwMode="auto">
            <a:xfrm>
              <a:off x="4991100" y="2571750"/>
              <a:ext cx="3171825" cy="3587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14"/>
            <p:cNvSpPr>
              <a:spLocks noChangeArrowheads="1"/>
            </p:cNvSpPr>
            <p:nvPr/>
          </p:nvSpPr>
          <p:spPr bwMode="auto">
            <a:xfrm>
              <a:off x="8162925" y="2216150"/>
              <a:ext cx="250825" cy="355600"/>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Rectangle 15"/>
            <p:cNvSpPr>
              <a:spLocks noChangeArrowheads="1"/>
            </p:cNvSpPr>
            <p:nvPr/>
          </p:nvSpPr>
          <p:spPr bwMode="auto">
            <a:xfrm>
              <a:off x="4991100" y="2216150"/>
              <a:ext cx="3171825" cy="355600"/>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
            <p:cNvSpPr>
              <a:spLocks/>
            </p:cNvSpPr>
            <p:nvPr/>
          </p:nvSpPr>
          <p:spPr bwMode="auto">
            <a:xfrm>
              <a:off x="8020050" y="1857375"/>
              <a:ext cx="393700" cy="358775"/>
            </a:xfrm>
            <a:custGeom>
              <a:avLst/>
              <a:gdLst>
                <a:gd name="T0" fmla="*/ 248 w 248"/>
                <a:gd name="T1" fmla="*/ 226 h 226"/>
                <a:gd name="T2" fmla="*/ 158 w 248"/>
                <a:gd name="T3" fmla="*/ 0 h 226"/>
                <a:gd name="T4" fmla="*/ 0 w 248"/>
                <a:gd name="T5" fmla="*/ 0 h 226"/>
                <a:gd name="T6" fmla="*/ 90 w 248"/>
                <a:gd name="T7" fmla="*/ 226 h 226"/>
                <a:gd name="T8" fmla="*/ 248 w 248"/>
                <a:gd name="T9" fmla="*/ 226 h 226"/>
              </a:gdLst>
              <a:ahLst/>
              <a:cxnLst>
                <a:cxn ang="0">
                  <a:pos x="T0" y="T1"/>
                </a:cxn>
                <a:cxn ang="0">
                  <a:pos x="T2" y="T3"/>
                </a:cxn>
                <a:cxn ang="0">
                  <a:pos x="T4" y="T5"/>
                </a:cxn>
                <a:cxn ang="0">
                  <a:pos x="T6" y="T7"/>
                </a:cxn>
                <a:cxn ang="0">
                  <a:pos x="T8" y="T9"/>
                </a:cxn>
              </a:cxnLst>
              <a:rect l="0" t="0" r="r" b="b"/>
              <a:pathLst>
                <a:path w="248" h="226">
                  <a:moveTo>
                    <a:pt x="248" y="226"/>
                  </a:moveTo>
                  <a:lnTo>
                    <a:pt x="158" y="0"/>
                  </a:lnTo>
                  <a:lnTo>
                    <a:pt x="0" y="0"/>
                  </a:lnTo>
                  <a:lnTo>
                    <a:pt x="90" y="226"/>
                  </a:lnTo>
                  <a:lnTo>
                    <a:pt x="248" y="22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
            <p:cNvSpPr>
              <a:spLocks/>
            </p:cNvSpPr>
            <p:nvPr/>
          </p:nvSpPr>
          <p:spPr bwMode="auto">
            <a:xfrm>
              <a:off x="4845050" y="1857375"/>
              <a:ext cx="3317875" cy="358775"/>
            </a:xfrm>
            <a:custGeom>
              <a:avLst/>
              <a:gdLst>
                <a:gd name="T0" fmla="*/ 2090 w 2090"/>
                <a:gd name="T1" fmla="*/ 226 h 226"/>
                <a:gd name="T2" fmla="*/ 2000 w 2090"/>
                <a:gd name="T3" fmla="*/ 0 h 226"/>
                <a:gd name="T4" fmla="*/ 0 w 2090"/>
                <a:gd name="T5" fmla="*/ 0 h 226"/>
                <a:gd name="T6" fmla="*/ 92 w 2090"/>
                <a:gd name="T7" fmla="*/ 226 h 226"/>
                <a:gd name="T8" fmla="*/ 2090 w 2090"/>
                <a:gd name="T9" fmla="*/ 226 h 226"/>
              </a:gdLst>
              <a:ahLst/>
              <a:cxnLst>
                <a:cxn ang="0">
                  <a:pos x="T0" y="T1"/>
                </a:cxn>
                <a:cxn ang="0">
                  <a:pos x="T2" y="T3"/>
                </a:cxn>
                <a:cxn ang="0">
                  <a:pos x="T4" y="T5"/>
                </a:cxn>
                <a:cxn ang="0">
                  <a:pos x="T6" y="T7"/>
                </a:cxn>
                <a:cxn ang="0">
                  <a:pos x="T8" y="T9"/>
                </a:cxn>
              </a:cxnLst>
              <a:rect l="0" t="0" r="r" b="b"/>
              <a:pathLst>
                <a:path w="2090" h="226">
                  <a:moveTo>
                    <a:pt x="2090" y="226"/>
                  </a:moveTo>
                  <a:lnTo>
                    <a:pt x="2000" y="0"/>
                  </a:lnTo>
                  <a:lnTo>
                    <a:pt x="0" y="0"/>
                  </a:lnTo>
                  <a:lnTo>
                    <a:pt x="92" y="226"/>
                  </a:lnTo>
                  <a:lnTo>
                    <a:pt x="2090" y="226"/>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8"/>
            <p:cNvSpPr>
              <a:spLocks/>
            </p:cNvSpPr>
            <p:nvPr/>
          </p:nvSpPr>
          <p:spPr bwMode="auto">
            <a:xfrm>
              <a:off x="635000" y="2679700"/>
              <a:ext cx="1314450" cy="606425"/>
            </a:xfrm>
            <a:custGeom>
              <a:avLst/>
              <a:gdLst>
                <a:gd name="T0" fmla="*/ 0 w 828"/>
                <a:gd name="T1" fmla="*/ 0 h 382"/>
                <a:gd name="T2" fmla="*/ 0 w 828"/>
                <a:gd name="T3" fmla="*/ 78 h 382"/>
                <a:gd name="T4" fmla="*/ 738 w 828"/>
                <a:gd name="T5" fmla="*/ 382 h 382"/>
                <a:gd name="T6" fmla="*/ 828 w 828"/>
                <a:gd name="T7" fmla="*/ 158 h 382"/>
                <a:gd name="T8" fmla="*/ 0 w 828"/>
                <a:gd name="T9" fmla="*/ 0 h 382"/>
              </a:gdLst>
              <a:ahLst/>
              <a:cxnLst>
                <a:cxn ang="0">
                  <a:pos x="T0" y="T1"/>
                </a:cxn>
                <a:cxn ang="0">
                  <a:pos x="T2" y="T3"/>
                </a:cxn>
                <a:cxn ang="0">
                  <a:pos x="T4" y="T5"/>
                </a:cxn>
                <a:cxn ang="0">
                  <a:pos x="T6" y="T7"/>
                </a:cxn>
                <a:cxn ang="0">
                  <a:pos x="T8" y="T9"/>
                </a:cxn>
              </a:cxnLst>
              <a:rect l="0" t="0" r="r" b="b"/>
              <a:pathLst>
                <a:path w="828" h="382">
                  <a:moveTo>
                    <a:pt x="0" y="0"/>
                  </a:moveTo>
                  <a:lnTo>
                    <a:pt x="0" y="78"/>
                  </a:lnTo>
                  <a:lnTo>
                    <a:pt x="738" y="382"/>
                  </a:lnTo>
                  <a:lnTo>
                    <a:pt x="828" y="158"/>
                  </a:lnTo>
                  <a:lnTo>
                    <a:pt x="0" y="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9"/>
            <p:cNvSpPr>
              <a:spLocks/>
            </p:cNvSpPr>
            <p:nvPr/>
          </p:nvSpPr>
          <p:spPr bwMode="auto">
            <a:xfrm>
              <a:off x="635000" y="2571750"/>
              <a:ext cx="1314450" cy="358775"/>
            </a:xfrm>
            <a:custGeom>
              <a:avLst/>
              <a:gdLst>
                <a:gd name="T0" fmla="*/ 0 w 828"/>
                <a:gd name="T1" fmla="*/ 68 h 226"/>
                <a:gd name="T2" fmla="*/ 828 w 828"/>
                <a:gd name="T3" fmla="*/ 226 h 226"/>
                <a:gd name="T4" fmla="*/ 828 w 828"/>
                <a:gd name="T5" fmla="*/ 0 h 226"/>
                <a:gd name="T6" fmla="*/ 0 w 828"/>
                <a:gd name="T7" fmla="*/ 0 h 226"/>
                <a:gd name="T8" fmla="*/ 0 w 828"/>
                <a:gd name="T9" fmla="*/ 68 h 226"/>
              </a:gdLst>
              <a:ahLst/>
              <a:cxnLst>
                <a:cxn ang="0">
                  <a:pos x="T0" y="T1"/>
                </a:cxn>
                <a:cxn ang="0">
                  <a:pos x="T2" y="T3"/>
                </a:cxn>
                <a:cxn ang="0">
                  <a:pos x="T4" y="T5"/>
                </a:cxn>
                <a:cxn ang="0">
                  <a:pos x="T6" y="T7"/>
                </a:cxn>
                <a:cxn ang="0">
                  <a:pos x="T8" y="T9"/>
                </a:cxn>
              </a:cxnLst>
              <a:rect l="0" t="0" r="r" b="b"/>
              <a:pathLst>
                <a:path w="828" h="226">
                  <a:moveTo>
                    <a:pt x="0" y="68"/>
                  </a:moveTo>
                  <a:lnTo>
                    <a:pt x="828" y="226"/>
                  </a:lnTo>
                  <a:lnTo>
                    <a:pt x="828" y="0"/>
                  </a:lnTo>
                  <a:lnTo>
                    <a:pt x="0" y="0"/>
                  </a:lnTo>
                  <a:lnTo>
                    <a:pt x="0"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0"/>
            <p:cNvSpPr>
              <a:spLocks/>
            </p:cNvSpPr>
            <p:nvPr/>
          </p:nvSpPr>
          <p:spPr bwMode="auto">
            <a:xfrm>
              <a:off x="635000" y="2216150"/>
              <a:ext cx="1314450" cy="355600"/>
            </a:xfrm>
            <a:custGeom>
              <a:avLst/>
              <a:gdLst>
                <a:gd name="T0" fmla="*/ 828 w 828"/>
                <a:gd name="T1" fmla="*/ 224 h 224"/>
                <a:gd name="T2" fmla="*/ 828 w 828"/>
                <a:gd name="T3" fmla="*/ 0 h 224"/>
                <a:gd name="T4" fmla="*/ 0 w 828"/>
                <a:gd name="T5" fmla="*/ 156 h 224"/>
                <a:gd name="T6" fmla="*/ 0 w 828"/>
                <a:gd name="T7" fmla="*/ 224 h 224"/>
                <a:gd name="T8" fmla="*/ 828 w 828"/>
                <a:gd name="T9" fmla="*/ 224 h 224"/>
              </a:gdLst>
              <a:ahLst/>
              <a:cxnLst>
                <a:cxn ang="0">
                  <a:pos x="T0" y="T1"/>
                </a:cxn>
                <a:cxn ang="0">
                  <a:pos x="T2" y="T3"/>
                </a:cxn>
                <a:cxn ang="0">
                  <a:pos x="T4" y="T5"/>
                </a:cxn>
                <a:cxn ang="0">
                  <a:pos x="T6" y="T7"/>
                </a:cxn>
                <a:cxn ang="0">
                  <a:pos x="T8" y="T9"/>
                </a:cxn>
              </a:cxnLst>
              <a:rect l="0" t="0" r="r" b="b"/>
              <a:pathLst>
                <a:path w="828" h="224">
                  <a:moveTo>
                    <a:pt x="828" y="224"/>
                  </a:moveTo>
                  <a:lnTo>
                    <a:pt x="828" y="0"/>
                  </a:lnTo>
                  <a:lnTo>
                    <a:pt x="0" y="156"/>
                  </a:lnTo>
                  <a:lnTo>
                    <a:pt x="0" y="224"/>
                  </a:lnTo>
                  <a:lnTo>
                    <a:pt x="828" y="224"/>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1"/>
            <p:cNvSpPr>
              <a:spLocks/>
            </p:cNvSpPr>
            <p:nvPr/>
          </p:nvSpPr>
          <p:spPr bwMode="auto">
            <a:xfrm>
              <a:off x="635000" y="1857375"/>
              <a:ext cx="1314450" cy="606425"/>
            </a:xfrm>
            <a:custGeom>
              <a:avLst/>
              <a:gdLst>
                <a:gd name="T0" fmla="*/ 828 w 828"/>
                <a:gd name="T1" fmla="*/ 226 h 382"/>
                <a:gd name="T2" fmla="*/ 738 w 828"/>
                <a:gd name="T3" fmla="*/ 0 h 382"/>
                <a:gd name="T4" fmla="*/ 0 w 828"/>
                <a:gd name="T5" fmla="*/ 304 h 382"/>
                <a:gd name="T6" fmla="*/ 0 w 828"/>
                <a:gd name="T7" fmla="*/ 382 h 382"/>
                <a:gd name="T8" fmla="*/ 828 w 828"/>
                <a:gd name="T9" fmla="*/ 226 h 382"/>
              </a:gdLst>
              <a:ahLst/>
              <a:cxnLst>
                <a:cxn ang="0">
                  <a:pos x="T0" y="T1"/>
                </a:cxn>
                <a:cxn ang="0">
                  <a:pos x="T2" y="T3"/>
                </a:cxn>
                <a:cxn ang="0">
                  <a:pos x="T4" y="T5"/>
                </a:cxn>
                <a:cxn ang="0">
                  <a:pos x="T6" y="T7"/>
                </a:cxn>
                <a:cxn ang="0">
                  <a:pos x="T8" y="T9"/>
                </a:cxn>
              </a:cxnLst>
              <a:rect l="0" t="0" r="r" b="b"/>
              <a:pathLst>
                <a:path w="828" h="382">
                  <a:moveTo>
                    <a:pt x="828" y="226"/>
                  </a:moveTo>
                  <a:lnTo>
                    <a:pt x="738" y="0"/>
                  </a:lnTo>
                  <a:lnTo>
                    <a:pt x="0" y="304"/>
                  </a:lnTo>
                  <a:lnTo>
                    <a:pt x="0" y="382"/>
                  </a:lnTo>
                  <a:lnTo>
                    <a:pt x="828" y="226"/>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2"/>
            <p:cNvSpPr>
              <a:spLocks/>
            </p:cNvSpPr>
            <p:nvPr/>
          </p:nvSpPr>
          <p:spPr bwMode="auto">
            <a:xfrm>
              <a:off x="73025" y="2339975"/>
              <a:ext cx="561975" cy="463550"/>
            </a:xfrm>
            <a:custGeom>
              <a:avLst/>
              <a:gdLst>
                <a:gd name="T0" fmla="*/ 354 w 354"/>
                <a:gd name="T1" fmla="*/ 0 h 292"/>
                <a:gd name="T2" fmla="*/ 0 w 354"/>
                <a:gd name="T3" fmla="*/ 146 h 292"/>
                <a:gd name="T4" fmla="*/ 354 w 354"/>
                <a:gd name="T5" fmla="*/ 292 h 292"/>
                <a:gd name="T6" fmla="*/ 354 w 354"/>
                <a:gd name="T7" fmla="*/ 0 h 292"/>
              </a:gdLst>
              <a:ahLst/>
              <a:cxnLst>
                <a:cxn ang="0">
                  <a:pos x="T0" y="T1"/>
                </a:cxn>
                <a:cxn ang="0">
                  <a:pos x="T2" y="T3"/>
                </a:cxn>
                <a:cxn ang="0">
                  <a:pos x="T4" y="T5"/>
                </a:cxn>
                <a:cxn ang="0">
                  <a:pos x="T6" y="T7"/>
                </a:cxn>
              </a:cxnLst>
              <a:rect l="0" t="0" r="r" b="b"/>
              <a:pathLst>
                <a:path w="354" h="292">
                  <a:moveTo>
                    <a:pt x="354" y="0"/>
                  </a:moveTo>
                  <a:lnTo>
                    <a:pt x="0" y="146"/>
                  </a:lnTo>
                  <a:lnTo>
                    <a:pt x="354" y="292"/>
                  </a:lnTo>
                  <a:lnTo>
                    <a:pt x="35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矩形 99"/>
          <p:cNvSpPr/>
          <p:nvPr/>
        </p:nvSpPr>
        <p:spPr>
          <a:xfrm>
            <a:off x="617452" y="3402205"/>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01" name="矩形 100"/>
          <p:cNvSpPr/>
          <p:nvPr/>
        </p:nvSpPr>
        <p:spPr>
          <a:xfrm>
            <a:off x="617452" y="1784037"/>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02" name="矩形 101"/>
          <p:cNvSpPr/>
          <p:nvPr/>
        </p:nvSpPr>
        <p:spPr>
          <a:xfrm>
            <a:off x="8705989" y="3338705"/>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03" name="矩形 102"/>
          <p:cNvSpPr/>
          <p:nvPr/>
        </p:nvSpPr>
        <p:spPr>
          <a:xfrm>
            <a:off x="8705989" y="1784037"/>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04" name="直接连接符 103"/>
          <p:cNvCxnSpPr/>
          <p:nvPr/>
        </p:nvCxnSpPr>
        <p:spPr>
          <a:xfrm flipH="1" flipV="1">
            <a:off x="6074490" y="3908369"/>
            <a:ext cx="2606897"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H="1">
            <a:off x="3515514" y="2337148"/>
            <a:ext cx="2130744" cy="0"/>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6" name="肘形连接符 105"/>
          <p:cNvCxnSpPr/>
          <p:nvPr/>
        </p:nvCxnSpPr>
        <p:spPr>
          <a:xfrm rot="10800000">
            <a:off x="7518069" y="1411831"/>
            <a:ext cx="1187037" cy="938519"/>
          </a:xfrm>
          <a:prstGeom prst="bentConnector3">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3527352" y="3966265"/>
            <a:ext cx="845533" cy="1334136"/>
            <a:chOff x="2645261" y="3470258"/>
            <a:chExt cx="1029809" cy="480642"/>
          </a:xfrm>
        </p:grpSpPr>
        <p:cxnSp>
          <p:nvCxnSpPr>
            <p:cNvPr id="108" name="直接连接符 107"/>
            <p:cNvCxnSpPr/>
            <p:nvPr/>
          </p:nvCxnSpPr>
          <p:spPr>
            <a:xfrm>
              <a:off x="2645261" y="3470258"/>
              <a:ext cx="523782" cy="0"/>
            </a:xfrm>
            <a:prstGeom prst="line">
              <a:avLst/>
            </a:prstGeom>
            <a:ln w="12700">
              <a:solidFill>
                <a:schemeClr val="bg1">
                  <a:lumMod val="75000"/>
                </a:schemeClr>
              </a:solidFill>
              <a:prstDash val="sysDot"/>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3169043" y="3470258"/>
              <a:ext cx="0" cy="480642"/>
            </a:xfrm>
            <a:prstGeom prst="line">
              <a:avLst/>
            </a:prstGeom>
            <a:ln w="1270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3169043" y="3950900"/>
              <a:ext cx="506027" cy="0"/>
            </a:xfrm>
            <a:prstGeom prst="line">
              <a:avLst/>
            </a:prstGeom>
            <a:ln w="12700">
              <a:solidFill>
                <a:schemeClr val="bg1">
                  <a:lumMod val="7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grpSp>
      <p:sp>
        <p:nvSpPr>
          <p:cNvPr id="111" name="任意多边形 110"/>
          <p:cNvSpPr/>
          <p:nvPr/>
        </p:nvSpPr>
        <p:spPr>
          <a:xfrm>
            <a:off x="1310623" y="5597481"/>
            <a:ext cx="3386994" cy="648648"/>
          </a:xfrm>
          <a:custGeom>
            <a:avLst/>
            <a:gdLst>
              <a:gd name="connsiteX0" fmla="*/ 0 w 4252404"/>
              <a:gd name="connsiteY0" fmla="*/ 192648 h 743064"/>
              <a:gd name="connsiteX1" fmla="*/ 1376039 w 4252404"/>
              <a:gd name="connsiteY1" fmla="*/ 379079 h 743064"/>
              <a:gd name="connsiteX2" fmla="*/ 2796466 w 4252404"/>
              <a:gd name="connsiteY2" fmla="*/ 6217 h 743064"/>
              <a:gd name="connsiteX3" fmla="*/ 4252404 w 4252404"/>
              <a:gd name="connsiteY3" fmla="*/ 743064 h 743064"/>
              <a:gd name="connsiteX0" fmla="*/ 0 w 4252404"/>
              <a:gd name="connsiteY0" fmla="*/ 192648 h 743064"/>
              <a:gd name="connsiteX1" fmla="*/ 1376039 w 4252404"/>
              <a:gd name="connsiteY1" fmla="*/ 379079 h 743064"/>
              <a:gd name="connsiteX2" fmla="*/ 2796466 w 4252404"/>
              <a:gd name="connsiteY2" fmla="*/ 6217 h 743064"/>
              <a:gd name="connsiteX3" fmla="*/ 4252404 w 4252404"/>
              <a:gd name="connsiteY3" fmla="*/ 743064 h 743064"/>
              <a:gd name="connsiteX0" fmla="*/ 0 w 4252404"/>
              <a:gd name="connsiteY0" fmla="*/ 193788 h 744204"/>
              <a:gd name="connsiteX1" fmla="*/ 1376039 w 4252404"/>
              <a:gd name="connsiteY1" fmla="*/ 380219 h 744204"/>
              <a:gd name="connsiteX2" fmla="*/ 2796466 w 4252404"/>
              <a:gd name="connsiteY2" fmla="*/ 7357 h 744204"/>
              <a:gd name="connsiteX3" fmla="*/ 4252404 w 4252404"/>
              <a:gd name="connsiteY3" fmla="*/ 744204 h 744204"/>
              <a:gd name="connsiteX0" fmla="*/ 0 w 4252404"/>
              <a:gd name="connsiteY0" fmla="*/ 193788 h 744204"/>
              <a:gd name="connsiteX1" fmla="*/ 1376039 w 4252404"/>
              <a:gd name="connsiteY1" fmla="*/ 380219 h 744204"/>
              <a:gd name="connsiteX2" fmla="*/ 2796466 w 4252404"/>
              <a:gd name="connsiteY2" fmla="*/ 7357 h 744204"/>
              <a:gd name="connsiteX3" fmla="*/ 4252404 w 4252404"/>
              <a:gd name="connsiteY3" fmla="*/ 744204 h 744204"/>
              <a:gd name="connsiteX0" fmla="*/ 0 w 4252404"/>
              <a:gd name="connsiteY0" fmla="*/ 186436 h 736852"/>
              <a:gd name="connsiteX1" fmla="*/ 1376039 w 4252404"/>
              <a:gd name="connsiteY1" fmla="*/ 372867 h 736852"/>
              <a:gd name="connsiteX2" fmla="*/ 2796466 w 4252404"/>
              <a:gd name="connsiteY2" fmla="*/ 5 h 736852"/>
              <a:gd name="connsiteX3" fmla="*/ 4252404 w 4252404"/>
              <a:gd name="connsiteY3" fmla="*/ 736852 h 736852"/>
              <a:gd name="connsiteX0" fmla="*/ 0 w 4252404"/>
              <a:gd name="connsiteY0" fmla="*/ 0 h 550416"/>
              <a:gd name="connsiteX1" fmla="*/ 1376039 w 4252404"/>
              <a:gd name="connsiteY1" fmla="*/ 186431 h 550416"/>
              <a:gd name="connsiteX2" fmla="*/ 4252404 w 4252404"/>
              <a:gd name="connsiteY2" fmla="*/ 550416 h 550416"/>
              <a:gd name="connsiteX0" fmla="*/ 0 w 4252404"/>
              <a:gd name="connsiteY0" fmla="*/ 0 h 550416"/>
              <a:gd name="connsiteX1" fmla="*/ 4252404 w 4252404"/>
              <a:gd name="connsiteY1" fmla="*/ 550416 h 550416"/>
              <a:gd name="connsiteX0" fmla="*/ 0 w 4252404"/>
              <a:gd name="connsiteY0" fmla="*/ 0 h 550416"/>
              <a:gd name="connsiteX1" fmla="*/ 2155321 w 4252404"/>
              <a:gd name="connsiteY1" fmla="*/ 278481 h 550416"/>
              <a:gd name="connsiteX2" fmla="*/ 4252404 w 4252404"/>
              <a:gd name="connsiteY2" fmla="*/ 550416 h 550416"/>
              <a:gd name="connsiteX0" fmla="*/ 0 w 4252404"/>
              <a:gd name="connsiteY0" fmla="*/ 0 h 550416"/>
              <a:gd name="connsiteX1" fmla="*/ 1687609 w 4252404"/>
              <a:gd name="connsiteY1" fmla="*/ 511976 h 550416"/>
              <a:gd name="connsiteX2" fmla="*/ 4252404 w 4252404"/>
              <a:gd name="connsiteY2" fmla="*/ 550416 h 550416"/>
              <a:gd name="connsiteX0" fmla="*/ 0 w 4252404"/>
              <a:gd name="connsiteY0" fmla="*/ 0 h 550416"/>
              <a:gd name="connsiteX1" fmla="*/ 1687609 w 4252404"/>
              <a:gd name="connsiteY1" fmla="*/ 511976 h 550416"/>
              <a:gd name="connsiteX2" fmla="*/ 4252404 w 4252404"/>
              <a:gd name="connsiteY2" fmla="*/ 550416 h 550416"/>
              <a:gd name="connsiteX0" fmla="*/ 0 w 4252404"/>
              <a:gd name="connsiteY0" fmla="*/ 0 h 550416"/>
              <a:gd name="connsiteX1" fmla="*/ 4252404 w 4252404"/>
              <a:gd name="connsiteY1" fmla="*/ 550416 h 550416"/>
              <a:gd name="connsiteX0" fmla="*/ 0 w 4252404"/>
              <a:gd name="connsiteY0" fmla="*/ 0 h 550416"/>
              <a:gd name="connsiteX1" fmla="*/ 4252404 w 4252404"/>
              <a:gd name="connsiteY1" fmla="*/ 550416 h 550416"/>
              <a:gd name="connsiteX0" fmla="*/ 0 w 4252404"/>
              <a:gd name="connsiteY0" fmla="*/ 0 h 554066"/>
              <a:gd name="connsiteX1" fmla="*/ 4252404 w 4252404"/>
              <a:gd name="connsiteY1" fmla="*/ 550416 h 554066"/>
              <a:gd name="connsiteX0" fmla="*/ 0 w 4252404"/>
              <a:gd name="connsiteY0" fmla="*/ 0 h 550416"/>
              <a:gd name="connsiteX1" fmla="*/ 4252404 w 4252404"/>
              <a:gd name="connsiteY1" fmla="*/ 550416 h 550416"/>
              <a:gd name="connsiteX0" fmla="*/ 0 w 4252404"/>
              <a:gd name="connsiteY0" fmla="*/ 0 h 550416"/>
              <a:gd name="connsiteX1" fmla="*/ 4252404 w 4252404"/>
              <a:gd name="connsiteY1" fmla="*/ 550416 h 550416"/>
              <a:gd name="connsiteX0" fmla="*/ 0 w 4252404"/>
              <a:gd name="connsiteY0" fmla="*/ 0 h 550416"/>
              <a:gd name="connsiteX1" fmla="*/ 4252404 w 4252404"/>
              <a:gd name="connsiteY1" fmla="*/ 550416 h 550416"/>
            </a:gdLst>
            <a:ahLst/>
            <a:cxnLst>
              <a:cxn ang="0">
                <a:pos x="connsiteX0" y="connsiteY0"/>
              </a:cxn>
              <a:cxn ang="0">
                <a:pos x="connsiteX1" y="connsiteY1"/>
              </a:cxn>
            </a:cxnLst>
            <a:rect l="l" t="t" r="r" b="b"/>
            <a:pathLst>
              <a:path w="4252404" h="550416">
                <a:moveTo>
                  <a:pt x="0" y="0"/>
                </a:moveTo>
                <a:cubicBezTo>
                  <a:pt x="831544" y="1149783"/>
                  <a:pt x="3415721" y="-505968"/>
                  <a:pt x="4252404" y="550416"/>
                </a:cubicBezTo>
              </a:path>
            </a:pathLst>
          </a:cu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37733534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1000" fill="hold"/>
                                        <p:tgtEl>
                                          <p:spTgt spid="81"/>
                                        </p:tgtEl>
                                        <p:attrNameLst>
                                          <p:attrName>ppt_w</p:attrName>
                                        </p:attrNameLst>
                                      </p:cBhvr>
                                      <p:tavLst>
                                        <p:tav tm="0">
                                          <p:val>
                                            <p:fltVal val="0"/>
                                          </p:val>
                                        </p:tav>
                                        <p:tav tm="100000">
                                          <p:val>
                                            <p:strVal val="#ppt_w"/>
                                          </p:val>
                                        </p:tav>
                                      </p:tavLst>
                                    </p:anim>
                                    <p:anim calcmode="lin" valueType="num">
                                      <p:cBhvr>
                                        <p:cTn id="8" dur="1000" fill="hold"/>
                                        <p:tgtEl>
                                          <p:spTgt spid="81"/>
                                        </p:tgtEl>
                                        <p:attrNameLst>
                                          <p:attrName>ppt_h</p:attrName>
                                        </p:attrNameLst>
                                      </p:cBhvr>
                                      <p:tavLst>
                                        <p:tav tm="0">
                                          <p:val>
                                            <p:fltVal val="0"/>
                                          </p:val>
                                        </p:tav>
                                        <p:tav tm="100000">
                                          <p:val>
                                            <p:strVal val="#ppt_h"/>
                                          </p:val>
                                        </p:tav>
                                      </p:tavLst>
                                    </p:anim>
                                    <p:animEffect transition="in" filter="fade">
                                      <p:cBhvr>
                                        <p:cTn id="9" dur="1000"/>
                                        <p:tgtEl>
                                          <p:spTgt spid="81"/>
                                        </p:tgtEl>
                                      </p:cBhvr>
                                    </p:animEffect>
                                  </p:childTnLst>
                                </p:cTn>
                              </p:par>
                              <p:par>
                                <p:cTn id="10" presetID="8" presetClass="emph" presetSubtype="0" fill="hold" nodeType="withEffect">
                                  <p:stCondLst>
                                    <p:cond delay="0"/>
                                  </p:stCondLst>
                                  <p:childTnLst>
                                    <p:animRot by="43200000">
                                      <p:cBhvr>
                                        <p:cTn id="11" dur="1000" fill="hold"/>
                                        <p:tgtEl>
                                          <p:spTgt spid="81"/>
                                        </p:tgtEl>
                                        <p:attrNameLst>
                                          <p:attrName>r</p:attrName>
                                        </p:attrNameLst>
                                      </p:cBhvr>
                                    </p:animRot>
                                  </p:childTnLst>
                                </p:cTn>
                              </p:par>
                            </p:childTnLst>
                          </p:cTn>
                        </p:par>
                        <p:par>
                          <p:cTn id="12" fill="hold">
                            <p:stCondLst>
                              <p:cond delay="1000"/>
                            </p:stCondLst>
                            <p:childTnLst>
                              <p:par>
                                <p:cTn id="13" presetID="0" presetClass="path" presetSubtype="0" accel="50000" decel="50000" fill="hold" nodeType="afterEffect">
                                  <p:stCondLst>
                                    <p:cond delay="0"/>
                                  </p:stCondLst>
                                  <p:childTnLst>
                                    <p:animMotion origin="layout" path="M -0.00018 -0.00062 L -0.00018 4.93827E-6 C -0.08438 -0.18025 -0.20174 0.13888 -0.28854 -0.08766 " pathEditMode="relative" rAng="0" ptsTypes="AAA">
                                      <p:cBhvr>
                                        <p:cTn id="14" dur="1000" fill="hold"/>
                                        <p:tgtEl>
                                          <p:spTgt spid="81"/>
                                        </p:tgtEl>
                                        <p:attrNameLst>
                                          <p:attrName>ppt_x</p:attrName>
                                          <p:attrName>ppt_y</p:attrName>
                                        </p:attrNameLst>
                                      </p:cBhvr>
                                      <p:rCtr x="-14427" y="-4321"/>
                                    </p:animMotion>
                                  </p:childTnLst>
                                </p:cTn>
                              </p:par>
                              <p:par>
                                <p:cTn id="15" presetID="22" presetClass="entr" presetSubtype="2" fill="hold" grpId="0" nodeType="withEffect">
                                  <p:stCondLst>
                                    <p:cond delay="0"/>
                                  </p:stCondLst>
                                  <p:childTnLst>
                                    <p:set>
                                      <p:cBhvr>
                                        <p:cTn id="16" dur="1" fill="hold">
                                          <p:stCondLst>
                                            <p:cond delay="0"/>
                                          </p:stCondLst>
                                        </p:cTn>
                                        <p:tgtEl>
                                          <p:spTgt spid="111"/>
                                        </p:tgtEl>
                                        <p:attrNameLst>
                                          <p:attrName>style.visibility</p:attrName>
                                        </p:attrNameLst>
                                      </p:cBhvr>
                                      <p:to>
                                        <p:strVal val="visible"/>
                                      </p:to>
                                    </p:set>
                                    <p:animEffect transition="in" filter="wipe(right)">
                                      <p:cBhvr>
                                        <p:cTn id="17" dur="1000"/>
                                        <p:tgtEl>
                                          <p:spTgt spid="111"/>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105"/>
                                        </p:tgtEl>
                                        <p:attrNameLst>
                                          <p:attrName>style.visibility</p:attrName>
                                        </p:attrNameLst>
                                      </p:cBhvr>
                                      <p:to>
                                        <p:strVal val="visible"/>
                                      </p:to>
                                    </p:set>
                                    <p:animEffect transition="in" filter="wipe(right)">
                                      <p:cBhvr>
                                        <p:cTn id="21" dur="500"/>
                                        <p:tgtEl>
                                          <p:spTgt spid="10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300"/>
                                        <p:tgtEl>
                                          <p:spTgt spid="101"/>
                                        </p:tgtEl>
                                      </p:cBhvr>
                                    </p:animEffect>
                                  </p:childTnLst>
                                </p:cTn>
                              </p:par>
                            </p:childTnLst>
                          </p:cTn>
                        </p:par>
                        <p:par>
                          <p:cTn id="26" fill="hold">
                            <p:stCondLst>
                              <p:cond delay="2800"/>
                            </p:stCondLst>
                            <p:childTnLst>
                              <p:par>
                                <p:cTn id="27" presetID="22" presetClass="entr" presetSubtype="8" fill="hold" nodeType="afterEffect">
                                  <p:stCondLst>
                                    <p:cond delay="0"/>
                                  </p:stCondLst>
                                  <p:childTnLst>
                                    <p:set>
                                      <p:cBhvr>
                                        <p:cTn id="28" dur="1" fill="hold">
                                          <p:stCondLst>
                                            <p:cond delay="0"/>
                                          </p:stCondLst>
                                        </p:cTn>
                                        <p:tgtEl>
                                          <p:spTgt spid="106"/>
                                        </p:tgtEl>
                                        <p:attrNameLst>
                                          <p:attrName>style.visibility</p:attrName>
                                        </p:attrNameLst>
                                      </p:cBhvr>
                                      <p:to>
                                        <p:strVal val="visible"/>
                                      </p:to>
                                    </p:set>
                                    <p:animEffect transition="in" filter="wipe(left)">
                                      <p:cBhvr>
                                        <p:cTn id="29" dur="500"/>
                                        <p:tgtEl>
                                          <p:spTgt spid="106"/>
                                        </p:tgtEl>
                                      </p:cBhvr>
                                    </p:animEffect>
                                  </p:childTnLst>
                                </p:cTn>
                              </p:par>
                            </p:childTnLst>
                          </p:cTn>
                        </p:par>
                        <p:par>
                          <p:cTn id="30" fill="hold">
                            <p:stCondLst>
                              <p:cond delay="3300"/>
                            </p:stCondLst>
                            <p:childTnLst>
                              <p:par>
                                <p:cTn id="31" presetID="10" presetClass="entr" presetSubtype="0" fill="hold" grpId="0" nodeType="afterEffect">
                                  <p:stCondLst>
                                    <p:cond delay="0"/>
                                  </p:stCondLst>
                                  <p:childTnLst>
                                    <p:set>
                                      <p:cBhvr>
                                        <p:cTn id="32" dur="1" fill="hold">
                                          <p:stCondLst>
                                            <p:cond delay="0"/>
                                          </p:stCondLst>
                                        </p:cTn>
                                        <p:tgtEl>
                                          <p:spTgt spid="103"/>
                                        </p:tgtEl>
                                        <p:attrNameLst>
                                          <p:attrName>style.visibility</p:attrName>
                                        </p:attrNameLst>
                                      </p:cBhvr>
                                      <p:to>
                                        <p:strVal val="visible"/>
                                      </p:to>
                                    </p:set>
                                    <p:animEffect transition="in" filter="fade">
                                      <p:cBhvr>
                                        <p:cTn id="33" dur="300"/>
                                        <p:tgtEl>
                                          <p:spTgt spid="103"/>
                                        </p:tgtEl>
                                      </p:cBhvr>
                                    </p:animEffect>
                                  </p:childTnLst>
                                </p:cTn>
                              </p:par>
                            </p:childTnLst>
                          </p:cTn>
                        </p:par>
                        <p:par>
                          <p:cTn id="34" fill="hold">
                            <p:stCondLst>
                              <p:cond delay="3600"/>
                            </p:stCondLst>
                            <p:childTnLst>
                              <p:par>
                                <p:cTn id="35" presetID="22" presetClass="entr" presetSubtype="2" fill="hold"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wipe(right)">
                                      <p:cBhvr>
                                        <p:cTn id="37" dur="500"/>
                                        <p:tgtEl>
                                          <p:spTgt spid="107"/>
                                        </p:tgtEl>
                                      </p:cBhvr>
                                    </p:animEffect>
                                  </p:childTnLst>
                                </p:cTn>
                              </p:par>
                            </p:childTnLst>
                          </p:cTn>
                        </p:par>
                        <p:par>
                          <p:cTn id="38" fill="hold">
                            <p:stCondLst>
                              <p:cond delay="4100"/>
                            </p:stCondLst>
                            <p:childTnLst>
                              <p:par>
                                <p:cTn id="39" presetID="10" presetClass="entr" presetSubtype="0" fill="hold" grpId="0"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300"/>
                                        <p:tgtEl>
                                          <p:spTgt spid="100"/>
                                        </p:tgtEl>
                                      </p:cBhvr>
                                    </p:animEffect>
                                  </p:childTnLst>
                                </p:cTn>
                              </p:par>
                            </p:childTnLst>
                          </p:cTn>
                        </p:par>
                        <p:par>
                          <p:cTn id="42" fill="hold">
                            <p:stCondLst>
                              <p:cond delay="4400"/>
                            </p:stCondLst>
                            <p:childTnLst>
                              <p:par>
                                <p:cTn id="43" presetID="22" presetClass="entr" presetSubtype="8" fill="hold" nodeType="afterEffect">
                                  <p:stCondLst>
                                    <p:cond delay="0"/>
                                  </p:stCondLst>
                                  <p:childTnLst>
                                    <p:set>
                                      <p:cBhvr>
                                        <p:cTn id="44" dur="1" fill="hold">
                                          <p:stCondLst>
                                            <p:cond delay="0"/>
                                          </p:stCondLst>
                                        </p:cTn>
                                        <p:tgtEl>
                                          <p:spTgt spid="104"/>
                                        </p:tgtEl>
                                        <p:attrNameLst>
                                          <p:attrName>style.visibility</p:attrName>
                                        </p:attrNameLst>
                                      </p:cBhvr>
                                      <p:to>
                                        <p:strVal val="visible"/>
                                      </p:to>
                                    </p:set>
                                    <p:animEffect transition="in" filter="wipe(left)">
                                      <p:cBhvr>
                                        <p:cTn id="45" dur="500"/>
                                        <p:tgtEl>
                                          <p:spTgt spid="104"/>
                                        </p:tgtEl>
                                      </p:cBhvr>
                                    </p:animEffect>
                                  </p:childTnLst>
                                </p:cTn>
                              </p:par>
                            </p:childTnLst>
                          </p:cTn>
                        </p:par>
                        <p:par>
                          <p:cTn id="46" fill="hold">
                            <p:stCondLst>
                              <p:cond delay="4900"/>
                            </p:stCondLst>
                            <p:childTnLst>
                              <p:par>
                                <p:cTn id="47" presetID="10" presetClass="entr" presetSubtype="0" fill="hold" grpId="0" nodeType="afterEffect">
                                  <p:stCondLst>
                                    <p:cond delay="0"/>
                                  </p:stCondLst>
                                  <p:childTnLst>
                                    <p:set>
                                      <p:cBhvr>
                                        <p:cTn id="48" dur="1" fill="hold">
                                          <p:stCondLst>
                                            <p:cond delay="0"/>
                                          </p:stCondLst>
                                        </p:cTn>
                                        <p:tgtEl>
                                          <p:spTgt spid="102"/>
                                        </p:tgtEl>
                                        <p:attrNameLst>
                                          <p:attrName>style.visibility</p:attrName>
                                        </p:attrNameLst>
                                      </p:cBhvr>
                                      <p:to>
                                        <p:strVal val="visible"/>
                                      </p:to>
                                    </p:set>
                                    <p:animEffect transition="in" filter="fade">
                                      <p:cBhvr>
                                        <p:cTn id="49" dur="3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3574263" y="1609741"/>
            <a:ext cx="7246275" cy="2760663"/>
          </a:xfrm>
          <a:prstGeom prst="rect">
            <a:avLst/>
          </a:prstGeom>
          <a:noFill/>
          <a:ln w="3810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文本框 13"/>
          <p:cNvSpPr txBox="1">
            <a:spLocks noChangeArrowheads="1"/>
          </p:cNvSpPr>
          <p:nvPr/>
        </p:nvSpPr>
        <p:spPr bwMode="auto">
          <a:xfrm>
            <a:off x="7620718" y="1958715"/>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chemeClr val="tx2"/>
                </a:solidFill>
                <a:latin typeface="微软雅黑" panose="020B0503020204020204" pitchFamily="34" charset="-122"/>
                <a:ea typeface="微软雅黑" panose="020B0503020204020204" pitchFamily="34" charset="-122"/>
              </a:rPr>
              <a:t>年度工作概述</a:t>
            </a:r>
          </a:p>
        </p:txBody>
      </p:sp>
      <p:sp>
        <p:nvSpPr>
          <p:cNvPr id="6" name="文本框 14"/>
          <p:cNvSpPr txBox="1">
            <a:spLocks noChangeArrowheads="1"/>
          </p:cNvSpPr>
          <p:nvPr/>
        </p:nvSpPr>
        <p:spPr bwMode="auto">
          <a:xfrm>
            <a:off x="7620718" y="2508035"/>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solidFill>
                  <a:schemeClr val="tx2"/>
                </a:solidFill>
                <a:latin typeface="微软雅黑" panose="020B0503020204020204" pitchFamily="34" charset="-122"/>
                <a:ea typeface="微软雅黑" panose="020B0503020204020204" pitchFamily="34" charset="-122"/>
              </a:rPr>
              <a:t>工作完成情况</a:t>
            </a:r>
          </a:p>
        </p:txBody>
      </p:sp>
      <p:sp>
        <p:nvSpPr>
          <p:cNvPr id="7" name="文本框 15"/>
          <p:cNvSpPr txBox="1">
            <a:spLocks noChangeArrowheads="1"/>
          </p:cNvSpPr>
          <p:nvPr/>
        </p:nvSpPr>
        <p:spPr bwMode="auto">
          <a:xfrm>
            <a:off x="7620718" y="3057355"/>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solidFill>
                  <a:schemeClr val="tx2"/>
                </a:solidFill>
                <a:latin typeface="微软雅黑" panose="020B0503020204020204" pitchFamily="34" charset="-122"/>
                <a:ea typeface="微软雅黑" panose="020B0503020204020204" pitchFamily="34" charset="-122"/>
              </a:rPr>
              <a:t>成功项目展示</a:t>
            </a:r>
          </a:p>
        </p:txBody>
      </p:sp>
      <p:sp>
        <p:nvSpPr>
          <p:cNvPr id="8" name="文本框 16"/>
          <p:cNvSpPr txBox="1">
            <a:spLocks noChangeArrowheads="1"/>
          </p:cNvSpPr>
          <p:nvPr/>
        </p:nvSpPr>
        <p:spPr bwMode="auto">
          <a:xfrm>
            <a:off x="7620718" y="3606675"/>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solidFill>
                  <a:schemeClr val="tx2"/>
                </a:solidFill>
                <a:latin typeface="微软雅黑" panose="020B0503020204020204" pitchFamily="34" charset="-122"/>
                <a:ea typeface="微软雅黑" panose="020B0503020204020204" pitchFamily="34" charset="-122"/>
              </a:rPr>
              <a:t>明年工作计划</a:t>
            </a:r>
          </a:p>
        </p:txBody>
      </p:sp>
      <p:sp>
        <p:nvSpPr>
          <p:cNvPr id="9" name="文本框 8"/>
          <p:cNvSpPr txBox="1"/>
          <p:nvPr/>
        </p:nvSpPr>
        <p:spPr>
          <a:xfrm>
            <a:off x="7168608" y="1935260"/>
            <a:ext cx="606287" cy="461665"/>
          </a:xfrm>
          <a:prstGeom prst="rect">
            <a:avLst/>
          </a:prstGeom>
          <a:noFill/>
        </p:spPr>
        <p:txBody>
          <a:bodyPr wrap="square" rtlCol="0">
            <a:spAutoFit/>
          </a:bodyPr>
          <a:lstStyle/>
          <a:p>
            <a:r>
              <a:rPr lang="en-US" altLang="zh-CN" sz="2400" dirty="0">
                <a:solidFill>
                  <a:schemeClr val="tx2"/>
                </a:solidFill>
                <a:latin typeface="微软雅黑 Light" panose="020B0502040204020203" pitchFamily="34" charset="-122"/>
                <a:ea typeface="微软雅黑 Light" panose="020B0502040204020203" pitchFamily="34" charset="-122"/>
              </a:rPr>
              <a:t>01</a:t>
            </a:r>
            <a:endParaRPr lang="zh-CN" altLang="en-US" sz="2400" dirty="0">
              <a:solidFill>
                <a:schemeClr val="tx2"/>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7168609" y="2484580"/>
            <a:ext cx="646430" cy="461665"/>
          </a:xfrm>
          <a:prstGeom prst="rect">
            <a:avLst/>
          </a:prstGeom>
          <a:noFill/>
        </p:spPr>
        <p:txBody>
          <a:bodyPr wrap="square" rtlCol="0">
            <a:spAutoFit/>
          </a:bodyPr>
          <a:lstStyle/>
          <a:p>
            <a:r>
              <a:rPr lang="en-US" altLang="zh-CN" sz="2400" dirty="0">
                <a:solidFill>
                  <a:schemeClr val="tx2"/>
                </a:solidFill>
                <a:latin typeface="微软雅黑 Light" panose="020B0502040204020203" pitchFamily="34" charset="-122"/>
                <a:ea typeface="微软雅黑 Light" panose="020B0502040204020203" pitchFamily="34" charset="-122"/>
              </a:rPr>
              <a:t>02</a:t>
            </a:r>
            <a:endParaRPr lang="zh-CN" altLang="en-US" sz="2400" dirty="0">
              <a:solidFill>
                <a:schemeClr val="tx2"/>
              </a:solidFill>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7168608" y="3033900"/>
            <a:ext cx="646429" cy="461665"/>
          </a:xfrm>
          <a:prstGeom prst="rect">
            <a:avLst/>
          </a:prstGeom>
          <a:noFill/>
        </p:spPr>
        <p:txBody>
          <a:bodyPr wrap="square" rtlCol="0">
            <a:spAutoFit/>
          </a:bodyPr>
          <a:lstStyle/>
          <a:p>
            <a:r>
              <a:rPr lang="en-US" altLang="zh-CN" sz="2400" dirty="0">
                <a:solidFill>
                  <a:schemeClr val="tx2"/>
                </a:solidFill>
                <a:latin typeface="微软雅黑 Light" panose="020B0502040204020203" pitchFamily="34" charset="-122"/>
                <a:ea typeface="微软雅黑 Light" panose="020B0502040204020203" pitchFamily="34" charset="-122"/>
              </a:rPr>
              <a:t>03</a:t>
            </a:r>
            <a:endParaRPr lang="zh-CN" altLang="en-US" sz="2400" dirty="0">
              <a:solidFill>
                <a:schemeClr val="tx2"/>
              </a:solidFill>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7168608" y="3583220"/>
            <a:ext cx="646429" cy="461665"/>
          </a:xfrm>
          <a:prstGeom prst="rect">
            <a:avLst/>
          </a:prstGeom>
          <a:noFill/>
        </p:spPr>
        <p:txBody>
          <a:bodyPr wrap="square" rtlCol="0">
            <a:spAutoFit/>
          </a:bodyPr>
          <a:lstStyle/>
          <a:p>
            <a:r>
              <a:rPr lang="en-US" altLang="zh-CN" sz="2400" dirty="0">
                <a:solidFill>
                  <a:schemeClr val="tx2"/>
                </a:solidFill>
                <a:latin typeface="微软雅黑 Light" panose="020B0502040204020203" pitchFamily="34" charset="-122"/>
                <a:ea typeface="微软雅黑 Light" panose="020B0502040204020203" pitchFamily="34" charset="-122"/>
              </a:rPr>
              <a:t>04</a:t>
            </a:r>
            <a:endParaRPr lang="zh-CN" altLang="en-US" sz="2400" dirty="0">
              <a:solidFill>
                <a:schemeClr val="tx2"/>
              </a:solidFill>
              <a:latin typeface="微软雅黑 Light" panose="020B0502040204020203" pitchFamily="34" charset="-122"/>
              <a:ea typeface="微软雅黑 Light" panose="020B0502040204020203" pitchFamily="34" charset="-122"/>
            </a:endParaRPr>
          </a:p>
        </p:txBody>
      </p:sp>
      <p:grpSp>
        <p:nvGrpSpPr>
          <p:cNvPr id="13" name="组合 12"/>
          <p:cNvGrpSpPr/>
          <p:nvPr/>
        </p:nvGrpSpPr>
        <p:grpSpPr>
          <a:xfrm>
            <a:off x="4987741" y="2555969"/>
            <a:ext cx="1410704" cy="992892"/>
            <a:chOff x="3503718" y="2938055"/>
            <a:chExt cx="1410704" cy="992892"/>
          </a:xfrm>
        </p:grpSpPr>
        <p:grpSp>
          <p:nvGrpSpPr>
            <p:cNvPr id="14" name="组合 13"/>
            <p:cNvGrpSpPr/>
            <p:nvPr/>
          </p:nvGrpSpPr>
          <p:grpSpPr>
            <a:xfrm>
              <a:off x="3503718" y="2938055"/>
              <a:ext cx="1410704" cy="992892"/>
              <a:chOff x="3561850" y="2938055"/>
              <a:chExt cx="1410704" cy="992892"/>
            </a:xfrm>
          </p:grpSpPr>
          <p:sp>
            <p:nvSpPr>
              <p:cNvPr id="17" name="文本框 16"/>
              <p:cNvSpPr txBox="1"/>
              <p:nvPr/>
            </p:nvSpPr>
            <p:spPr>
              <a:xfrm>
                <a:off x="3630124" y="3469282"/>
                <a:ext cx="1274156" cy="461665"/>
              </a:xfrm>
              <a:prstGeom prst="rect">
                <a:avLst/>
              </a:prstGeom>
              <a:noFill/>
            </p:spPr>
            <p:txBody>
              <a:bodyPr wrap="square" rtlCol="0">
                <a:spAutoFit/>
              </a:bodyPr>
              <a:lstStyle/>
              <a:p>
                <a:r>
                  <a:rPr lang="en-US" altLang="zh-CN" sz="2400" dirty="0">
                    <a:solidFill>
                      <a:schemeClr val="tx2"/>
                    </a:solidFill>
                    <a:latin typeface="Impact" panose="020B0806030902050204" pitchFamily="34" charset="0"/>
                    <a:ea typeface="微软雅黑 Light" panose="020B0502040204020203" pitchFamily="34" charset="-122"/>
                  </a:rPr>
                  <a:t>CONTENT</a:t>
                </a:r>
                <a:endParaRPr lang="zh-CN" altLang="en-US" sz="2400" dirty="0">
                  <a:solidFill>
                    <a:schemeClr val="tx2"/>
                  </a:solidFill>
                  <a:latin typeface="Impact" panose="020B0806030902050204" pitchFamily="34" charset="0"/>
                  <a:ea typeface="微软雅黑 Light" panose="020B0502040204020203" pitchFamily="34" charset="-122"/>
                </a:endParaRPr>
              </a:p>
            </p:txBody>
          </p:sp>
          <p:sp>
            <p:nvSpPr>
              <p:cNvPr id="18" name="文本框 17"/>
              <p:cNvSpPr txBox="1"/>
              <p:nvPr/>
            </p:nvSpPr>
            <p:spPr>
              <a:xfrm>
                <a:off x="3561850" y="2938055"/>
                <a:ext cx="1410704" cy="646331"/>
              </a:xfrm>
              <a:prstGeom prst="rect">
                <a:avLst/>
              </a:prstGeom>
              <a:noFill/>
            </p:spPr>
            <p:txBody>
              <a:bodyPr wrap="square" rtlCol="0">
                <a:spAutoFit/>
              </a:bodyPr>
              <a:lstStyle/>
              <a:p>
                <a:r>
                  <a:rPr lang="zh-CN" altLang="en-US" sz="3600" dirty="0">
                    <a:solidFill>
                      <a:schemeClr val="tx2"/>
                    </a:solidFill>
                    <a:latin typeface="方正清刻本悦宋简体" panose="02000000000000000000" pitchFamily="2" charset="-122"/>
                    <a:ea typeface="方正清刻本悦宋简体" panose="02000000000000000000" pitchFamily="2" charset="-122"/>
                  </a:rPr>
                  <a:t>目录</a:t>
                </a:r>
              </a:p>
            </p:txBody>
          </p:sp>
        </p:grpSp>
        <p:sp>
          <p:nvSpPr>
            <p:cNvPr id="15" name="L 形 14"/>
            <p:cNvSpPr/>
            <p:nvPr/>
          </p:nvSpPr>
          <p:spPr>
            <a:xfrm rot="2493705" flipH="1" flipV="1">
              <a:off x="4575036" y="3364836"/>
              <a:ext cx="54243" cy="54244"/>
            </a:xfrm>
            <a:prstGeom prst="corner">
              <a:avLst>
                <a:gd name="adj1" fmla="val 15149"/>
                <a:gd name="adj2" fmla="val 17140"/>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sp>
          <p:nvSpPr>
            <p:cNvPr id="16" name="L 形 15"/>
            <p:cNvSpPr/>
            <p:nvPr/>
          </p:nvSpPr>
          <p:spPr>
            <a:xfrm rot="2493705" flipH="1" flipV="1">
              <a:off x="4649233" y="3364836"/>
              <a:ext cx="54243" cy="54244"/>
            </a:xfrm>
            <a:prstGeom prst="corner">
              <a:avLst>
                <a:gd name="adj1" fmla="val 15149"/>
                <a:gd name="adj2" fmla="val 17140"/>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grpSp>
      <p:pic>
        <p:nvPicPr>
          <p:cNvPr id="20" name="图片 1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538938"/>
            <a:ext cx="6006904" cy="4550228"/>
          </a:xfrm>
          <a:prstGeom prst="rect">
            <a:avLst/>
          </a:prstGeom>
        </p:spPr>
      </p:pic>
      <p:pic>
        <p:nvPicPr>
          <p:cNvPr id="21" name="图片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7184" y="827701"/>
            <a:ext cx="6894816" cy="9752826"/>
          </a:xfrm>
          <a:prstGeom prst="rect">
            <a:avLst/>
          </a:prstGeom>
        </p:spPr>
      </p:pic>
    </p:spTree>
    <p:extLst>
      <p:ext uri="{BB962C8B-B14F-4D97-AF65-F5344CB8AC3E}">
        <p14:creationId xmlns:p14="http://schemas.microsoft.com/office/powerpoint/2010/main" val="11658100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1500"/>
                                        <p:tgtEl>
                                          <p:spTgt spid="21"/>
                                        </p:tgtEl>
                                      </p:cBhvr>
                                    </p:animEffect>
                                  </p:childTnLst>
                                </p:cTn>
                              </p:par>
                            </p:childTnLst>
                          </p:cTn>
                        </p:par>
                        <p:par>
                          <p:cTn id="14" fill="hold">
                            <p:stCondLst>
                              <p:cond delay="2500"/>
                            </p:stCondLst>
                            <p:childTnLst>
                              <p:par>
                                <p:cTn id="15" presetID="16" presetClass="entr" presetSubtype="2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35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left)">
                                      <p:cBhvr>
                                        <p:cTn id="50" dur="500"/>
                                        <p:tgtEl>
                                          <p:spTgt spid="7"/>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978881" y="1580385"/>
            <a:ext cx="4234242" cy="3996267"/>
            <a:chOff x="877570" y="1462088"/>
            <a:chExt cx="3176095" cy="2997200"/>
          </a:xfrm>
        </p:grpSpPr>
        <p:grpSp>
          <p:nvGrpSpPr>
            <p:cNvPr id="28" name="组合 27"/>
            <p:cNvGrpSpPr/>
            <p:nvPr/>
          </p:nvGrpSpPr>
          <p:grpSpPr>
            <a:xfrm>
              <a:off x="877570" y="1462088"/>
              <a:ext cx="3044825" cy="2997200"/>
              <a:chOff x="2432050" y="1462088"/>
              <a:chExt cx="3044825" cy="2997200"/>
            </a:xfrm>
          </p:grpSpPr>
          <p:grpSp>
            <p:nvGrpSpPr>
              <p:cNvPr id="32" name="组合 31"/>
              <p:cNvGrpSpPr/>
              <p:nvPr/>
            </p:nvGrpSpPr>
            <p:grpSpPr>
              <a:xfrm>
                <a:off x="2432050" y="1462088"/>
                <a:ext cx="2470150" cy="2997200"/>
                <a:chOff x="2432050" y="1462088"/>
                <a:chExt cx="2470150" cy="2997200"/>
              </a:xfrm>
            </p:grpSpPr>
            <p:sp>
              <p:nvSpPr>
                <p:cNvPr id="40" name="Freeform 5"/>
                <p:cNvSpPr>
                  <a:spLocks/>
                </p:cNvSpPr>
                <p:nvPr/>
              </p:nvSpPr>
              <p:spPr bwMode="auto">
                <a:xfrm>
                  <a:off x="2432050" y="1484313"/>
                  <a:ext cx="2403475" cy="2974975"/>
                </a:xfrm>
                <a:custGeom>
                  <a:avLst/>
                  <a:gdLst>
                    <a:gd name="T0" fmla="*/ 534 w 1514"/>
                    <a:gd name="T1" fmla="*/ 0 h 1874"/>
                    <a:gd name="T2" fmla="*/ 502 w 1514"/>
                    <a:gd name="T3" fmla="*/ 16 h 1874"/>
                    <a:gd name="T4" fmla="*/ 416 w 1514"/>
                    <a:gd name="T5" fmla="*/ 70 h 1874"/>
                    <a:gd name="T6" fmla="*/ 360 w 1514"/>
                    <a:gd name="T7" fmla="*/ 114 h 1874"/>
                    <a:gd name="T8" fmla="*/ 298 w 1514"/>
                    <a:gd name="T9" fmla="*/ 170 h 1874"/>
                    <a:gd name="T10" fmla="*/ 232 w 1514"/>
                    <a:gd name="T11" fmla="*/ 238 h 1874"/>
                    <a:gd name="T12" fmla="*/ 164 w 1514"/>
                    <a:gd name="T13" fmla="*/ 322 h 1874"/>
                    <a:gd name="T14" fmla="*/ 148 w 1514"/>
                    <a:gd name="T15" fmla="*/ 346 h 1874"/>
                    <a:gd name="T16" fmla="*/ 104 w 1514"/>
                    <a:gd name="T17" fmla="*/ 424 h 1874"/>
                    <a:gd name="T18" fmla="*/ 56 w 1514"/>
                    <a:gd name="T19" fmla="*/ 540 h 1874"/>
                    <a:gd name="T20" fmla="*/ 22 w 1514"/>
                    <a:gd name="T21" fmla="*/ 668 h 1874"/>
                    <a:gd name="T22" fmla="*/ 4 w 1514"/>
                    <a:gd name="T23" fmla="*/ 802 h 1874"/>
                    <a:gd name="T24" fmla="*/ 2 w 1514"/>
                    <a:gd name="T25" fmla="*/ 942 h 1874"/>
                    <a:gd name="T26" fmla="*/ 12 w 1514"/>
                    <a:gd name="T27" fmla="*/ 1046 h 1874"/>
                    <a:gd name="T28" fmla="*/ 26 w 1514"/>
                    <a:gd name="T29" fmla="*/ 1114 h 1874"/>
                    <a:gd name="T30" fmla="*/ 44 w 1514"/>
                    <a:gd name="T31" fmla="*/ 1180 h 1874"/>
                    <a:gd name="T32" fmla="*/ 68 w 1514"/>
                    <a:gd name="T33" fmla="*/ 1244 h 1874"/>
                    <a:gd name="T34" fmla="*/ 96 w 1514"/>
                    <a:gd name="T35" fmla="*/ 1306 h 1874"/>
                    <a:gd name="T36" fmla="*/ 112 w 1514"/>
                    <a:gd name="T37" fmla="*/ 1336 h 1874"/>
                    <a:gd name="T38" fmla="*/ 188 w 1514"/>
                    <a:gd name="T39" fmla="*/ 1450 h 1874"/>
                    <a:gd name="T40" fmla="*/ 270 w 1514"/>
                    <a:gd name="T41" fmla="*/ 1550 h 1874"/>
                    <a:gd name="T42" fmla="*/ 364 w 1514"/>
                    <a:gd name="T43" fmla="*/ 1636 h 1874"/>
                    <a:gd name="T44" fmla="*/ 462 w 1514"/>
                    <a:gd name="T45" fmla="*/ 1710 h 1874"/>
                    <a:gd name="T46" fmla="*/ 568 w 1514"/>
                    <a:gd name="T47" fmla="*/ 1770 h 1874"/>
                    <a:gd name="T48" fmla="*/ 676 w 1514"/>
                    <a:gd name="T49" fmla="*/ 1818 h 1874"/>
                    <a:gd name="T50" fmla="*/ 788 w 1514"/>
                    <a:gd name="T51" fmla="*/ 1850 h 1874"/>
                    <a:gd name="T52" fmla="*/ 902 w 1514"/>
                    <a:gd name="T53" fmla="*/ 1868 h 1874"/>
                    <a:gd name="T54" fmla="*/ 960 w 1514"/>
                    <a:gd name="T55" fmla="*/ 1872 h 1874"/>
                    <a:gd name="T56" fmla="*/ 1066 w 1514"/>
                    <a:gd name="T57" fmla="*/ 1872 h 1874"/>
                    <a:gd name="T58" fmla="*/ 1166 w 1514"/>
                    <a:gd name="T59" fmla="*/ 1860 h 1874"/>
                    <a:gd name="T60" fmla="*/ 1256 w 1514"/>
                    <a:gd name="T61" fmla="*/ 1840 h 1874"/>
                    <a:gd name="T62" fmla="*/ 1334 w 1514"/>
                    <a:gd name="T63" fmla="*/ 1816 h 1874"/>
                    <a:gd name="T64" fmla="*/ 1402 w 1514"/>
                    <a:gd name="T65" fmla="*/ 1788 h 1874"/>
                    <a:gd name="T66" fmla="*/ 1456 w 1514"/>
                    <a:gd name="T67" fmla="*/ 1758 h 1874"/>
                    <a:gd name="T68" fmla="*/ 1496 w 1514"/>
                    <a:gd name="T69" fmla="*/ 1730 h 1874"/>
                    <a:gd name="T70" fmla="*/ 1512 w 1514"/>
                    <a:gd name="T71" fmla="*/ 1716 h 1874"/>
                    <a:gd name="T72" fmla="*/ 1514 w 1514"/>
                    <a:gd name="T73" fmla="*/ 1706 h 1874"/>
                    <a:gd name="T74" fmla="*/ 1504 w 1514"/>
                    <a:gd name="T75" fmla="*/ 1658 h 1874"/>
                    <a:gd name="T76" fmla="*/ 1470 w 1514"/>
                    <a:gd name="T77" fmla="*/ 1580 h 1874"/>
                    <a:gd name="T78" fmla="*/ 1388 w 1514"/>
                    <a:gd name="T79" fmla="*/ 1420 h 1874"/>
                    <a:gd name="T80" fmla="*/ 1232 w 1514"/>
                    <a:gd name="T81" fmla="*/ 1144 h 1874"/>
                    <a:gd name="T82" fmla="*/ 1048 w 1514"/>
                    <a:gd name="T83" fmla="*/ 832 h 1874"/>
                    <a:gd name="T84" fmla="*/ 696 w 1514"/>
                    <a:gd name="T85" fmla="*/ 258 h 1874"/>
                    <a:gd name="T86" fmla="*/ 534 w 1514"/>
                    <a:gd name="T87" fmla="*/ 0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14" h="1874">
                      <a:moveTo>
                        <a:pt x="534" y="0"/>
                      </a:moveTo>
                      <a:lnTo>
                        <a:pt x="534" y="0"/>
                      </a:lnTo>
                      <a:lnTo>
                        <a:pt x="526" y="4"/>
                      </a:lnTo>
                      <a:lnTo>
                        <a:pt x="502" y="16"/>
                      </a:lnTo>
                      <a:lnTo>
                        <a:pt x="464" y="38"/>
                      </a:lnTo>
                      <a:lnTo>
                        <a:pt x="416" y="70"/>
                      </a:lnTo>
                      <a:lnTo>
                        <a:pt x="390" y="90"/>
                      </a:lnTo>
                      <a:lnTo>
                        <a:pt x="360" y="114"/>
                      </a:lnTo>
                      <a:lnTo>
                        <a:pt x="330" y="140"/>
                      </a:lnTo>
                      <a:lnTo>
                        <a:pt x="298" y="170"/>
                      </a:lnTo>
                      <a:lnTo>
                        <a:pt x="266" y="202"/>
                      </a:lnTo>
                      <a:lnTo>
                        <a:pt x="232" y="238"/>
                      </a:lnTo>
                      <a:lnTo>
                        <a:pt x="198" y="280"/>
                      </a:lnTo>
                      <a:lnTo>
                        <a:pt x="164" y="322"/>
                      </a:lnTo>
                      <a:lnTo>
                        <a:pt x="164" y="322"/>
                      </a:lnTo>
                      <a:lnTo>
                        <a:pt x="148" y="346"/>
                      </a:lnTo>
                      <a:lnTo>
                        <a:pt x="134" y="372"/>
                      </a:lnTo>
                      <a:lnTo>
                        <a:pt x="104" y="424"/>
                      </a:lnTo>
                      <a:lnTo>
                        <a:pt x="78" y="480"/>
                      </a:lnTo>
                      <a:lnTo>
                        <a:pt x="56" y="540"/>
                      </a:lnTo>
                      <a:lnTo>
                        <a:pt x="36" y="602"/>
                      </a:lnTo>
                      <a:lnTo>
                        <a:pt x="22" y="668"/>
                      </a:lnTo>
                      <a:lnTo>
                        <a:pt x="10" y="734"/>
                      </a:lnTo>
                      <a:lnTo>
                        <a:pt x="4" y="802"/>
                      </a:lnTo>
                      <a:lnTo>
                        <a:pt x="0" y="872"/>
                      </a:lnTo>
                      <a:lnTo>
                        <a:pt x="2" y="942"/>
                      </a:lnTo>
                      <a:lnTo>
                        <a:pt x="8" y="1010"/>
                      </a:lnTo>
                      <a:lnTo>
                        <a:pt x="12" y="1046"/>
                      </a:lnTo>
                      <a:lnTo>
                        <a:pt x="18" y="1080"/>
                      </a:lnTo>
                      <a:lnTo>
                        <a:pt x="26" y="1114"/>
                      </a:lnTo>
                      <a:lnTo>
                        <a:pt x="34" y="1146"/>
                      </a:lnTo>
                      <a:lnTo>
                        <a:pt x="44" y="1180"/>
                      </a:lnTo>
                      <a:lnTo>
                        <a:pt x="56" y="1212"/>
                      </a:lnTo>
                      <a:lnTo>
                        <a:pt x="68" y="1244"/>
                      </a:lnTo>
                      <a:lnTo>
                        <a:pt x="82" y="1276"/>
                      </a:lnTo>
                      <a:lnTo>
                        <a:pt x="96" y="1306"/>
                      </a:lnTo>
                      <a:lnTo>
                        <a:pt x="112" y="1336"/>
                      </a:lnTo>
                      <a:lnTo>
                        <a:pt x="112" y="1336"/>
                      </a:lnTo>
                      <a:lnTo>
                        <a:pt x="148" y="1394"/>
                      </a:lnTo>
                      <a:lnTo>
                        <a:pt x="188" y="1450"/>
                      </a:lnTo>
                      <a:lnTo>
                        <a:pt x="228" y="1500"/>
                      </a:lnTo>
                      <a:lnTo>
                        <a:pt x="270" y="1550"/>
                      </a:lnTo>
                      <a:lnTo>
                        <a:pt x="316" y="1594"/>
                      </a:lnTo>
                      <a:lnTo>
                        <a:pt x="364" y="1636"/>
                      </a:lnTo>
                      <a:lnTo>
                        <a:pt x="412" y="1674"/>
                      </a:lnTo>
                      <a:lnTo>
                        <a:pt x="462" y="1710"/>
                      </a:lnTo>
                      <a:lnTo>
                        <a:pt x="514" y="1742"/>
                      </a:lnTo>
                      <a:lnTo>
                        <a:pt x="568" y="1770"/>
                      </a:lnTo>
                      <a:lnTo>
                        <a:pt x="622" y="1796"/>
                      </a:lnTo>
                      <a:lnTo>
                        <a:pt x="676" y="1818"/>
                      </a:lnTo>
                      <a:lnTo>
                        <a:pt x="732" y="1836"/>
                      </a:lnTo>
                      <a:lnTo>
                        <a:pt x="788" y="1850"/>
                      </a:lnTo>
                      <a:lnTo>
                        <a:pt x="846" y="1862"/>
                      </a:lnTo>
                      <a:lnTo>
                        <a:pt x="902" y="1868"/>
                      </a:lnTo>
                      <a:lnTo>
                        <a:pt x="902" y="1868"/>
                      </a:lnTo>
                      <a:lnTo>
                        <a:pt x="960" y="1872"/>
                      </a:lnTo>
                      <a:lnTo>
                        <a:pt x="1014" y="1874"/>
                      </a:lnTo>
                      <a:lnTo>
                        <a:pt x="1066" y="1872"/>
                      </a:lnTo>
                      <a:lnTo>
                        <a:pt x="1118" y="1868"/>
                      </a:lnTo>
                      <a:lnTo>
                        <a:pt x="1166" y="1860"/>
                      </a:lnTo>
                      <a:lnTo>
                        <a:pt x="1212" y="1852"/>
                      </a:lnTo>
                      <a:lnTo>
                        <a:pt x="1256" y="1840"/>
                      </a:lnTo>
                      <a:lnTo>
                        <a:pt x="1296" y="1828"/>
                      </a:lnTo>
                      <a:lnTo>
                        <a:pt x="1334" y="1816"/>
                      </a:lnTo>
                      <a:lnTo>
                        <a:pt x="1370" y="1802"/>
                      </a:lnTo>
                      <a:lnTo>
                        <a:pt x="1402" y="1788"/>
                      </a:lnTo>
                      <a:lnTo>
                        <a:pt x="1430" y="1772"/>
                      </a:lnTo>
                      <a:lnTo>
                        <a:pt x="1456" y="1758"/>
                      </a:lnTo>
                      <a:lnTo>
                        <a:pt x="1478" y="1744"/>
                      </a:lnTo>
                      <a:lnTo>
                        <a:pt x="1496" y="1730"/>
                      </a:lnTo>
                      <a:lnTo>
                        <a:pt x="1512" y="1716"/>
                      </a:lnTo>
                      <a:lnTo>
                        <a:pt x="1512" y="1716"/>
                      </a:lnTo>
                      <a:lnTo>
                        <a:pt x="1514" y="1712"/>
                      </a:lnTo>
                      <a:lnTo>
                        <a:pt x="1514" y="1706"/>
                      </a:lnTo>
                      <a:lnTo>
                        <a:pt x="1512" y="1686"/>
                      </a:lnTo>
                      <a:lnTo>
                        <a:pt x="1504" y="1658"/>
                      </a:lnTo>
                      <a:lnTo>
                        <a:pt x="1490" y="1622"/>
                      </a:lnTo>
                      <a:lnTo>
                        <a:pt x="1470" y="1580"/>
                      </a:lnTo>
                      <a:lnTo>
                        <a:pt x="1448" y="1532"/>
                      </a:lnTo>
                      <a:lnTo>
                        <a:pt x="1388" y="1420"/>
                      </a:lnTo>
                      <a:lnTo>
                        <a:pt x="1316" y="1288"/>
                      </a:lnTo>
                      <a:lnTo>
                        <a:pt x="1232" y="1144"/>
                      </a:lnTo>
                      <a:lnTo>
                        <a:pt x="1142" y="990"/>
                      </a:lnTo>
                      <a:lnTo>
                        <a:pt x="1048" y="832"/>
                      </a:lnTo>
                      <a:lnTo>
                        <a:pt x="862" y="524"/>
                      </a:lnTo>
                      <a:lnTo>
                        <a:pt x="696" y="258"/>
                      </a:lnTo>
                      <a:lnTo>
                        <a:pt x="534" y="0"/>
                      </a:lnTo>
                      <a:lnTo>
                        <a:pt x="534" y="0"/>
                      </a:lnTo>
                      <a:close/>
                    </a:path>
                  </a:pathLst>
                </a:custGeom>
                <a:gradFill flip="none" rotWithShape="1">
                  <a:gsLst>
                    <a:gs pos="20000">
                      <a:schemeClr val="accent5"/>
                    </a:gs>
                    <a:gs pos="80000">
                      <a:schemeClr val="accent5">
                        <a:lumMod val="60000"/>
                        <a:lumOff val="40000"/>
                      </a:schemeClr>
                    </a:gs>
                  </a:gsLst>
                  <a:lin ang="4200000" scaled="0"/>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
                <p:cNvSpPr>
                  <a:spLocks/>
                </p:cNvSpPr>
                <p:nvPr/>
              </p:nvSpPr>
              <p:spPr bwMode="auto">
                <a:xfrm>
                  <a:off x="3149600" y="1462088"/>
                  <a:ext cx="1752600" cy="2822575"/>
                </a:xfrm>
                <a:custGeom>
                  <a:avLst/>
                  <a:gdLst>
                    <a:gd name="T0" fmla="*/ 332 w 1104"/>
                    <a:gd name="T1" fmla="*/ 72 h 1778"/>
                    <a:gd name="T2" fmla="*/ 280 w 1104"/>
                    <a:gd name="T3" fmla="*/ 42 h 1778"/>
                    <a:gd name="T4" fmla="*/ 226 w 1104"/>
                    <a:gd name="T5" fmla="*/ 20 h 1778"/>
                    <a:gd name="T6" fmla="*/ 162 w 1104"/>
                    <a:gd name="T7" fmla="*/ 2 h 1778"/>
                    <a:gd name="T8" fmla="*/ 146 w 1104"/>
                    <a:gd name="T9" fmla="*/ 0 h 1778"/>
                    <a:gd name="T10" fmla="*/ 114 w 1104"/>
                    <a:gd name="T11" fmla="*/ 4 h 1778"/>
                    <a:gd name="T12" fmla="*/ 84 w 1104"/>
                    <a:gd name="T13" fmla="*/ 14 h 1778"/>
                    <a:gd name="T14" fmla="*/ 58 w 1104"/>
                    <a:gd name="T15" fmla="*/ 36 h 1778"/>
                    <a:gd name="T16" fmla="*/ 34 w 1104"/>
                    <a:gd name="T17" fmla="*/ 66 h 1778"/>
                    <a:gd name="T18" fmla="*/ 16 w 1104"/>
                    <a:gd name="T19" fmla="*/ 106 h 1778"/>
                    <a:gd name="T20" fmla="*/ 6 w 1104"/>
                    <a:gd name="T21" fmla="*/ 158 h 1778"/>
                    <a:gd name="T22" fmla="*/ 0 w 1104"/>
                    <a:gd name="T23" fmla="*/ 222 h 1778"/>
                    <a:gd name="T24" fmla="*/ 2 w 1104"/>
                    <a:gd name="T25" fmla="*/ 258 h 1778"/>
                    <a:gd name="T26" fmla="*/ 8 w 1104"/>
                    <a:gd name="T27" fmla="*/ 344 h 1778"/>
                    <a:gd name="T28" fmla="*/ 22 w 1104"/>
                    <a:gd name="T29" fmla="*/ 440 h 1778"/>
                    <a:gd name="T30" fmla="*/ 66 w 1104"/>
                    <a:gd name="T31" fmla="*/ 644 h 1778"/>
                    <a:gd name="T32" fmla="*/ 112 w 1104"/>
                    <a:gd name="T33" fmla="*/ 800 h 1778"/>
                    <a:gd name="T34" fmla="*/ 148 w 1104"/>
                    <a:gd name="T35" fmla="*/ 898 h 1778"/>
                    <a:gd name="T36" fmla="*/ 188 w 1104"/>
                    <a:gd name="T37" fmla="*/ 988 h 1778"/>
                    <a:gd name="T38" fmla="*/ 208 w 1104"/>
                    <a:gd name="T39" fmla="*/ 1028 h 1778"/>
                    <a:gd name="T40" fmla="*/ 310 w 1104"/>
                    <a:gd name="T41" fmla="*/ 1206 h 1778"/>
                    <a:gd name="T42" fmla="*/ 374 w 1104"/>
                    <a:gd name="T43" fmla="*/ 1300 h 1778"/>
                    <a:gd name="T44" fmla="*/ 444 w 1104"/>
                    <a:gd name="T45" fmla="*/ 1396 h 1778"/>
                    <a:gd name="T46" fmla="*/ 518 w 1104"/>
                    <a:gd name="T47" fmla="*/ 1486 h 1778"/>
                    <a:gd name="T48" fmla="*/ 594 w 1104"/>
                    <a:gd name="T49" fmla="*/ 1572 h 1778"/>
                    <a:gd name="T50" fmla="*/ 674 w 1104"/>
                    <a:gd name="T51" fmla="*/ 1646 h 1778"/>
                    <a:gd name="T52" fmla="*/ 752 w 1104"/>
                    <a:gd name="T53" fmla="*/ 1706 h 1778"/>
                    <a:gd name="T54" fmla="*/ 792 w 1104"/>
                    <a:gd name="T55" fmla="*/ 1730 h 1778"/>
                    <a:gd name="T56" fmla="*/ 862 w 1104"/>
                    <a:gd name="T57" fmla="*/ 1762 h 1778"/>
                    <a:gd name="T58" fmla="*/ 924 w 1104"/>
                    <a:gd name="T59" fmla="*/ 1778 h 1778"/>
                    <a:gd name="T60" fmla="*/ 976 w 1104"/>
                    <a:gd name="T61" fmla="*/ 1776 h 1778"/>
                    <a:gd name="T62" fmla="*/ 1022 w 1104"/>
                    <a:gd name="T63" fmla="*/ 1760 h 1778"/>
                    <a:gd name="T64" fmla="*/ 1056 w 1104"/>
                    <a:gd name="T65" fmla="*/ 1734 h 1778"/>
                    <a:gd name="T66" fmla="*/ 1082 w 1104"/>
                    <a:gd name="T67" fmla="*/ 1696 h 1778"/>
                    <a:gd name="T68" fmla="*/ 1100 w 1104"/>
                    <a:gd name="T69" fmla="*/ 1650 h 1778"/>
                    <a:gd name="T70" fmla="*/ 1104 w 1104"/>
                    <a:gd name="T71" fmla="*/ 1624 h 1778"/>
                    <a:gd name="T72" fmla="*/ 1100 w 1104"/>
                    <a:gd name="T73" fmla="*/ 1584 h 1778"/>
                    <a:gd name="T74" fmla="*/ 1078 w 1104"/>
                    <a:gd name="T75" fmla="*/ 1518 h 1778"/>
                    <a:gd name="T76" fmla="*/ 992 w 1104"/>
                    <a:gd name="T77" fmla="*/ 1324 h 1778"/>
                    <a:gd name="T78" fmla="*/ 870 w 1104"/>
                    <a:gd name="T79" fmla="*/ 1072 h 1778"/>
                    <a:gd name="T80" fmla="*/ 726 w 1104"/>
                    <a:gd name="T81" fmla="*/ 796 h 1778"/>
                    <a:gd name="T82" fmla="*/ 456 w 1104"/>
                    <a:gd name="T83" fmla="*/ 294 h 1778"/>
                    <a:gd name="T84" fmla="*/ 332 w 1104"/>
                    <a:gd name="T85" fmla="*/ 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4" h="1778">
                      <a:moveTo>
                        <a:pt x="332" y="72"/>
                      </a:moveTo>
                      <a:lnTo>
                        <a:pt x="332" y="72"/>
                      </a:lnTo>
                      <a:lnTo>
                        <a:pt x="318" y="62"/>
                      </a:lnTo>
                      <a:lnTo>
                        <a:pt x="280" y="42"/>
                      </a:lnTo>
                      <a:lnTo>
                        <a:pt x="254" y="30"/>
                      </a:lnTo>
                      <a:lnTo>
                        <a:pt x="226" y="20"/>
                      </a:lnTo>
                      <a:lnTo>
                        <a:pt x="194" y="10"/>
                      </a:lnTo>
                      <a:lnTo>
                        <a:pt x="162" y="2"/>
                      </a:lnTo>
                      <a:lnTo>
                        <a:pt x="162" y="2"/>
                      </a:lnTo>
                      <a:lnTo>
                        <a:pt x="146" y="0"/>
                      </a:lnTo>
                      <a:lnTo>
                        <a:pt x="130" y="0"/>
                      </a:lnTo>
                      <a:lnTo>
                        <a:pt x="114" y="4"/>
                      </a:lnTo>
                      <a:lnTo>
                        <a:pt x="98" y="8"/>
                      </a:lnTo>
                      <a:lnTo>
                        <a:pt x="84" y="14"/>
                      </a:lnTo>
                      <a:lnTo>
                        <a:pt x="70" y="24"/>
                      </a:lnTo>
                      <a:lnTo>
                        <a:pt x="58" y="36"/>
                      </a:lnTo>
                      <a:lnTo>
                        <a:pt x="46" y="50"/>
                      </a:lnTo>
                      <a:lnTo>
                        <a:pt x="34" y="66"/>
                      </a:lnTo>
                      <a:lnTo>
                        <a:pt x="24" y="86"/>
                      </a:lnTo>
                      <a:lnTo>
                        <a:pt x="16" y="106"/>
                      </a:lnTo>
                      <a:lnTo>
                        <a:pt x="10" y="132"/>
                      </a:lnTo>
                      <a:lnTo>
                        <a:pt x="6" y="158"/>
                      </a:lnTo>
                      <a:lnTo>
                        <a:pt x="2" y="190"/>
                      </a:lnTo>
                      <a:lnTo>
                        <a:pt x="0" y="222"/>
                      </a:lnTo>
                      <a:lnTo>
                        <a:pt x="2" y="258"/>
                      </a:lnTo>
                      <a:lnTo>
                        <a:pt x="2" y="258"/>
                      </a:lnTo>
                      <a:lnTo>
                        <a:pt x="4" y="300"/>
                      </a:lnTo>
                      <a:lnTo>
                        <a:pt x="8" y="344"/>
                      </a:lnTo>
                      <a:lnTo>
                        <a:pt x="14" y="392"/>
                      </a:lnTo>
                      <a:lnTo>
                        <a:pt x="22" y="440"/>
                      </a:lnTo>
                      <a:lnTo>
                        <a:pt x="42" y="540"/>
                      </a:lnTo>
                      <a:lnTo>
                        <a:pt x="66" y="644"/>
                      </a:lnTo>
                      <a:lnTo>
                        <a:pt x="96" y="748"/>
                      </a:lnTo>
                      <a:lnTo>
                        <a:pt x="112" y="800"/>
                      </a:lnTo>
                      <a:lnTo>
                        <a:pt x="130" y="848"/>
                      </a:lnTo>
                      <a:lnTo>
                        <a:pt x="148" y="898"/>
                      </a:lnTo>
                      <a:lnTo>
                        <a:pt x="168" y="944"/>
                      </a:lnTo>
                      <a:lnTo>
                        <a:pt x="188" y="988"/>
                      </a:lnTo>
                      <a:lnTo>
                        <a:pt x="208" y="1028"/>
                      </a:lnTo>
                      <a:lnTo>
                        <a:pt x="208" y="1028"/>
                      </a:lnTo>
                      <a:lnTo>
                        <a:pt x="254" y="1114"/>
                      </a:lnTo>
                      <a:lnTo>
                        <a:pt x="310" y="1206"/>
                      </a:lnTo>
                      <a:lnTo>
                        <a:pt x="340" y="1252"/>
                      </a:lnTo>
                      <a:lnTo>
                        <a:pt x="374" y="1300"/>
                      </a:lnTo>
                      <a:lnTo>
                        <a:pt x="408" y="1348"/>
                      </a:lnTo>
                      <a:lnTo>
                        <a:pt x="444" y="1396"/>
                      </a:lnTo>
                      <a:lnTo>
                        <a:pt x="480" y="1442"/>
                      </a:lnTo>
                      <a:lnTo>
                        <a:pt x="518" y="1486"/>
                      </a:lnTo>
                      <a:lnTo>
                        <a:pt x="556" y="1530"/>
                      </a:lnTo>
                      <a:lnTo>
                        <a:pt x="594" y="1572"/>
                      </a:lnTo>
                      <a:lnTo>
                        <a:pt x="634" y="1610"/>
                      </a:lnTo>
                      <a:lnTo>
                        <a:pt x="674" y="1646"/>
                      </a:lnTo>
                      <a:lnTo>
                        <a:pt x="714" y="1678"/>
                      </a:lnTo>
                      <a:lnTo>
                        <a:pt x="752" y="1706"/>
                      </a:lnTo>
                      <a:lnTo>
                        <a:pt x="752" y="1706"/>
                      </a:lnTo>
                      <a:lnTo>
                        <a:pt x="792" y="1730"/>
                      </a:lnTo>
                      <a:lnTo>
                        <a:pt x="828" y="1748"/>
                      </a:lnTo>
                      <a:lnTo>
                        <a:pt x="862" y="1762"/>
                      </a:lnTo>
                      <a:lnTo>
                        <a:pt x="894" y="1772"/>
                      </a:lnTo>
                      <a:lnTo>
                        <a:pt x="924" y="1778"/>
                      </a:lnTo>
                      <a:lnTo>
                        <a:pt x="952" y="1778"/>
                      </a:lnTo>
                      <a:lnTo>
                        <a:pt x="976" y="1776"/>
                      </a:lnTo>
                      <a:lnTo>
                        <a:pt x="1000" y="1770"/>
                      </a:lnTo>
                      <a:lnTo>
                        <a:pt x="1022" y="1760"/>
                      </a:lnTo>
                      <a:lnTo>
                        <a:pt x="1040" y="1748"/>
                      </a:lnTo>
                      <a:lnTo>
                        <a:pt x="1056" y="1734"/>
                      </a:lnTo>
                      <a:lnTo>
                        <a:pt x="1070" y="1716"/>
                      </a:lnTo>
                      <a:lnTo>
                        <a:pt x="1082" y="1696"/>
                      </a:lnTo>
                      <a:lnTo>
                        <a:pt x="1092" y="1674"/>
                      </a:lnTo>
                      <a:lnTo>
                        <a:pt x="1100" y="1650"/>
                      </a:lnTo>
                      <a:lnTo>
                        <a:pt x="1104" y="1624"/>
                      </a:lnTo>
                      <a:lnTo>
                        <a:pt x="1104" y="1624"/>
                      </a:lnTo>
                      <a:lnTo>
                        <a:pt x="1104" y="1608"/>
                      </a:lnTo>
                      <a:lnTo>
                        <a:pt x="1100" y="1584"/>
                      </a:lnTo>
                      <a:lnTo>
                        <a:pt x="1090" y="1554"/>
                      </a:lnTo>
                      <a:lnTo>
                        <a:pt x="1078" y="1518"/>
                      </a:lnTo>
                      <a:lnTo>
                        <a:pt x="1042" y="1430"/>
                      </a:lnTo>
                      <a:lnTo>
                        <a:pt x="992" y="1324"/>
                      </a:lnTo>
                      <a:lnTo>
                        <a:pt x="934" y="1204"/>
                      </a:lnTo>
                      <a:lnTo>
                        <a:pt x="870" y="1072"/>
                      </a:lnTo>
                      <a:lnTo>
                        <a:pt x="800" y="936"/>
                      </a:lnTo>
                      <a:lnTo>
                        <a:pt x="726" y="796"/>
                      </a:lnTo>
                      <a:lnTo>
                        <a:pt x="582" y="526"/>
                      </a:lnTo>
                      <a:lnTo>
                        <a:pt x="456" y="294"/>
                      </a:lnTo>
                      <a:lnTo>
                        <a:pt x="332" y="72"/>
                      </a:lnTo>
                      <a:lnTo>
                        <a:pt x="332" y="72"/>
                      </a:lnTo>
                      <a:close/>
                    </a:path>
                  </a:pathLst>
                </a:custGeom>
                <a:gradFill flip="none" rotWithShape="1">
                  <a:gsLst>
                    <a:gs pos="80000">
                      <a:schemeClr val="accent5"/>
                    </a:gs>
                    <a:gs pos="20000">
                      <a:schemeClr val="accent5">
                        <a:lumMod val="75000"/>
                      </a:scheme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Freeform 7"/>
              <p:cNvSpPr>
                <a:spLocks/>
              </p:cNvSpPr>
              <p:nvPr/>
            </p:nvSpPr>
            <p:spPr bwMode="auto">
              <a:xfrm>
                <a:off x="3457575" y="1719263"/>
                <a:ext cx="1644650" cy="1581150"/>
              </a:xfrm>
              <a:custGeom>
                <a:avLst/>
                <a:gdLst>
                  <a:gd name="T0" fmla="*/ 2 w 1036"/>
                  <a:gd name="T1" fmla="*/ 76 h 996"/>
                  <a:gd name="T2" fmla="*/ 2 w 1036"/>
                  <a:gd name="T3" fmla="*/ 76 h 996"/>
                  <a:gd name="T4" fmla="*/ 0 w 1036"/>
                  <a:gd name="T5" fmla="*/ 90 h 996"/>
                  <a:gd name="T6" fmla="*/ 0 w 1036"/>
                  <a:gd name="T7" fmla="*/ 132 h 996"/>
                  <a:gd name="T8" fmla="*/ 2 w 1036"/>
                  <a:gd name="T9" fmla="*/ 162 h 996"/>
                  <a:gd name="T10" fmla="*/ 6 w 1036"/>
                  <a:gd name="T11" fmla="*/ 198 h 996"/>
                  <a:gd name="T12" fmla="*/ 12 w 1036"/>
                  <a:gd name="T13" fmla="*/ 242 h 996"/>
                  <a:gd name="T14" fmla="*/ 22 w 1036"/>
                  <a:gd name="T15" fmla="*/ 292 h 996"/>
                  <a:gd name="T16" fmla="*/ 36 w 1036"/>
                  <a:gd name="T17" fmla="*/ 350 h 996"/>
                  <a:gd name="T18" fmla="*/ 54 w 1036"/>
                  <a:gd name="T19" fmla="*/ 412 h 996"/>
                  <a:gd name="T20" fmla="*/ 78 w 1036"/>
                  <a:gd name="T21" fmla="*/ 482 h 996"/>
                  <a:gd name="T22" fmla="*/ 106 w 1036"/>
                  <a:gd name="T23" fmla="*/ 556 h 996"/>
                  <a:gd name="T24" fmla="*/ 142 w 1036"/>
                  <a:gd name="T25" fmla="*/ 638 h 996"/>
                  <a:gd name="T26" fmla="*/ 186 w 1036"/>
                  <a:gd name="T27" fmla="*/ 726 h 996"/>
                  <a:gd name="T28" fmla="*/ 236 w 1036"/>
                  <a:gd name="T29" fmla="*/ 820 h 996"/>
                  <a:gd name="T30" fmla="*/ 294 w 1036"/>
                  <a:gd name="T31" fmla="*/ 920 h 996"/>
                  <a:gd name="T32" fmla="*/ 328 w 1036"/>
                  <a:gd name="T33" fmla="*/ 996 h 996"/>
                  <a:gd name="T34" fmla="*/ 912 w 1036"/>
                  <a:gd name="T35" fmla="*/ 684 h 996"/>
                  <a:gd name="T36" fmla="*/ 1036 w 1036"/>
                  <a:gd name="T37" fmla="*/ 482 h 996"/>
                  <a:gd name="T38" fmla="*/ 888 w 1036"/>
                  <a:gd name="T39" fmla="*/ 328 h 996"/>
                  <a:gd name="T40" fmla="*/ 488 w 1036"/>
                  <a:gd name="T41" fmla="*/ 44 h 996"/>
                  <a:gd name="T42" fmla="*/ 124 w 1036"/>
                  <a:gd name="T43" fmla="*/ 0 h 996"/>
                  <a:gd name="T44" fmla="*/ 8 w 1036"/>
                  <a:gd name="T45" fmla="*/ 54 h 996"/>
                  <a:gd name="T46" fmla="*/ 2 w 1036"/>
                  <a:gd name="T47" fmla="*/ 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6" h="996">
                    <a:moveTo>
                      <a:pt x="2" y="76"/>
                    </a:moveTo>
                    <a:lnTo>
                      <a:pt x="2" y="76"/>
                    </a:lnTo>
                    <a:lnTo>
                      <a:pt x="0" y="90"/>
                    </a:lnTo>
                    <a:lnTo>
                      <a:pt x="0" y="132"/>
                    </a:lnTo>
                    <a:lnTo>
                      <a:pt x="2" y="162"/>
                    </a:lnTo>
                    <a:lnTo>
                      <a:pt x="6" y="198"/>
                    </a:lnTo>
                    <a:lnTo>
                      <a:pt x="12" y="242"/>
                    </a:lnTo>
                    <a:lnTo>
                      <a:pt x="22" y="292"/>
                    </a:lnTo>
                    <a:lnTo>
                      <a:pt x="36" y="350"/>
                    </a:lnTo>
                    <a:lnTo>
                      <a:pt x="54" y="412"/>
                    </a:lnTo>
                    <a:lnTo>
                      <a:pt x="78" y="482"/>
                    </a:lnTo>
                    <a:lnTo>
                      <a:pt x="106" y="556"/>
                    </a:lnTo>
                    <a:lnTo>
                      <a:pt x="142" y="638"/>
                    </a:lnTo>
                    <a:lnTo>
                      <a:pt x="186" y="726"/>
                    </a:lnTo>
                    <a:lnTo>
                      <a:pt x="236" y="820"/>
                    </a:lnTo>
                    <a:lnTo>
                      <a:pt x="294" y="920"/>
                    </a:lnTo>
                    <a:lnTo>
                      <a:pt x="328" y="996"/>
                    </a:lnTo>
                    <a:lnTo>
                      <a:pt x="912" y="684"/>
                    </a:lnTo>
                    <a:lnTo>
                      <a:pt x="1036" y="482"/>
                    </a:lnTo>
                    <a:lnTo>
                      <a:pt x="888" y="328"/>
                    </a:lnTo>
                    <a:lnTo>
                      <a:pt x="488" y="44"/>
                    </a:lnTo>
                    <a:lnTo>
                      <a:pt x="124" y="0"/>
                    </a:lnTo>
                    <a:lnTo>
                      <a:pt x="8" y="54"/>
                    </a:lnTo>
                    <a:lnTo>
                      <a:pt x="2" y="76"/>
                    </a:lnTo>
                    <a:close/>
                  </a:path>
                </a:pathLst>
              </a:custGeom>
              <a:gradFill flip="none" rotWithShape="1">
                <a:gsLst>
                  <a:gs pos="20000">
                    <a:schemeClr val="accent2">
                      <a:lumMod val="60000"/>
                      <a:lumOff val="40000"/>
                    </a:schemeClr>
                  </a:gs>
                  <a:gs pos="80000">
                    <a:schemeClr val="accent2"/>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4" name="组合 33"/>
              <p:cNvGrpSpPr/>
              <p:nvPr/>
            </p:nvGrpSpPr>
            <p:grpSpPr>
              <a:xfrm>
                <a:off x="3844925" y="2093913"/>
                <a:ext cx="1631950" cy="2092325"/>
                <a:chOff x="3844925" y="2093913"/>
                <a:chExt cx="1631950" cy="2092325"/>
              </a:xfrm>
            </p:grpSpPr>
            <p:sp>
              <p:nvSpPr>
                <p:cNvPr id="38" name="Freeform 8"/>
                <p:cNvSpPr>
                  <a:spLocks/>
                </p:cNvSpPr>
                <p:nvPr/>
              </p:nvSpPr>
              <p:spPr bwMode="auto">
                <a:xfrm>
                  <a:off x="3844925" y="2220913"/>
                  <a:ext cx="1631950" cy="1965325"/>
                </a:xfrm>
                <a:custGeom>
                  <a:avLst/>
                  <a:gdLst>
                    <a:gd name="T0" fmla="*/ 952 w 1028"/>
                    <a:gd name="T1" fmla="*/ 44 h 1238"/>
                    <a:gd name="T2" fmla="*/ 928 w 1028"/>
                    <a:gd name="T3" fmla="*/ 0 h 1238"/>
                    <a:gd name="T4" fmla="*/ 930 w 1028"/>
                    <a:gd name="T5" fmla="*/ 6 h 1238"/>
                    <a:gd name="T6" fmla="*/ 932 w 1028"/>
                    <a:gd name="T7" fmla="*/ 26 h 1238"/>
                    <a:gd name="T8" fmla="*/ 922 w 1028"/>
                    <a:gd name="T9" fmla="*/ 68 h 1238"/>
                    <a:gd name="T10" fmla="*/ 884 w 1028"/>
                    <a:gd name="T11" fmla="*/ 142 h 1238"/>
                    <a:gd name="T12" fmla="*/ 816 w 1028"/>
                    <a:gd name="T13" fmla="*/ 234 h 1238"/>
                    <a:gd name="T14" fmla="*/ 712 w 1028"/>
                    <a:gd name="T15" fmla="*/ 342 h 1238"/>
                    <a:gd name="T16" fmla="*/ 646 w 1028"/>
                    <a:gd name="T17" fmla="*/ 402 h 1238"/>
                    <a:gd name="T18" fmla="*/ 568 w 1028"/>
                    <a:gd name="T19" fmla="*/ 462 h 1238"/>
                    <a:gd name="T20" fmla="*/ 478 w 1028"/>
                    <a:gd name="T21" fmla="*/ 526 h 1238"/>
                    <a:gd name="T22" fmla="*/ 378 w 1028"/>
                    <a:gd name="T23" fmla="*/ 592 h 1238"/>
                    <a:gd name="T24" fmla="*/ 266 w 1028"/>
                    <a:gd name="T25" fmla="*/ 658 h 1238"/>
                    <a:gd name="T26" fmla="*/ 140 w 1028"/>
                    <a:gd name="T27" fmla="*/ 724 h 1238"/>
                    <a:gd name="T28" fmla="*/ 0 w 1028"/>
                    <a:gd name="T29" fmla="*/ 792 h 1238"/>
                    <a:gd name="T30" fmla="*/ 56 w 1028"/>
                    <a:gd name="T31" fmla="*/ 866 h 1238"/>
                    <a:gd name="T32" fmla="*/ 160 w 1028"/>
                    <a:gd name="T33" fmla="*/ 994 h 1238"/>
                    <a:gd name="T34" fmla="*/ 256 w 1028"/>
                    <a:gd name="T35" fmla="*/ 1090 h 1238"/>
                    <a:gd name="T36" fmla="*/ 338 w 1028"/>
                    <a:gd name="T37" fmla="*/ 1160 h 1238"/>
                    <a:gd name="T38" fmla="*/ 370 w 1028"/>
                    <a:gd name="T39" fmla="*/ 1184 h 1238"/>
                    <a:gd name="T40" fmla="*/ 428 w 1028"/>
                    <a:gd name="T41" fmla="*/ 1218 h 1238"/>
                    <a:gd name="T42" fmla="*/ 482 w 1028"/>
                    <a:gd name="T43" fmla="*/ 1234 h 1238"/>
                    <a:gd name="T44" fmla="*/ 528 w 1028"/>
                    <a:gd name="T45" fmla="*/ 1236 h 1238"/>
                    <a:gd name="T46" fmla="*/ 568 w 1028"/>
                    <a:gd name="T47" fmla="*/ 1220 h 1238"/>
                    <a:gd name="T48" fmla="*/ 606 w 1028"/>
                    <a:gd name="T49" fmla="*/ 1194 h 1238"/>
                    <a:gd name="T50" fmla="*/ 674 w 1028"/>
                    <a:gd name="T51" fmla="*/ 1142 h 1238"/>
                    <a:gd name="T52" fmla="*/ 736 w 1028"/>
                    <a:gd name="T53" fmla="*/ 1086 h 1238"/>
                    <a:gd name="T54" fmla="*/ 792 w 1028"/>
                    <a:gd name="T55" fmla="*/ 1028 h 1238"/>
                    <a:gd name="T56" fmla="*/ 842 w 1028"/>
                    <a:gd name="T57" fmla="*/ 964 h 1238"/>
                    <a:gd name="T58" fmla="*/ 888 w 1028"/>
                    <a:gd name="T59" fmla="*/ 894 h 1238"/>
                    <a:gd name="T60" fmla="*/ 928 w 1028"/>
                    <a:gd name="T61" fmla="*/ 818 h 1238"/>
                    <a:gd name="T62" fmla="*/ 966 w 1028"/>
                    <a:gd name="T63" fmla="*/ 732 h 1238"/>
                    <a:gd name="T64" fmla="*/ 982 w 1028"/>
                    <a:gd name="T65" fmla="*/ 686 h 1238"/>
                    <a:gd name="T66" fmla="*/ 1010 w 1028"/>
                    <a:gd name="T67" fmla="*/ 590 h 1238"/>
                    <a:gd name="T68" fmla="*/ 1024 w 1028"/>
                    <a:gd name="T69" fmla="*/ 494 h 1238"/>
                    <a:gd name="T70" fmla="*/ 1028 w 1028"/>
                    <a:gd name="T71" fmla="*/ 402 h 1238"/>
                    <a:gd name="T72" fmla="*/ 1022 w 1028"/>
                    <a:gd name="T73" fmla="*/ 314 h 1238"/>
                    <a:gd name="T74" fmla="*/ 1010 w 1028"/>
                    <a:gd name="T75" fmla="*/ 232 h 1238"/>
                    <a:gd name="T76" fmla="*/ 992 w 1028"/>
                    <a:gd name="T77" fmla="*/ 158 h 1238"/>
                    <a:gd name="T78" fmla="*/ 972 w 1028"/>
                    <a:gd name="T79" fmla="*/ 96 h 1238"/>
                    <a:gd name="T80" fmla="*/ 952 w 1028"/>
                    <a:gd name="T81" fmla="*/ 4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8" h="1238">
                      <a:moveTo>
                        <a:pt x="952" y="44"/>
                      </a:moveTo>
                      <a:lnTo>
                        <a:pt x="952" y="44"/>
                      </a:lnTo>
                      <a:lnTo>
                        <a:pt x="940" y="20"/>
                      </a:lnTo>
                      <a:lnTo>
                        <a:pt x="928" y="0"/>
                      </a:lnTo>
                      <a:lnTo>
                        <a:pt x="928" y="0"/>
                      </a:lnTo>
                      <a:lnTo>
                        <a:pt x="930" y="6"/>
                      </a:lnTo>
                      <a:lnTo>
                        <a:pt x="932" y="16"/>
                      </a:lnTo>
                      <a:lnTo>
                        <a:pt x="932" y="26"/>
                      </a:lnTo>
                      <a:lnTo>
                        <a:pt x="930" y="38"/>
                      </a:lnTo>
                      <a:lnTo>
                        <a:pt x="922" y="68"/>
                      </a:lnTo>
                      <a:lnTo>
                        <a:pt x="906" y="102"/>
                      </a:lnTo>
                      <a:lnTo>
                        <a:pt x="884" y="142"/>
                      </a:lnTo>
                      <a:lnTo>
                        <a:pt x="854" y="186"/>
                      </a:lnTo>
                      <a:lnTo>
                        <a:pt x="816" y="234"/>
                      </a:lnTo>
                      <a:lnTo>
                        <a:pt x="768" y="286"/>
                      </a:lnTo>
                      <a:lnTo>
                        <a:pt x="712" y="342"/>
                      </a:lnTo>
                      <a:lnTo>
                        <a:pt x="680" y="372"/>
                      </a:lnTo>
                      <a:lnTo>
                        <a:pt x="646" y="402"/>
                      </a:lnTo>
                      <a:lnTo>
                        <a:pt x="608" y="432"/>
                      </a:lnTo>
                      <a:lnTo>
                        <a:pt x="568" y="462"/>
                      </a:lnTo>
                      <a:lnTo>
                        <a:pt x="524" y="494"/>
                      </a:lnTo>
                      <a:lnTo>
                        <a:pt x="478" y="526"/>
                      </a:lnTo>
                      <a:lnTo>
                        <a:pt x="430" y="558"/>
                      </a:lnTo>
                      <a:lnTo>
                        <a:pt x="378" y="592"/>
                      </a:lnTo>
                      <a:lnTo>
                        <a:pt x="324" y="624"/>
                      </a:lnTo>
                      <a:lnTo>
                        <a:pt x="266" y="658"/>
                      </a:lnTo>
                      <a:lnTo>
                        <a:pt x="204" y="692"/>
                      </a:lnTo>
                      <a:lnTo>
                        <a:pt x="140" y="724"/>
                      </a:lnTo>
                      <a:lnTo>
                        <a:pt x="72" y="758"/>
                      </a:lnTo>
                      <a:lnTo>
                        <a:pt x="0" y="792"/>
                      </a:lnTo>
                      <a:lnTo>
                        <a:pt x="0" y="792"/>
                      </a:lnTo>
                      <a:lnTo>
                        <a:pt x="56" y="866"/>
                      </a:lnTo>
                      <a:lnTo>
                        <a:pt x="108" y="934"/>
                      </a:lnTo>
                      <a:lnTo>
                        <a:pt x="160" y="994"/>
                      </a:lnTo>
                      <a:lnTo>
                        <a:pt x="210" y="1046"/>
                      </a:lnTo>
                      <a:lnTo>
                        <a:pt x="256" y="1090"/>
                      </a:lnTo>
                      <a:lnTo>
                        <a:pt x="300" y="1128"/>
                      </a:lnTo>
                      <a:lnTo>
                        <a:pt x="338" y="1160"/>
                      </a:lnTo>
                      <a:lnTo>
                        <a:pt x="370" y="1184"/>
                      </a:lnTo>
                      <a:lnTo>
                        <a:pt x="370" y="1184"/>
                      </a:lnTo>
                      <a:lnTo>
                        <a:pt x="400" y="1204"/>
                      </a:lnTo>
                      <a:lnTo>
                        <a:pt x="428" y="1218"/>
                      </a:lnTo>
                      <a:lnTo>
                        <a:pt x="456" y="1228"/>
                      </a:lnTo>
                      <a:lnTo>
                        <a:pt x="482" y="1234"/>
                      </a:lnTo>
                      <a:lnTo>
                        <a:pt x="506" y="1238"/>
                      </a:lnTo>
                      <a:lnTo>
                        <a:pt x="528" y="1236"/>
                      </a:lnTo>
                      <a:lnTo>
                        <a:pt x="550" y="1230"/>
                      </a:lnTo>
                      <a:lnTo>
                        <a:pt x="568" y="1220"/>
                      </a:lnTo>
                      <a:lnTo>
                        <a:pt x="568" y="1220"/>
                      </a:lnTo>
                      <a:lnTo>
                        <a:pt x="606" y="1194"/>
                      </a:lnTo>
                      <a:lnTo>
                        <a:pt x="640" y="1168"/>
                      </a:lnTo>
                      <a:lnTo>
                        <a:pt x="674" y="1142"/>
                      </a:lnTo>
                      <a:lnTo>
                        <a:pt x="706" y="1114"/>
                      </a:lnTo>
                      <a:lnTo>
                        <a:pt x="736" y="1086"/>
                      </a:lnTo>
                      <a:lnTo>
                        <a:pt x="764" y="1058"/>
                      </a:lnTo>
                      <a:lnTo>
                        <a:pt x="792" y="1028"/>
                      </a:lnTo>
                      <a:lnTo>
                        <a:pt x="818" y="996"/>
                      </a:lnTo>
                      <a:lnTo>
                        <a:pt x="842" y="964"/>
                      </a:lnTo>
                      <a:lnTo>
                        <a:pt x="866" y="930"/>
                      </a:lnTo>
                      <a:lnTo>
                        <a:pt x="888" y="894"/>
                      </a:lnTo>
                      <a:lnTo>
                        <a:pt x="908" y="858"/>
                      </a:lnTo>
                      <a:lnTo>
                        <a:pt x="928" y="818"/>
                      </a:lnTo>
                      <a:lnTo>
                        <a:pt x="948" y="776"/>
                      </a:lnTo>
                      <a:lnTo>
                        <a:pt x="966" y="732"/>
                      </a:lnTo>
                      <a:lnTo>
                        <a:pt x="982" y="686"/>
                      </a:lnTo>
                      <a:lnTo>
                        <a:pt x="982" y="686"/>
                      </a:lnTo>
                      <a:lnTo>
                        <a:pt x="998" y="638"/>
                      </a:lnTo>
                      <a:lnTo>
                        <a:pt x="1010" y="590"/>
                      </a:lnTo>
                      <a:lnTo>
                        <a:pt x="1018" y="542"/>
                      </a:lnTo>
                      <a:lnTo>
                        <a:pt x="1024" y="494"/>
                      </a:lnTo>
                      <a:lnTo>
                        <a:pt x="1026" y="448"/>
                      </a:lnTo>
                      <a:lnTo>
                        <a:pt x="1028" y="402"/>
                      </a:lnTo>
                      <a:lnTo>
                        <a:pt x="1026" y="358"/>
                      </a:lnTo>
                      <a:lnTo>
                        <a:pt x="1022" y="314"/>
                      </a:lnTo>
                      <a:lnTo>
                        <a:pt x="1016" y="272"/>
                      </a:lnTo>
                      <a:lnTo>
                        <a:pt x="1010" y="232"/>
                      </a:lnTo>
                      <a:lnTo>
                        <a:pt x="1002" y="194"/>
                      </a:lnTo>
                      <a:lnTo>
                        <a:pt x="992" y="158"/>
                      </a:lnTo>
                      <a:lnTo>
                        <a:pt x="982" y="126"/>
                      </a:lnTo>
                      <a:lnTo>
                        <a:pt x="972" y="96"/>
                      </a:lnTo>
                      <a:lnTo>
                        <a:pt x="952" y="44"/>
                      </a:lnTo>
                      <a:lnTo>
                        <a:pt x="952" y="44"/>
                      </a:lnTo>
                      <a:close/>
                    </a:path>
                  </a:pathLst>
                </a:custGeom>
                <a:gradFill flip="none" rotWithShape="1">
                  <a:gsLst>
                    <a:gs pos="20000">
                      <a:schemeClr val="accent4">
                        <a:lumMod val="60000"/>
                        <a:lumOff val="40000"/>
                      </a:schemeClr>
                    </a:gs>
                    <a:gs pos="80000">
                      <a:schemeClr val="accent4"/>
                    </a:gs>
                  </a:gsLst>
                  <a:lin ang="8400000" scaled="0"/>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
                <p:cNvSpPr>
                  <a:spLocks/>
                </p:cNvSpPr>
                <p:nvPr/>
              </p:nvSpPr>
              <p:spPr bwMode="auto">
                <a:xfrm>
                  <a:off x="3844925" y="2093913"/>
                  <a:ext cx="1479550" cy="1384300"/>
                </a:xfrm>
                <a:custGeom>
                  <a:avLst/>
                  <a:gdLst>
                    <a:gd name="T0" fmla="*/ 928 w 932"/>
                    <a:gd name="T1" fmla="*/ 80 h 872"/>
                    <a:gd name="T2" fmla="*/ 928 w 932"/>
                    <a:gd name="T3" fmla="*/ 80 h 872"/>
                    <a:gd name="T4" fmla="*/ 918 w 932"/>
                    <a:gd name="T5" fmla="*/ 66 h 872"/>
                    <a:gd name="T6" fmla="*/ 908 w 932"/>
                    <a:gd name="T7" fmla="*/ 54 h 872"/>
                    <a:gd name="T8" fmla="*/ 886 w 932"/>
                    <a:gd name="T9" fmla="*/ 36 h 872"/>
                    <a:gd name="T10" fmla="*/ 866 w 932"/>
                    <a:gd name="T11" fmla="*/ 22 h 872"/>
                    <a:gd name="T12" fmla="*/ 846 w 932"/>
                    <a:gd name="T13" fmla="*/ 12 h 872"/>
                    <a:gd name="T14" fmla="*/ 830 w 932"/>
                    <a:gd name="T15" fmla="*/ 6 h 872"/>
                    <a:gd name="T16" fmla="*/ 816 w 932"/>
                    <a:gd name="T17" fmla="*/ 2 h 872"/>
                    <a:gd name="T18" fmla="*/ 804 w 932"/>
                    <a:gd name="T19" fmla="*/ 0 h 872"/>
                    <a:gd name="T20" fmla="*/ 668 w 932"/>
                    <a:gd name="T21" fmla="*/ 260 h 872"/>
                    <a:gd name="T22" fmla="*/ 668 w 932"/>
                    <a:gd name="T23" fmla="*/ 260 h 872"/>
                    <a:gd name="T24" fmla="*/ 604 w 932"/>
                    <a:gd name="T25" fmla="*/ 318 h 872"/>
                    <a:gd name="T26" fmla="*/ 542 w 932"/>
                    <a:gd name="T27" fmla="*/ 370 h 872"/>
                    <a:gd name="T28" fmla="*/ 482 w 932"/>
                    <a:gd name="T29" fmla="*/ 418 h 872"/>
                    <a:gd name="T30" fmla="*/ 426 w 932"/>
                    <a:gd name="T31" fmla="*/ 462 h 872"/>
                    <a:gd name="T32" fmla="*/ 372 w 932"/>
                    <a:gd name="T33" fmla="*/ 500 h 872"/>
                    <a:gd name="T34" fmla="*/ 322 w 932"/>
                    <a:gd name="T35" fmla="*/ 536 h 872"/>
                    <a:gd name="T36" fmla="*/ 274 w 932"/>
                    <a:gd name="T37" fmla="*/ 566 h 872"/>
                    <a:gd name="T38" fmla="*/ 230 w 932"/>
                    <a:gd name="T39" fmla="*/ 592 h 872"/>
                    <a:gd name="T40" fmla="*/ 156 w 932"/>
                    <a:gd name="T41" fmla="*/ 634 h 872"/>
                    <a:gd name="T42" fmla="*/ 98 w 932"/>
                    <a:gd name="T43" fmla="*/ 662 h 872"/>
                    <a:gd name="T44" fmla="*/ 64 w 932"/>
                    <a:gd name="T45" fmla="*/ 678 h 872"/>
                    <a:gd name="T46" fmla="*/ 50 w 932"/>
                    <a:gd name="T47" fmla="*/ 684 h 872"/>
                    <a:gd name="T48" fmla="*/ 0 w 932"/>
                    <a:gd name="T49" fmla="*/ 872 h 872"/>
                    <a:gd name="T50" fmla="*/ 0 w 932"/>
                    <a:gd name="T51" fmla="*/ 872 h 872"/>
                    <a:gd name="T52" fmla="*/ 72 w 932"/>
                    <a:gd name="T53" fmla="*/ 838 h 872"/>
                    <a:gd name="T54" fmla="*/ 140 w 932"/>
                    <a:gd name="T55" fmla="*/ 804 h 872"/>
                    <a:gd name="T56" fmla="*/ 204 w 932"/>
                    <a:gd name="T57" fmla="*/ 772 h 872"/>
                    <a:gd name="T58" fmla="*/ 266 w 932"/>
                    <a:gd name="T59" fmla="*/ 738 h 872"/>
                    <a:gd name="T60" fmla="*/ 324 w 932"/>
                    <a:gd name="T61" fmla="*/ 704 h 872"/>
                    <a:gd name="T62" fmla="*/ 378 w 932"/>
                    <a:gd name="T63" fmla="*/ 672 h 872"/>
                    <a:gd name="T64" fmla="*/ 430 w 932"/>
                    <a:gd name="T65" fmla="*/ 638 h 872"/>
                    <a:gd name="T66" fmla="*/ 478 w 932"/>
                    <a:gd name="T67" fmla="*/ 606 h 872"/>
                    <a:gd name="T68" fmla="*/ 524 w 932"/>
                    <a:gd name="T69" fmla="*/ 574 h 872"/>
                    <a:gd name="T70" fmla="*/ 568 w 932"/>
                    <a:gd name="T71" fmla="*/ 542 h 872"/>
                    <a:gd name="T72" fmla="*/ 608 w 932"/>
                    <a:gd name="T73" fmla="*/ 512 h 872"/>
                    <a:gd name="T74" fmla="*/ 646 w 932"/>
                    <a:gd name="T75" fmla="*/ 482 h 872"/>
                    <a:gd name="T76" fmla="*/ 680 w 932"/>
                    <a:gd name="T77" fmla="*/ 452 h 872"/>
                    <a:gd name="T78" fmla="*/ 712 w 932"/>
                    <a:gd name="T79" fmla="*/ 422 h 872"/>
                    <a:gd name="T80" fmla="*/ 768 w 932"/>
                    <a:gd name="T81" fmla="*/ 366 h 872"/>
                    <a:gd name="T82" fmla="*/ 816 w 932"/>
                    <a:gd name="T83" fmla="*/ 314 h 872"/>
                    <a:gd name="T84" fmla="*/ 854 w 932"/>
                    <a:gd name="T85" fmla="*/ 266 h 872"/>
                    <a:gd name="T86" fmla="*/ 884 w 932"/>
                    <a:gd name="T87" fmla="*/ 222 h 872"/>
                    <a:gd name="T88" fmla="*/ 906 w 932"/>
                    <a:gd name="T89" fmla="*/ 182 h 872"/>
                    <a:gd name="T90" fmla="*/ 922 w 932"/>
                    <a:gd name="T91" fmla="*/ 148 h 872"/>
                    <a:gd name="T92" fmla="*/ 930 w 932"/>
                    <a:gd name="T93" fmla="*/ 118 h 872"/>
                    <a:gd name="T94" fmla="*/ 932 w 932"/>
                    <a:gd name="T95" fmla="*/ 106 h 872"/>
                    <a:gd name="T96" fmla="*/ 932 w 932"/>
                    <a:gd name="T97" fmla="*/ 96 h 872"/>
                    <a:gd name="T98" fmla="*/ 930 w 932"/>
                    <a:gd name="T99" fmla="*/ 86 h 872"/>
                    <a:gd name="T100" fmla="*/ 928 w 932"/>
                    <a:gd name="T101" fmla="*/ 80 h 872"/>
                    <a:gd name="T102" fmla="*/ 928 w 932"/>
                    <a:gd name="T103" fmla="*/ 8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2" h="872">
                      <a:moveTo>
                        <a:pt x="928" y="80"/>
                      </a:moveTo>
                      <a:lnTo>
                        <a:pt x="928" y="80"/>
                      </a:lnTo>
                      <a:lnTo>
                        <a:pt x="918" y="66"/>
                      </a:lnTo>
                      <a:lnTo>
                        <a:pt x="908" y="54"/>
                      </a:lnTo>
                      <a:lnTo>
                        <a:pt x="886" y="36"/>
                      </a:lnTo>
                      <a:lnTo>
                        <a:pt x="866" y="22"/>
                      </a:lnTo>
                      <a:lnTo>
                        <a:pt x="846" y="12"/>
                      </a:lnTo>
                      <a:lnTo>
                        <a:pt x="830" y="6"/>
                      </a:lnTo>
                      <a:lnTo>
                        <a:pt x="816" y="2"/>
                      </a:lnTo>
                      <a:lnTo>
                        <a:pt x="804" y="0"/>
                      </a:lnTo>
                      <a:lnTo>
                        <a:pt x="668" y="260"/>
                      </a:lnTo>
                      <a:lnTo>
                        <a:pt x="668" y="260"/>
                      </a:lnTo>
                      <a:lnTo>
                        <a:pt x="604" y="318"/>
                      </a:lnTo>
                      <a:lnTo>
                        <a:pt x="542" y="370"/>
                      </a:lnTo>
                      <a:lnTo>
                        <a:pt x="482" y="418"/>
                      </a:lnTo>
                      <a:lnTo>
                        <a:pt x="426" y="462"/>
                      </a:lnTo>
                      <a:lnTo>
                        <a:pt x="372" y="500"/>
                      </a:lnTo>
                      <a:lnTo>
                        <a:pt x="322" y="536"/>
                      </a:lnTo>
                      <a:lnTo>
                        <a:pt x="274" y="566"/>
                      </a:lnTo>
                      <a:lnTo>
                        <a:pt x="230" y="592"/>
                      </a:lnTo>
                      <a:lnTo>
                        <a:pt x="156" y="634"/>
                      </a:lnTo>
                      <a:lnTo>
                        <a:pt x="98" y="662"/>
                      </a:lnTo>
                      <a:lnTo>
                        <a:pt x="64" y="678"/>
                      </a:lnTo>
                      <a:lnTo>
                        <a:pt x="50" y="684"/>
                      </a:lnTo>
                      <a:lnTo>
                        <a:pt x="0" y="872"/>
                      </a:lnTo>
                      <a:lnTo>
                        <a:pt x="0" y="872"/>
                      </a:lnTo>
                      <a:lnTo>
                        <a:pt x="72" y="838"/>
                      </a:lnTo>
                      <a:lnTo>
                        <a:pt x="140" y="804"/>
                      </a:lnTo>
                      <a:lnTo>
                        <a:pt x="204" y="772"/>
                      </a:lnTo>
                      <a:lnTo>
                        <a:pt x="266" y="738"/>
                      </a:lnTo>
                      <a:lnTo>
                        <a:pt x="324" y="704"/>
                      </a:lnTo>
                      <a:lnTo>
                        <a:pt x="378" y="672"/>
                      </a:lnTo>
                      <a:lnTo>
                        <a:pt x="430" y="638"/>
                      </a:lnTo>
                      <a:lnTo>
                        <a:pt x="478" y="606"/>
                      </a:lnTo>
                      <a:lnTo>
                        <a:pt x="524" y="574"/>
                      </a:lnTo>
                      <a:lnTo>
                        <a:pt x="568" y="542"/>
                      </a:lnTo>
                      <a:lnTo>
                        <a:pt x="608" y="512"/>
                      </a:lnTo>
                      <a:lnTo>
                        <a:pt x="646" y="482"/>
                      </a:lnTo>
                      <a:lnTo>
                        <a:pt x="680" y="452"/>
                      </a:lnTo>
                      <a:lnTo>
                        <a:pt x="712" y="422"/>
                      </a:lnTo>
                      <a:lnTo>
                        <a:pt x="768" y="366"/>
                      </a:lnTo>
                      <a:lnTo>
                        <a:pt x="816" y="314"/>
                      </a:lnTo>
                      <a:lnTo>
                        <a:pt x="854" y="266"/>
                      </a:lnTo>
                      <a:lnTo>
                        <a:pt x="884" y="222"/>
                      </a:lnTo>
                      <a:lnTo>
                        <a:pt x="906" y="182"/>
                      </a:lnTo>
                      <a:lnTo>
                        <a:pt x="922" y="148"/>
                      </a:lnTo>
                      <a:lnTo>
                        <a:pt x="930" y="118"/>
                      </a:lnTo>
                      <a:lnTo>
                        <a:pt x="932" y="106"/>
                      </a:lnTo>
                      <a:lnTo>
                        <a:pt x="932" y="96"/>
                      </a:lnTo>
                      <a:lnTo>
                        <a:pt x="930" y="86"/>
                      </a:lnTo>
                      <a:lnTo>
                        <a:pt x="928" y="80"/>
                      </a:lnTo>
                      <a:lnTo>
                        <a:pt x="928" y="80"/>
                      </a:lnTo>
                      <a:close/>
                    </a:path>
                  </a:pathLst>
                </a:custGeom>
                <a:gradFill flip="none" rotWithShape="1">
                  <a:gsLst>
                    <a:gs pos="20000">
                      <a:schemeClr val="accent4">
                        <a:lumMod val="75000"/>
                      </a:schemeClr>
                    </a:gs>
                    <a:gs pos="80000">
                      <a:schemeClr val="accent4"/>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3371850" y="1535113"/>
                <a:ext cx="1825625" cy="971550"/>
                <a:chOff x="3371850" y="1535113"/>
                <a:chExt cx="1825625" cy="971550"/>
              </a:xfrm>
            </p:grpSpPr>
            <p:sp>
              <p:nvSpPr>
                <p:cNvPr id="36" name="Freeform 10"/>
                <p:cNvSpPr>
                  <a:spLocks/>
                </p:cNvSpPr>
                <p:nvPr/>
              </p:nvSpPr>
              <p:spPr bwMode="auto">
                <a:xfrm>
                  <a:off x="3371850" y="1595438"/>
                  <a:ext cx="1749425" cy="911225"/>
                </a:xfrm>
                <a:custGeom>
                  <a:avLst/>
                  <a:gdLst>
                    <a:gd name="T0" fmla="*/ 700 w 1102"/>
                    <a:gd name="T1" fmla="*/ 104 h 574"/>
                    <a:gd name="T2" fmla="*/ 598 w 1102"/>
                    <a:gd name="T3" fmla="*/ 58 h 574"/>
                    <a:gd name="T4" fmla="*/ 498 w 1102"/>
                    <a:gd name="T5" fmla="*/ 28 h 574"/>
                    <a:gd name="T6" fmla="*/ 404 w 1102"/>
                    <a:gd name="T7" fmla="*/ 8 h 574"/>
                    <a:gd name="T8" fmla="*/ 316 w 1102"/>
                    <a:gd name="T9" fmla="*/ 0 h 574"/>
                    <a:gd name="T10" fmla="*/ 236 w 1102"/>
                    <a:gd name="T11" fmla="*/ 0 h 574"/>
                    <a:gd name="T12" fmla="*/ 168 w 1102"/>
                    <a:gd name="T13" fmla="*/ 6 h 574"/>
                    <a:gd name="T14" fmla="*/ 114 w 1102"/>
                    <a:gd name="T15" fmla="*/ 16 h 574"/>
                    <a:gd name="T16" fmla="*/ 76 w 1102"/>
                    <a:gd name="T17" fmla="*/ 28 h 574"/>
                    <a:gd name="T18" fmla="*/ 42 w 1102"/>
                    <a:gd name="T19" fmla="*/ 44 h 574"/>
                    <a:gd name="T20" fmla="*/ 0 w 1102"/>
                    <a:gd name="T21" fmla="*/ 70 h 574"/>
                    <a:gd name="T22" fmla="*/ 56 w 1102"/>
                    <a:gd name="T23" fmla="*/ 154 h 574"/>
                    <a:gd name="T24" fmla="*/ 118 w 1102"/>
                    <a:gd name="T25" fmla="*/ 138 h 574"/>
                    <a:gd name="T26" fmla="*/ 200 w 1102"/>
                    <a:gd name="T27" fmla="*/ 128 h 574"/>
                    <a:gd name="T28" fmla="*/ 268 w 1102"/>
                    <a:gd name="T29" fmla="*/ 128 h 574"/>
                    <a:gd name="T30" fmla="*/ 342 w 1102"/>
                    <a:gd name="T31" fmla="*/ 134 h 574"/>
                    <a:gd name="T32" fmla="*/ 424 w 1102"/>
                    <a:gd name="T33" fmla="*/ 150 h 574"/>
                    <a:gd name="T34" fmla="*/ 510 w 1102"/>
                    <a:gd name="T35" fmla="*/ 180 h 574"/>
                    <a:gd name="T36" fmla="*/ 554 w 1102"/>
                    <a:gd name="T37" fmla="*/ 200 h 574"/>
                    <a:gd name="T38" fmla="*/ 640 w 1102"/>
                    <a:gd name="T39" fmla="*/ 250 h 574"/>
                    <a:gd name="T40" fmla="*/ 718 w 1102"/>
                    <a:gd name="T41" fmla="*/ 308 h 574"/>
                    <a:gd name="T42" fmla="*/ 788 w 1102"/>
                    <a:gd name="T43" fmla="*/ 370 h 574"/>
                    <a:gd name="T44" fmla="*/ 848 w 1102"/>
                    <a:gd name="T45" fmla="*/ 432 h 574"/>
                    <a:gd name="T46" fmla="*/ 934 w 1102"/>
                    <a:gd name="T47" fmla="*/ 532 h 574"/>
                    <a:gd name="T48" fmla="*/ 1102 w 1102"/>
                    <a:gd name="T49" fmla="*/ 516 h 574"/>
                    <a:gd name="T50" fmla="*/ 1096 w 1102"/>
                    <a:gd name="T51" fmla="*/ 506 h 574"/>
                    <a:gd name="T52" fmla="*/ 1048 w 1102"/>
                    <a:gd name="T53" fmla="*/ 424 h 574"/>
                    <a:gd name="T54" fmla="*/ 1004 w 1102"/>
                    <a:gd name="T55" fmla="*/ 364 h 574"/>
                    <a:gd name="T56" fmla="*/ 948 w 1102"/>
                    <a:gd name="T57" fmla="*/ 298 h 574"/>
                    <a:gd name="T58" fmla="*/ 878 w 1102"/>
                    <a:gd name="T59" fmla="*/ 228 h 574"/>
                    <a:gd name="T60" fmla="*/ 796 w 1102"/>
                    <a:gd name="T61" fmla="*/ 162 h 574"/>
                    <a:gd name="T62" fmla="*/ 700 w 1102"/>
                    <a:gd name="T63" fmla="*/ 10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2" h="574">
                      <a:moveTo>
                        <a:pt x="700" y="104"/>
                      </a:moveTo>
                      <a:lnTo>
                        <a:pt x="700" y="104"/>
                      </a:lnTo>
                      <a:lnTo>
                        <a:pt x="648" y="80"/>
                      </a:lnTo>
                      <a:lnTo>
                        <a:pt x="598" y="58"/>
                      </a:lnTo>
                      <a:lnTo>
                        <a:pt x="548" y="42"/>
                      </a:lnTo>
                      <a:lnTo>
                        <a:pt x="498" y="28"/>
                      </a:lnTo>
                      <a:lnTo>
                        <a:pt x="450" y="16"/>
                      </a:lnTo>
                      <a:lnTo>
                        <a:pt x="404" y="8"/>
                      </a:lnTo>
                      <a:lnTo>
                        <a:pt x="358" y="4"/>
                      </a:lnTo>
                      <a:lnTo>
                        <a:pt x="316" y="0"/>
                      </a:lnTo>
                      <a:lnTo>
                        <a:pt x="274" y="0"/>
                      </a:lnTo>
                      <a:lnTo>
                        <a:pt x="236" y="0"/>
                      </a:lnTo>
                      <a:lnTo>
                        <a:pt x="202" y="2"/>
                      </a:lnTo>
                      <a:lnTo>
                        <a:pt x="168" y="6"/>
                      </a:lnTo>
                      <a:lnTo>
                        <a:pt x="140" y="10"/>
                      </a:lnTo>
                      <a:lnTo>
                        <a:pt x="114" y="16"/>
                      </a:lnTo>
                      <a:lnTo>
                        <a:pt x="94" y="22"/>
                      </a:lnTo>
                      <a:lnTo>
                        <a:pt x="76" y="28"/>
                      </a:lnTo>
                      <a:lnTo>
                        <a:pt x="76" y="28"/>
                      </a:lnTo>
                      <a:lnTo>
                        <a:pt x="42" y="44"/>
                      </a:lnTo>
                      <a:lnTo>
                        <a:pt x="20" y="58"/>
                      </a:lnTo>
                      <a:lnTo>
                        <a:pt x="0" y="70"/>
                      </a:lnTo>
                      <a:lnTo>
                        <a:pt x="56" y="154"/>
                      </a:lnTo>
                      <a:lnTo>
                        <a:pt x="56" y="154"/>
                      </a:lnTo>
                      <a:lnTo>
                        <a:pt x="80" y="148"/>
                      </a:lnTo>
                      <a:lnTo>
                        <a:pt x="118" y="138"/>
                      </a:lnTo>
                      <a:lnTo>
                        <a:pt x="170" y="132"/>
                      </a:lnTo>
                      <a:lnTo>
                        <a:pt x="200" y="128"/>
                      </a:lnTo>
                      <a:lnTo>
                        <a:pt x="232" y="128"/>
                      </a:lnTo>
                      <a:lnTo>
                        <a:pt x="268" y="128"/>
                      </a:lnTo>
                      <a:lnTo>
                        <a:pt x="304" y="130"/>
                      </a:lnTo>
                      <a:lnTo>
                        <a:pt x="342" y="134"/>
                      </a:lnTo>
                      <a:lnTo>
                        <a:pt x="382" y="142"/>
                      </a:lnTo>
                      <a:lnTo>
                        <a:pt x="424" y="150"/>
                      </a:lnTo>
                      <a:lnTo>
                        <a:pt x="466" y="164"/>
                      </a:lnTo>
                      <a:lnTo>
                        <a:pt x="510" y="180"/>
                      </a:lnTo>
                      <a:lnTo>
                        <a:pt x="554" y="200"/>
                      </a:lnTo>
                      <a:lnTo>
                        <a:pt x="554" y="200"/>
                      </a:lnTo>
                      <a:lnTo>
                        <a:pt x="598" y="224"/>
                      </a:lnTo>
                      <a:lnTo>
                        <a:pt x="640" y="250"/>
                      </a:lnTo>
                      <a:lnTo>
                        <a:pt x="680" y="278"/>
                      </a:lnTo>
                      <a:lnTo>
                        <a:pt x="718" y="308"/>
                      </a:lnTo>
                      <a:lnTo>
                        <a:pt x="754" y="338"/>
                      </a:lnTo>
                      <a:lnTo>
                        <a:pt x="788" y="370"/>
                      </a:lnTo>
                      <a:lnTo>
                        <a:pt x="820" y="402"/>
                      </a:lnTo>
                      <a:lnTo>
                        <a:pt x="848" y="432"/>
                      </a:lnTo>
                      <a:lnTo>
                        <a:pt x="898" y="488"/>
                      </a:lnTo>
                      <a:lnTo>
                        <a:pt x="934" y="532"/>
                      </a:lnTo>
                      <a:lnTo>
                        <a:pt x="966" y="574"/>
                      </a:lnTo>
                      <a:lnTo>
                        <a:pt x="1102" y="516"/>
                      </a:lnTo>
                      <a:lnTo>
                        <a:pt x="1102" y="516"/>
                      </a:lnTo>
                      <a:lnTo>
                        <a:pt x="1096" y="506"/>
                      </a:lnTo>
                      <a:lnTo>
                        <a:pt x="1078" y="472"/>
                      </a:lnTo>
                      <a:lnTo>
                        <a:pt x="1048" y="424"/>
                      </a:lnTo>
                      <a:lnTo>
                        <a:pt x="1028" y="396"/>
                      </a:lnTo>
                      <a:lnTo>
                        <a:pt x="1004" y="364"/>
                      </a:lnTo>
                      <a:lnTo>
                        <a:pt x="978" y="332"/>
                      </a:lnTo>
                      <a:lnTo>
                        <a:pt x="948" y="298"/>
                      </a:lnTo>
                      <a:lnTo>
                        <a:pt x="916" y="264"/>
                      </a:lnTo>
                      <a:lnTo>
                        <a:pt x="878" y="228"/>
                      </a:lnTo>
                      <a:lnTo>
                        <a:pt x="840" y="196"/>
                      </a:lnTo>
                      <a:lnTo>
                        <a:pt x="796" y="162"/>
                      </a:lnTo>
                      <a:lnTo>
                        <a:pt x="750" y="132"/>
                      </a:lnTo>
                      <a:lnTo>
                        <a:pt x="700" y="104"/>
                      </a:lnTo>
                      <a:lnTo>
                        <a:pt x="700" y="104"/>
                      </a:lnTo>
                      <a:close/>
                    </a:path>
                  </a:pathLst>
                </a:custGeom>
                <a:gradFill flip="none" rotWithShape="1">
                  <a:gsLst>
                    <a:gs pos="20000">
                      <a:schemeClr val="accent3">
                        <a:lumMod val="75000"/>
                      </a:schemeClr>
                    </a:gs>
                    <a:gs pos="80000">
                      <a:schemeClr val="accent3"/>
                    </a:gs>
                  </a:gsLst>
                  <a:lin ang="3600000" scaled="0"/>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1"/>
                <p:cNvSpPr>
                  <a:spLocks/>
                </p:cNvSpPr>
                <p:nvPr/>
              </p:nvSpPr>
              <p:spPr bwMode="auto">
                <a:xfrm>
                  <a:off x="3492500" y="1535113"/>
                  <a:ext cx="1704975" cy="879475"/>
                </a:xfrm>
                <a:custGeom>
                  <a:avLst/>
                  <a:gdLst>
                    <a:gd name="T0" fmla="*/ 1074 w 1074"/>
                    <a:gd name="T1" fmla="*/ 434 h 554"/>
                    <a:gd name="T2" fmla="*/ 1034 w 1074"/>
                    <a:gd name="T3" fmla="*/ 372 h 554"/>
                    <a:gd name="T4" fmla="*/ 992 w 1074"/>
                    <a:gd name="T5" fmla="*/ 314 h 554"/>
                    <a:gd name="T6" fmla="*/ 946 w 1074"/>
                    <a:gd name="T7" fmla="*/ 262 h 554"/>
                    <a:gd name="T8" fmla="*/ 900 w 1074"/>
                    <a:gd name="T9" fmla="*/ 216 h 554"/>
                    <a:gd name="T10" fmla="*/ 802 w 1074"/>
                    <a:gd name="T11" fmla="*/ 140 h 554"/>
                    <a:gd name="T12" fmla="*/ 700 w 1074"/>
                    <a:gd name="T13" fmla="*/ 82 h 554"/>
                    <a:gd name="T14" fmla="*/ 596 w 1074"/>
                    <a:gd name="T15" fmla="*/ 40 h 554"/>
                    <a:gd name="T16" fmla="*/ 492 w 1074"/>
                    <a:gd name="T17" fmla="*/ 14 h 554"/>
                    <a:gd name="T18" fmla="*/ 392 w 1074"/>
                    <a:gd name="T19" fmla="*/ 2 h 554"/>
                    <a:gd name="T20" fmla="*/ 294 w 1074"/>
                    <a:gd name="T21" fmla="*/ 0 h 554"/>
                    <a:gd name="T22" fmla="*/ 246 w 1074"/>
                    <a:gd name="T23" fmla="*/ 4 h 554"/>
                    <a:gd name="T24" fmla="*/ 158 w 1074"/>
                    <a:gd name="T25" fmla="*/ 16 h 554"/>
                    <a:gd name="T26" fmla="*/ 84 w 1074"/>
                    <a:gd name="T27" fmla="*/ 34 h 554"/>
                    <a:gd name="T28" fmla="*/ 24 w 1074"/>
                    <a:gd name="T29" fmla="*/ 54 h 554"/>
                    <a:gd name="T30" fmla="*/ 0 w 1074"/>
                    <a:gd name="T31" fmla="*/ 66 h 554"/>
                    <a:gd name="T32" fmla="*/ 38 w 1074"/>
                    <a:gd name="T33" fmla="*/ 54 h 554"/>
                    <a:gd name="T34" fmla="*/ 92 w 1074"/>
                    <a:gd name="T35" fmla="*/ 44 h 554"/>
                    <a:gd name="T36" fmla="*/ 160 w 1074"/>
                    <a:gd name="T37" fmla="*/ 38 h 554"/>
                    <a:gd name="T38" fmla="*/ 240 w 1074"/>
                    <a:gd name="T39" fmla="*/ 38 h 554"/>
                    <a:gd name="T40" fmla="*/ 328 w 1074"/>
                    <a:gd name="T41" fmla="*/ 46 h 554"/>
                    <a:gd name="T42" fmla="*/ 422 w 1074"/>
                    <a:gd name="T43" fmla="*/ 66 h 554"/>
                    <a:gd name="T44" fmla="*/ 522 w 1074"/>
                    <a:gd name="T45" fmla="*/ 96 h 554"/>
                    <a:gd name="T46" fmla="*/ 624 w 1074"/>
                    <a:gd name="T47" fmla="*/ 142 h 554"/>
                    <a:gd name="T48" fmla="*/ 674 w 1074"/>
                    <a:gd name="T49" fmla="*/ 170 h 554"/>
                    <a:gd name="T50" fmla="*/ 764 w 1074"/>
                    <a:gd name="T51" fmla="*/ 234 h 554"/>
                    <a:gd name="T52" fmla="*/ 840 w 1074"/>
                    <a:gd name="T53" fmla="*/ 302 h 554"/>
                    <a:gd name="T54" fmla="*/ 902 w 1074"/>
                    <a:gd name="T55" fmla="*/ 370 h 554"/>
                    <a:gd name="T56" fmla="*/ 952 w 1074"/>
                    <a:gd name="T57" fmla="*/ 434 h 554"/>
                    <a:gd name="T58" fmla="*/ 1002 w 1074"/>
                    <a:gd name="T59" fmla="*/ 510 h 554"/>
                    <a:gd name="T60" fmla="*/ 1026 w 1074"/>
                    <a:gd name="T61" fmla="*/ 554 h 554"/>
                    <a:gd name="T62" fmla="*/ 1044 w 1074"/>
                    <a:gd name="T63" fmla="*/ 532 h 554"/>
                    <a:gd name="T64" fmla="*/ 1064 w 1074"/>
                    <a:gd name="T65" fmla="*/ 490 h 554"/>
                    <a:gd name="T66" fmla="*/ 1074 w 1074"/>
                    <a:gd name="T67" fmla="*/ 456 h 554"/>
                    <a:gd name="T68" fmla="*/ 1074 w 1074"/>
                    <a:gd name="T69" fmla="*/ 43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4" h="554">
                      <a:moveTo>
                        <a:pt x="1074" y="434"/>
                      </a:moveTo>
                      <a:lnTo>
                        <a:pt x="1074" y="434"/>
                      </a:lnTo>
                      <a:lnTo>
                        <a:pt x="1056" y="402"/>
                      </a:lnTo>
                      <a:lnTo>
                        <a:pt x="1034" y="372"/>
                      </a:lnTo>
                      <a:lnTo>
                        <a:pt x="1014" y="342"/>
                      </a:lnTo>
                      <a:lnTo>
                        <a:pt x="992" y="314"/>
                      </a:lnTo>
                      <a:lnTo>
                        <a:pt x="970" y="288"/>
                      </a:lnTo>
                      <a:lnTo>
                        <a:pt x="946" y="262"/>
                      </a:lnTo>
                      <a:lnTo>
                        <a:pt x="924" y="240"/>
                      </a:lnTo>
                      <a:lnTo>
                        <a:pt x="900" y="216"/>
                      </a:lnTo>
                      <a:lnTo>
                        <a:pt x="852" y="176"/>
                      </a:lnTo>
                      <a:lnTo>
                        <a:pt x="802" y="140"/>
                      </a:lnTo>
                      <a:lnTo>
                        <a:pt x="752" y="108"/>
                      </a:lnTo>
                      <a:lnTo>
                        <a:pt x="700" y="82"/>
                      </a:lnTo>
                      <a:lnTo>
                        <a:pt x="648" y="58"/>
                      </a:lnTo>
                      <a:lnTo>
                        <a:pt x="596" y="40"/>
                      </a:lnTo>
                      <a:lnTo>
                        <a:pt x="544" y="26"/>
                      </a:lnTo>
                      <a:lnTo>
                        <a:pt x="492" y="14"/>
                      </a:lnTo>
                      <a:lnTo>
                        <a:pt x="442" y="6"/>
                      </a:lnTo>
                      <a:lnTo>
                        <a:pt x="392" y="2"/>
                      </a:lnTo>
                      <a:lnTo>
                        <a:pt x="342" y="0"/>
                      </a:lnTo>
                      <a:lnTo>
                        <a:pt x="294" y="0"/>
                      </a:lnTo>
                      <a:lnTo>
                        <a:pt x="294" y="0"/>
                      </a:lnTo>
                      <a:lnTo>
                        <a:pt x="246" y="4"/>
                      </a:lnTo>
                      <a:lnTo>
                        <a:pt x="200" y="8"/>
                      </a:lnTo>
                      <a:lnTo>
                        <a:pt x="158" y="16"/>
                      </a:lnTo>
                      <a:lnTo>
                        <a:pt x="120" y="24"/>
                      </a:lnTo>
                      <a:lnTo>
                        <a:pt x="84" y="34"/>
                      </a:lnTo>
                      <a:lnTo>
                        <a:pt x="52" y="44"/>
                      </a:lnTo>
                      <a:lnTo>
                        <a:pt x="24" y="54"/>
                      </a:lnTo>
                      <a:lnTo>
                        <a:pt x="0" y="66"/>
                      </a:lnTo>
                      <a:lnTo>
                        <a:pt x="0" y="66"/>
                      </a:lnTo>
                      <a:lnTo>
                        <a:pt x="18" y="60"/>
                      </a:lnTo>
                      <a:lnTo>
                        <a:pt x="38" y="54"/>
                      </a:lnTo>
                      <a:lnTo>
                        <a:pt x="64" y="48"/>
                      </a:lnTo>
                      <a:lnTo>
                        <a:pt x="92" y="44"/>
                      </a:lnTo>
                      <a:lnTo>
                        <a:pt x="126" y="40"/>
                      </a:lnTo>
                      <a:lnTo>
                        <a:pt x="160" y="38"/>
                      </a:lnTo>
                      <a:lnTo>
                        <a:pt x="198" y="38"/>
                      </a:lnTo>
                      <a:lnTo>
                        <a:pt x="240" y="38"/>
                      </a:lnTo>
                      <a:lnTo>
                        <a:pt x="282" y="42"/>
                      </a:lnTo>
                      <a:lnTo>
                        <a:pt x="328" y="46"/>
                      </a:lnTo>
                      <a:lnTo>
                        <a:pt x="374" y="54"/>
                      </a:lnTo>
                      <a:lnTo>
                        <a:pt x="422" y="66"/>
                      </a:lnTo>
                      <a:lnTo>
                        <a:pt x="472" y="80"/>
                      </a:lnTo>
                      <a:lnTo>
                        <a:pt x="522" y="96"/>
                      </a:lnTo>
                      <a:lnTo>
                        <a:pt x="572" y="118"/>
                      </a:lnTo>
                      <a:lnTo>
                        <a:pt x="624" y="142"/>
                      </a:lnTo>
                      <a:lnTo>
                        <a:pt x="624" y="142"/>
                      </a:lnTo>
                      <a:lnTo>
                        <a:pt x="674" y="170"/>
                      </a:lnTo>
                      <a:lnTo>
                        <a:pt x="720" y="200"/>
                      </a:lnTo>
                      <a:lnTo>
                        <a:pt x="764" y="234"/>
                      </a:lnTo>
                      <a:lnTo>
                        <a:pt x="802" y="266"/>
                      </a:lnTo>
                      <a:lnTo>
                        <a:pt x="840" y="302"/>
                      </a:lnTo>
                      <a:lnTo>
                        <a:pt x="872" y="336"/>
                      </a:lnTo>
                      <a:lnTo>
                        <a:pt x="902" y="370"/>
                      </a:lnTo>
                      <a:lnTo>
                        <a:pt x="928" y="402"/>
                      </a:lnTo>
                      <a:lnTo>
                        <a:pt x="952" y="434"/>
                      </a:lnTo>
                      <a:lnTo>
                        <a:pt x="972" y="462"/>
                      </a:lnTo>
                      <a:lnTo>
                        <a:pt x="1002" y="510"/>
                      </a:lnTo>
                      <a:lnTo>
                        <a:pt x="1020" y="544"/>
                      </a:lnTo>
                      <a:lnTo>
                        <a:pt x="1026" y="554"/>
                      </a:lnTo>
                      <a:lnTo>
                        <a:pt x="1026" y="554"/>
                      </a:lnTo>
                      <a:lnTo>
                        <a:pt x="1044" y="532"/>
                      </a:lnTo>
                      <a:lnTo>
                        <a:pt x="1056" y="510"/>
                      </a:lnTo>
                      <a:lnTo>
                        <a:pt x="1064" y="490"/>
                      </a:lnTo>
                      <a:lnTo>
                        <a:pt x="1070" y="472"/>
                      </a:lnTo>
                      <a:lnTo>
                        <a:pt x="1074" y="456"/>
                      </a:lnTo>
                      <a:lnTo>
                        <a:pt x="1074" y="444"/>
                      </a:lnTo>
                      <a:lnTo>
                        <a:pt x="1074" y="434"/>
                      </a:lnTo>
                      <a:lnTo>
                        <a:pt x="1074" y="434"/>
                      </a:lnTo>
                      <a:close/>
                    </a:path>
                  </a:pathLst>
                </a:custGeom>
                <a:gradFill flip="none" rotWithShape="1">
                  <a:gsLst>
                    <a:gs pos="20000">
                      <a:schemeClr val="accent3"/>
                    </a:gs>
                    <a:gs pos="80000">
                      <a:schemeClr val="accent3">
                        <a:lumMod val="75000"/>
                      </a:schemeClr>
                    </a:gs>
                  </a:gsLst>
                  <a:lin ang="1800000" scaled="0"/>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9" name="椭圆 2"/>
            <p:cNvSpPr/>
            <p:nvPr/>
          </p:nvSpPr>
          <p:spPr>
            <a:xfrm rot="20155748">
              <a:off x="1826651" y="1559216"/>
              <a:ext cx="351124" cy="2648174"/>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 fmla="*/ 0 w 1076337"/>
                <a:gd name="connsiteY0" fmla="*/ 1365255 h 2730510"/>
                <a:gd name="connsiteX1" fmla="*/ 1076325 w 1076337"/>
                <a:gd name="connsiteY1" fmla="*/ 5 h 2730510"/>
                <a:gd name="connsiteX2" fmla="*/ 25400 w 1076337"/>
                <a:gd name="connsiteY2" fmla="*/ 1377955 h 2730510"/>
                <a:gd name="connsiteX3" fmla="*/ 1076325 w 1076337"/>
                <a:gd name="connsiteY3" fmla="*/ 2730505 h 2730510"/>
                <a:gd name="connsiteX4" fmla="*/ 0 w 1076337"/>
                <a:gd name="connsiteY4" fmla="*/ 1365255 h 2730510"/>
                <a:gd name="connsiteX0" fmla="*/ 276545 w 1052797"/>
                <a:gd name="connsiteY0" fmla="*/ 1360497 h 2730520"/>
                <a:gd name="connsiteX1" fmla="*/ 1050928 w 1052797"/>
                <a:gd name="connsiteY1" fmla="*/ 10 h 2730520"/>
                <a:gd name="connsiteX2" fmla="*/ 3 w 1052797"/>
                <a:gd name="connsiteY2" fmla="*/ 1377960 h 2730520"/>
                <a:gd name="connsiteX3" fmla="*/ 1050928 w 1052797"/>
                <a:gd name="connsiteY3" fmla="*/ 2730510 h 2730520"/>
                <a:gd name="connsiteX4" fmla="*/ 276545 w 1052797"/>
                <a:gd name="connsiteY4" fmla="*/ 1360497 h 2730520"/>
                <a:gd name="connsiteX0" fmla="*/ 152213 w 1051439"/>
                <a:gd name="connsiteY0" fmla="*/ 1362877 h 2730515"/>
                <a:gd name="connsiteX1" fmla="*/ 1050928 w 1051439"/>
                <a:gd name="connsiteY1" fmla="*/ 8 h 2730515"/>
                <a:gd name="connsiteX2" fmla="*/ 3 w 1051439"/>
                <a:gd name="connsiteY2" fmla="*/ 1377958 h 2730515"/>
                <a:gd name="connsiteX3" fmla="*/ 1050928 w 1051439"/>
                <a:gd name="connsiteY3" fmla="*/ 2730508 h 2730515"/>
                <a:gd name="connsiteX4" fmla="*/ 152213 w 1051439"/>
                <a:gd name="connsiteY4" fmla="*/ 1362877 h 2730515"/>
                <a:gd name="connsiteX0" fmla="*/ 205499 w 1051901"/>
                <a:gd name="connsiteY0" fmla="*/ 1365256 h 2730511"/>
                <a:gd name="connsiteX1" fmla="*/ 1050928 w 1051901"/>
                <a:gd name="connsiteY1" fmla="*/ 6 h 2730511"/>
                <a:gd name="connsiteX2" fmla="*/ 3 w 1051901"/>
                <a:gd name="connsiteY2" fmla="*/ 1377956 h 2730511"/>
                <a:gd name="connsiteX3" fmla="*/ 1050928 w 1051901"/>
                <a:gd name="connsiteY3" fmla="*/ 2730506 h 2730511"/>
                <a:gd name="connsiteX4" fmla="*/ 205499 w 1051901"/>
                <a:gd name="connsiteY4" fmla="*/ 1365256 h 2730511"/>
                <a:gd name="connsiteX0" fmla="*/ 205499 w 5406815"/>
                <a:gd name="connsiteY0" fmla="*/ 1332804 h 2698059"/>
                <a:gd name="connsiteX1" fmla="*/ 5406627 w 5406815"/>
                <a:gd name="connsiteY1" fmla="*/ 4 h 2698059"/>
                <a:gd name="connsiteX2" fmla="*/ 3 w 5406815"/>
                <a:gd name="connsiteY2" fmla="*/ 1345504 h 2698059"/>
                <a:gd name="connsiteX3" fmla="*/ 1050928 w 5406815"/>
                <a:gd name="connsiteY3" fmla="*/ 2698054 h 2698059"/>
                <a:gd name="connsiteX4" fmla="*/ 205499 w 5406815"/>
                <a:gd name="connsiteY4" fmla="*/ 1332804 h 2698059"/>
                <a:gd name="connsiteX0" fmla="*/ 205499 w 5406800"/>
                <a:gd name="connsiteY0" fmla="*/ 1332804 h 2648177"/>
                <a:gd name="connsiteX1" fmla="*/ 5406627 w 5406800"/>
                <a:gd name="connsiteY1" fmla="*/ 4 h 2648177"/>
                <a:gd name="connsiteX2" fmla="*/ 3 w 5406800"/>
                <a:gd name="connsiteY2" fmla="*/ 1345504 h 2648177"/>
                <a:gd name="connsiteX3" fmla="*/ 4366417 w 5406800"/>
                <a:gd name="connsiteY3" fmla="*/ 2648171 h 2648177"/>
                <a:gd name="connsiteX4" fmla="*/ 205499 w 5406800"/>
                <a:gd name="connsiteY4" fmla="*/ 1332804 h 2648177"/>
                <a:gd name="connsiteX0" fmla="*/ 205499 w 5406800"/>
                <a:gd name="connsiteY0" fmla="*/ 1332804 h 2648177"/>
                <a:gd name="connsiteX1" fmla="*/ 5406627 w 5406800"/>
                <a:gd name="connsiteY1" fmla="*/ 4 h 2648177"/>
                <a:gd name="connsiteX2" fmla="*/ 3 w 5406800"/>
                <a:gd name="connsiteY2" fmla="*/ 1345504 h 2648177"/>
                <a:gd name="connsiteX3" fmla="*/ 4366417 w 5406800"/>
                <a:gd name="connsiteY3" fmla="*/ 2648171 h 2648177"/>
                <a:gd name="connsiteX4" fmla="*/ 205499 w 5406800"/>
                <a:gd name="connsiteY4" fmla="*/ 1332804 h 2648177"/>
                <a:gd name="connsiteX0" fmla="*/ 994850 w 5411189"/>
                <a:gd name="connsiteY0" fmla="*/ 1334835 h 2648174"/>
                <a:gd name="connsiteX1" fmla="*/ 5406627 w 5411189"/>
                <a:gd name="connsiteY1" fmla="*/ 3 h 2648174"/>
                <a:gd name="connsiteX2" fmla="*/ 3 w 5411189"/>
                <a:gd name="connsiteY2" fmla="*/ 1345503 h 2648174"/>
                <a:gd name="connsiteX3" fmla="*/ 4366417 w 5411189"/>
                <a:gd name="connsiteY3" fmla="*/ 2648170 h 2648174"/>
                <a:gd name="connsiteX4" fmla="*/ 994850 w 5411189"/>
                <a:gd name="connsiteY4" fmla="*/ 1334835 h 2648174"/>
                <a:gd name="connsiteX0" fmla="*/ 994850 w 5410234"/>
                <a:gd name="connsiteY0" fmla="*/ 1334836 h 2648175"/>
                <a:gd name="connsiteX1" fmla="*/ 5406627 w 5410234"/>
                <a:gd name="connsiteY1" fmla="*/ 4 h 2648175"/>
                <a:gd name="connsiteX2" fmla="*/ 3 w 5410234"/>
                <a:gd name="connsiteY2" fmla="*/ 1345504 h 2648175"/>
                <a:gd name="connsiteX3" fmla="*/ 4366417 w 5410234"/>
                <a:gd name="connsiteY3" fmla="*/ 2648171 h 2648175"/>
                <a:gd name="connsiteX4" fmla="*/ 994850 w 5410234"/>
                <a:gd name="connsiteY4" fmla="*/ 1334836 h 2648175"/>
                <a:gd name="connsiteX0" fmla="*/ 994850 w 5411327"/>
                <a:gd name="connsiteY0" fmla="*/ 1334836 h 2648175"/>
                <a:gd name="connsiteX1" fmla="*/ 5406627 w 5411327"/>
                <a:gd name="connsiteY1" fmla="*/ 4 h 2648175"/>
                <a:gd name="connsiteX2" fmla="*/ 3 w 5411327"/>
                <a:gd name="connsiteY2" fmla="*/ 1345504 h 2648175"/>
                <a:gd name="connsiteX3" fmla="*/ 4366417 w 5411327"/>
                <a:gd name="connsiteY3" fmla="*/ 2648171 h 2648175"/>
                <a:gd name="connsiteX4" fmla="*/ 994850 w 5411327"/>
                <a:gd name="connsiteY4" fmla="*/ 1334836 h 2648175"/>
                <a:gd name="connsiteX0" fmla="*/ 994850 w 5410927"/>
                <a:gd name="connsiteY0" fmla="*/ 1334836 h 2648175"/>
                <a:gd name="connsiteX1" fmla="*/ 5406627 w 5410927"/>
                <a:gd name="connsiteY1" fmla="*/ 4 h 2648175"/>
                <a:gd name="connsiteX2" fmla="*/ 3 w 5410927"/>
                <a:gd name="connsiteY2" fmla="*/ 1345504 h 2648175"/>
                <a:gd name="connsiteX3" fmla="*/ 4366417 w 5410927"/>
                <a:gd name="connsiteY3" fmla="*/ 2648171 h 2648175"/>
                <a:gd name="connsiteX4" fmla="*/ 994850 w 5410927"/>
                <a:gd name="connsiteY4" fmla="*/ 1334836 h 2648175"/>
                <a:gd name="connsiteX0" fmla="*/ 503282 w 5407647"/>
                <a:gd name="connsiteY0" fmla="*/ 1336227 h 2648174"/>
                <a:gd name="connsiteX1" fmla="*/ 5406627 w 5407647"/>
                <a:gd name="connsiteY1" fmla="*/ 4 h 2648174"/>
                <a:gd name="connsiteX2" fmla="*/ 3 w 5407647"/>
                <a:gd name="connsiteY2" fmla="*/ 1345504 h 2648174"/>
                <a:gd name="connsiteX3" fmla="*/ 4366417 w 5407647"/>
                <a:gd name="connsiteY3" fmla="*/ 2648171 h 2648174"/>
                <a:gd name="connsiteX4" fmla="*/ 503282 w 5407647"/>
                <a:gd name="connsiteY4" fmla="*/ 1336227 h 2648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7647" h="2648174">
                  <a:moveTo>
                    <a:pt x="503282" y="1336227"/>
                  </a:moveTo>
                  <a:cubicBezTo>
                    <a:pt x="398310" y="479936"/>
                    <a:pt x="5490507" y="-1542"/>
                    <a:pt x="5406627" y="4"/>
                  </a:cubicBezTo>
                  <a:cubicBezTo>
                    <a:pt x="5322747" y="1550"/>
                    <a:pt x="364447" y="351695"/>
                    <a:pt x="3" y="1345504"/>
                  </a:cubicBezTo>
                  <a:cubicBezTo>
                    <a:pt x="3" y="2099511"/>
                    <a:pt x="4282537" y="2649717"/>
                    <a:pt x="4366417" y="2648171"/>
                  </a:cubicBezTo>
                  <a:cubicBezTo>
                    <a:pt x="4450297" y="2646625"/>
                    <a:pt x="608254" y="2192518"/>
                    <a:pt x="503282" y="1336227"/>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
            <p:cNvSpPr/>
            <p:nvPr/>
          </p:nvSpPr>
          <p:spPr>
            <a:xfrm rot="13822315">
              <a:off x="2990873" y="1956033"/>
              <a:ext cx="198730" cy="1926855"/>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 fmla="*/ 0 w 1076337"/>
                <a:gd name="connsiteY0" fmla="*/ 1365255 h 2730510"/>
                <a:gd name="connsiteX1" fmla="*/ 1076325 w 1076337"/>
                <a:gd name="connsiteY1" fmla="*/ 5 h 2730510"/>
                <a:gd name="connsiteX2" fmla="*/ 25400 w 1076337"/>
                <a:gd name="connsiteY2" fmla="*/ 1377955 h 2730510"/>
                <a:gd name="connsiteX3" fmla="*/ 1076325 w 1076337"/>
                <a:gd name="connsiteY3" fmla="*/ 2730505 h 2730510"/>
                <a:gd name="connsiteX4" fmla="*/ 0 w 1076337"/>
                <a:gd name="connsiteY4" fmla="*/ 1365255 h 2730510"/>
                <a:gd name="connsiteX0" fmla="*/ 276545 w 1052797"/>
                <a:gd name="connsiteY0" fmla="*/ 1360497 h 2730520"/>
                <a:gd name="connsiteX1" fmla="*/ 1050928 w 1052797"/>
                <a:gd name="connsiteY1" fmla="*/ 10 h 2730520"/>
                <a:gd name="connsiteX2" fmla="*/ 3 w 1052797"/>
                <a:gd name="connsiteY2" fmla="*/ 1377960 h 2730520"/>
                <a:gd name="connsiteX3" fmla="*/ 1050928 w 1052797"/>
                <a:gd name="connsiteY3" fmla="*/ 2730510 h 2730520"/>
                <a:gd name="connsiteX4" fmla="*/ 276545 w 1052797"/>
                <a:gd name="connsiteY4" fmla="*/ 1360497 h 2730520"/>
                <a:gd name="connsiteX0" fmla="*/ 152213 w 1051439"/>
                <a:gd name="connsiteY0" fmla="*/ 1362877 h 2730515"/>
                <a:gd name="connsiteX1" fmla="*/ 1050928 w 1051439"/>
                <a:gd name="connsiteY1" fmla="*/ 8 h 2730515"/>
                <a:gd name="connsiteX2" fmla="*/ 3 w 1051439"/>
                <a:gd name="connsiteY2" fmla="*/ 1377958 h 2730515"/>
                <a:gd name="connsiteX3" fmla="*/ 1050928 w 1051439"/>
                <a:gd name="connsiteY3" fmla="*/ 2730508 h 2730515"/>
                <a:gd name="connsiteX4" fmla="*/ 152213 w 1051439"/>
                <a:gd name="connsiteY4" fmla="*/ 1362877 h 2730515"/>
                <a:gd name="connsiteX0" fmla="*/ 205499 w 1051901"/>
                <a:gd name="connsiteY0" fmla="*/ 1365256 h 2730511"/>
                <a:gd name="connsiteX1" fmla="*/ 1050928 w 1051901"/>
                <a:gd name="connsiteY1" fmla="*/ 6 h 2730511"/>
                <a:gd name="connsiteX2" fmla="*/ 3 w 1051901"/>
                <a:gd name="connsiteY2" fmla="*/ 1377956 h 2730511"/>
                <a:gd name="connsiteX3" fmla="*/ 1050928 w 1051901"/>
                <a:gd name="connsiteY3" fmla="*/ 2730506 h 2730511"/>
                <a:gd name="connsiteX4" fmla="*/ 205499 w 1051901"/>
                <a:gd name="connsiteY4" fmla="*/ 1365256 h 2730511"/>
                <a:gd name="connsiteX0" fmla="*/ 205499 w 5406815"/>
                <a:gd name="connsiteY0" fmla="*/ 1332804 h 2698059"/>
                <a:gd name="connsiteX1" fmla="*/ 5406627 w 5406815"/>
                <a:gd name="connsiteY1" fmla="*/ 4 h 2698059"/>
                <a:gd name="connsiteX2" fmla="*/ 3 w 5406815"/>
                <a:gd name="connsiteY2" fmla="*/ 1345504 h 2698059"/>
                <a:gd name="connsiteX3" fmla="*/ 1050928 w 5406815"/>
                <a:gd name="connsiteY3" fmla="*/ 2698054 h 2698059"/>
                <a:gd name="connsiteX4" fmla="*/ 205499 w 5406815"/>
                <a:gd name="connsiteY4" fmla="*/ 1332804 h 2698059"/>
                <a:gd name="connsiteX0" fmla="*/ 205499 w 5406800"/>
                <a:gd name="connsiteY0" fmla="*/ 1332804 h 2648177"/>
                <a:gd name="connsiteX1" fmla="*/ 5406627 w 5406800"/>
                <a:gd name="connsiteY1" fmla="*/ 4 h 2648177"/>
                <a:gd name="connsiteX2" fmla="*/ 3 w 5406800"/>
                <a:gd name="connsiteY2" fmla="*/ 1345504 h 2648177"/>
                <a:gd name="connsiteX3" fmla="*/ 4366417 w 5406800"/>
                <a:gd name="connsiteY3" fmla="*/ 2648171 h 2648177"/>
                <a:gd name="connsiteX4" fmla="*/ 205499 w 5406800"/>
                <a:gd name="connsiteY4" fmla="*/ 1332804 h 2648177"/>
                <a:gd name="connsiteX0" fmla="*/ 205499 w 5406800"/>
                <a:gd name="connsiteY0" fmla="*/ 1332804 h 2648177"/>
                <a:gd name="connsiteX1" fmla="*/ 5406627 w 5406800"/>
                <a:gd name="connsiteY1" fmla="*/ 4 h 2648177"/>
                <a:gd name="connsiteX2" fmla="*/ 3 w 5406800"/>
                <a:gd name="connsiteY2" fmla="*/ 1345504 h 2648177"/>
                <a:gd name="connsiteX3" fmla="*/ 4366417 w 5406800"/>
                <a:gd name="connsiteY3" fmla="*/ 2648171 h 2648177"/>
                <a:gd name="connsiteX4" fmla="*/ 205499 w 5406800"/>
                <a:gd name="connsiteY4" fmla="*/ 1332804 h 2648177"/>
                <a:gd name="connsiteX0" fmla="*/ 994850 w 5411189"/>
                <a:gd name="connsiteY0" fmla="*/ 1334835 h 2648174"/>
                <a:gd name="connsiteX1" fmla="*/ 5406627 w 5411189"/>
                <a:gd name="connsiteY1" fmla="*/ 3 h 2648174"/>
                <a:gd name="connsiteX2" fmla="*/ 3 w 5411189"/>
                <a:gd name="connsiteY2" fmla="*/ 1345503 h 2648174"/>
                <a:gd name="connsiteX3" fmla="*/ 4366417 w 5411189"/>
                <a:gd name="connsiteY3" fmla="*/ 2648170 h 2648174"/>
                <a:gd name="connsiteX4" fmla="*/ 994850 w 5411189"/>
                <a:gd name="connsiteY4" fmla="*/ 1334835 h 2648174"/>
                <a:gd name="connsiteX0" fmla="*/ 994850 w 5410234"/>
                <a:gd name="connsiteY0" fmla="*/ 1334836 h 2648175"/>
                <a:gd name="connsiteX1" fmla="*/ 5406627 w 5410234"/>
                <a:gd name="connsiteY1" fmla="*/ 4 h 2648175"/>
                <a:gd name="connsiteX2" fmla="*/ 3 w 5410234"/>
                <a:gd name="connsiteY2" fmla="*/ 1345504 h 2648175"/>
                <a:gd name="connsiteX3" fmla="*/ 4366417 w 5410234"/>
                <a:gd name="connsiteY3" fmla="*/ 2648171 h 2648175"/>
                <a:gd name="connsiteX4" fmla="*/ 994850 w 5410234"/>
                <a:gd name="connsiteY4" fmla="*/ 1334836 h 2648175"/>
                <a:gd name="connsiteX0" fmla="*/ 994850 w 5411327"/>
                <a:gd name="connsiteY0" fmla="*/ 1334836 h 2648175"/>
                <a:gd name="connsiteX1" fmla="*/ 5406627 w 5411327"/>
                <a:gd name="connsiteY1" fmla="*/ 4 h 2648175"/>
                <a:gd name="connsiteX2" fmla="*/ 3 w 5411327"/>
                <a:gd name="connsiteY2" fmla="*/ 1345504 h 2648175"/>
                <a:gd name="connsiteX3" fmla="*/ 4366417 w 5411327"/>
                <a:gd name="connsiteY3" fmla="*/ 2648171 h 2648175"/>
                <a:gd name="connsiteX4" fmla="*/ 994850 w 5411327"/>
                <a:gd name="connsiteY4" fmla="*/ 1334836 h 2648175"/>
                <a:gd name="connsiteX0" fmla="*/ 994850 w 5410927"/>
                <a:gd name="connsiteY0" fmla="*/ 1334836 h 2648175"/>
                <a:gd name="connsiteX1" fmla="*/ 5406627 w 5410927"/>
                <a:gd name="connsiteY1" fmla="*/ 4 h 2648175"/>
                <a:gd name="connsiteX2" fmla="*/ 3 w 5410927"/>
                <a:gd name="connsiteY2" fmla="*/ 1345504 h 2648175"/>
                <a:gd name="connsiteX3" fmla="*/ 4366417 w 5410927"/>
                <a:gd name="connsiteY3" fmla="*/ 2648171 h 2648175"/>
                <a:gd name="connsiteX4" fmla="*/ 994850 w 5410927"/>
                <a:gd name="connsiteY4" fmla="*/ 1334836 h 2648175"/>
                <a:gd name="connsiteX0" fmla="*/ 503282 w 5407647"/>
                <a:gd name="connsiteY0" fmla="*/ 1336227 h 2648174"/>
                <a:gd name="connsiteX1" fmla="*/ 5406627 w 5407647"/>
                <a:gd name="connsiteY1" fmla="*/ 4 h 2648174"/>
                <a:gd name="connsiteX2" fmla="*/ 3 w 5407647"/>
                <a:gd name="connsiteY2" fmla="*/ 1345504 h 2648174"/>
                <a:gd name="connsiteX3" fmla="*/ 4366417 w 5407647"/>
                <a:gd name="connsiteY3" fmla="*/ 2648171 h 2648174"/>
                <a:gd name="connsiteX4" fmla="*/ 503282 w 5407647"/>
                <a:gd name="connsiteY4" fmla="*/ 1336227 h 2648174"/>
                <a:gd name="connsiteX0" fmla="*/ 503282 w 5933219"/>
                <a:gd name="connsiteY0" fmla="*/ 1402689 h 2714636"/>
                <a:gd name="connsiteX1" fmla="*/ 5932241 w 5933219"/>
                <a:gd name="connsiteY1" fmla="*/ 1 h 2714636"/>
                <a:gd name="connsiteX2" fmla="*/ 3 w 5933219"/>
                <a:gd name="connsiteY2" fmla="*/ 1411966 h 2714636"/>
                <a:gd name="connsiteX3" fmla="*/ 4366417 w 5933219"/>
                <a:gd name="connsiteY3" fmla="*/ 2714633 h 2714636"/>
                <a:gd name="connsiteX4" fmla="*/ 503282 w 5933219"/>
                <a:gd name="connsiteY4" fmla="*/ 1402689 h 2714636"/>
                <a:gd name="connsiteX0" fmla="*/ 503282 w 6772112"/>
                <a:gd name="connsiteY0" fmla="*/ 1402689 h 2454180"/>
                <a:gd name="connsiteX1" fmla="*/ 5932241 w 6772112"/>
                <a:gd name="connsiteY1" fmla="*/ 1 h 2454180"/>
                <a:gd name="connsiteX2" fmla="*/ 3 w 6772112"/>
                <a:gd name="connsiteY2" fmla="*/ 1411966 h 2454180"/>
                <a:gd name="connsiteX3" fmla="*/ 6771257 w 6772112"/>
                <a:gd name="connsiteY3" fmla="*/ 2454174 h 2454180"/>
                <a:gd name="connsiteX4" fmla="*/ 503282 w 6772112"/>
                <a:gd name="connsiteY4" fmla="*/ 1402689 h 2454180"/>
                <a:gd name="connsiteX0" fmla="*/ 519302 w 6788132"/>
                <a:gd name="connsiteY0" fmla="*/ 1402689 h 2454184"/>
                <a:gd name="connsiteX1" fmla="*/ 5948261 w 6788132"/>
                <a:gd name="connsiteY1" fmla="*/ 1 h 2454184"/>
                <a:gd name="connsiteX2" fmla="*/ 16023 w 6788132"/>
                <a:gd name="connsiteY2" fmla="*/ 1411966 h 2454184"/>
                <a:gd name="connsiteX3" fmla="*/ 6787277 w 6788132"/>
                <a:gd name="connsiteY3" fmla="*/ 2454174 h 2454184"/>
                <a:gd name="connsiteX4" fmla="*/ 519302 w 6788132"/>
                <a:gd name="connsiteY4" fmla="*/ 1402689 h 2454184"/>
                <a:gd name="connsiteX0" fmla="*/ 519302 w 6788132"/>
                <a:gd name="connsiteY0" fmla="*/ 1402689 h 2454184"/>
                <a:gd name="connsiteX1" fmla="*/ 5948261 w 6788132"/>
                <a:gd name="connsiteY1" fmla="*/ 1 h 2454184"/>
                <a:gd name="connsiteX2" fmla="*/ 16023 w 6788132"/>
                <a:gd name="connsiteY2" fmla="*/ 1411966 h 2454184"/>
                <a:gd name="connsiteX3" fmla="*/ 6787277 w 6788132"/>
                <a:gd name="connsiteY3" fmla="*/ 2454174 h 2454184"/>
                <a:gd name="connsiteX4" fmla="*/ 519302 w 6788132"/>
                <a:gd name="connsiteY4" fmla="*/ 1402689 h 2454184"/>
                <a:gd name="connsiteX0" fmla="*/ 519302 w 6788132"/>
                <a:gd name="connsiteY0" fmla="*/ 1402689 h 2454184"/>
                <a:gd name="connsiteX1" fmla="*/ 5948261 w 6788132"/>
                <a:gd name="connsiteY1" fmla="*/ 1 h 2454184"/>
                <a:gd name="connsiteX2" fmla="*/ 16023 w 6788132"/>
                <a:gd name="connsiteY2" fmla="*/ 1411966 h 2454184"/>
                <a:gd name="connsiteX3" fmla="*/ 6787277 w 6788132"/>
                <a:gd name="connsiteY3" fmla="*/ 2454174 h 2454184"/>
                <a:gd name="connsiteX4" fmla="*/ 519302 w 6788132"/>
                <a:gd name="connsiteY4" fmla="*/ 1402689 h 2454184"/>
                <a:gd name="connsiteX0" fmla="*/ 519302 w 6787927"/>
                <a:gd name="connsiteY0" fmla="*/ 1402690 h 2454185"/>
                <a:gd name="connsiteX1" fmla="*/ 5948261 w 6787927"/>
                <a:gd name="connsiteY1" fmla="*/ 2 h 2454185"/>
                <a:gd name="connsiteX2" fmla="*/ 16023 w 6787927"/>
                <a:gd name="connsiteY2" fmla="*/ 1411967 h 2454185"/>
                <a:gd name="connsiteX3" fmla="*/ 6787277 w 6787927"/>
                <a:gd name="connsiteY3" fmla="*/ 2454175 h 2454185"/>
                <a:gd name="connsiteX4" fmla="*/ 519302 w 6787927"/>
                <a:gd name="connsiteY4" fmla="*/ 1402690 h 2454185"/>
                <a:gd name="connsiteX0" fmla="*/ 519302 w 6788029"/>
                <a:gd name="connsiteY0" fmla="*/ 1402690 h 2454185"/>
                <a:gd name="connsiteX1" fmla="*/ 5948261 w 6788029"/>
                <a:gd name="connsiteY1" fmla="*/ 2 h 2454185"/>
                <a:gd name="connsiteX2" fmla="*/ 16023 w 6788029"/>
                <a:gd name="connsiteY2" fmla="*/ 1411967 h 2454185"/>
                <a:gd name="connsiteX3" fmla="*/ 6787277 w 6788029"/>
                <a:gd name="connsiteY3" fmla="*/ 2454175 h 2454185"/>
                <a:gd name="connsiteX4" fmla="*/ 519302 w 6788029"/>
                <a:gd name="connsiteY4" fmla="*/ 1402690 h 2454185"/>
                <a:gd name="connsiteX0" fmla="*/ 519302 w 6788029"/>
                <a:gd name="connsiteY0" fmla="*/ 1402690 h 2454185"/>
                <a:gd name="connsiteX1" fmla="*/ 5948261 w 6788029"/>
                <a:gd name="connsiteY1" fmla="*/ 2 h 2454185"/>
                <a:gd name="connsiteX2" fmla="*/ 16023 w 6788029"/>
                <a:gd name="connsiteY2" fmla="*/ 1411967 h 2454185"/>
                <a:gd name="connsiteX3" fmla="*/ 6787277 w 6788029"/>
                <a:gd name="connsiteY3" fmla="*/ 2454175 h 2454185"/>
                <a:gd name="connsiteX4" fmla="*/ 519302 w 6788029"/>
                <a:gd name="connsiteY4" fmla="*/ 1402690 h 2454185"/>
                <a:gd name="connsiteX0" fmla="*/ 519302 w 6787995"/>
                <a:gd name="connsiteY0" fmla="*/ 1402690 h 2454185"/>
                <a:gd name="connsiteX1" fmla="*/ 5948261 w 6787995"/>
                <a:gd name="connsiteY1" fmla="*/ 2 h 2454185"/>
                <a:gd name="connsiteX2" fmla="*/ 16023 w 6787995"/>
                <a:gd name="connsiteY2" fmla="*/ 1411967 h 2454185"/>
                <a:gd name="connsiteX3" fmla="*/ 6787277 w 6787995"/>
                <a:gd name="connsiteY3" fmla="*/ 2454175 h 2454185"/>
                <a:gd name="connsiteX4" fmla="*/ 519302 w 6787995"/>
                <a:gd name="connsiteY4" fmla="*/ 1402690 h 2454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7995" h="2454185">
                  <a:moveTo>
                    <a:pt x="519302" y="1402690"/>
                  </a:moveTo>
                  <a:cubicBezTo>
                    <a:pt x="1473642" y="625785"/>
                    <a:pt x="6032141" y="-1544"/>
                    <a:pt x="5948261" y="2"/>
                  </a:cubicBezTo>
                  <a:cubicBezTo>
                    <a:pt x="5864381" y="1548"/>
                    <a:pt x="618408" y="649961"/>
                    <a:pt x="16023" y="1411967"/>
                  </a:cubicBezTo>
                  <a:cubicBezTo>
                    <a:pt x="-380369" y="2283684"/>
                    <a:pt x="6703397" y="2455721"/>
                    <a:pt x="6787277" y="2454175"/>
                  </a:cubicBezTo>
                  <a:cubicBezTo>
                    <a:pt x="6871157" y="2452629"/>
                    <a:pt x="-435038" y="2179595"/>
                    <a:pt x="519302" y="1402690"/>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
            <p:cNvSpPr/>
            <p:nvPr/>
          </p:nvSpPr>
          <p:spPr>
            <a:xfrm rot="7488062">
              <a:off x="2664338" y="1198803"/>
              <a:ext cx="301062" cy="1272462"/>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 fmla="*/ 0 w 1076337"/>
                <a:gd name="connsiteY0" fmla="*/ 1365255 h 2730510"/>
                <a:gd name="connsiteX1" fmla="*/ 1076325 w 1076337"/>
                <a:gd name="connsiteY1" fmla="*/ 5 h 2730510"/>
                <a:gd name="connsiteX2" fmla="*/ 25400 w 1076337"/>
                <a:gd name="connsiteY2" fmla="*/ 1377955 h 2730510"/>
                <a:gd name="connsiteX3" fmla="*/ 1076325 w 1076337"/>
                <a:gd name="connsiteY3" fmla="*/ 2730505 h 2730510"/>
                <a:gd name="connsiteX4" fmla="*/ 0 w 1076337"/>
                <a:gd name="connsiteY4" fmla="*/ 1365255 h 2730510"/>
                <a:gd name="connsiteX0" fmla="*/ 276545 w 1052797"/>
                <a:gd name="connsiteY0" fmla="*/ 1360497 h 2730520"/>
                <a:gd name="connsiteX1" fmla="*/ 1050928 w 1052797"/>
                <a:gd name="connsiteY1" fmla="*/ 10 h 2730520"/>
                <a:gd name="connsiteX2" fmla="*/ 3 w 1052797"/>
                <a:gd name="connsiteY2" fmla="*/ 1377960 h 2730520"/>
                <a:gd name="connsiteX3" fmla="*/ 1050928 w 1052797"/>
                <a:gd name="connsiteY3" fmla="*/ 2730510 h 2730520"/>
                <a:gd name="connsiteX4" fmla="*/ 276545 w 1052797"/>
                <a:gd name="connsiteY4" fmla="*/ 1360497 h 2730520"/>
                <a:gd name="connsiteX0" fmla="*/ 152213 w 1051439"/>
                <a:gd name="connsiteY0" fmla="*/ 1362877 h 2730515"/>
                <a:gd name="connsiteX1" fmla="*/ 1050928 w 1051439"/>
                <a:gd name="connsiteY1" fmla="*/ 8 h 2730515"/>
                <a:gd name="connsiteX2" fmla="*/ 3 w 1051439"/>
                <a:gd name="connsiteY2" fmla="*/ 1377958 h 2730515"/>
                <a:gd name="connsiteX3" fmla="*/ 1050928 w 1051439"/>
                <a:gd name="connsiteY3" fmla="*/ 2730508 h 2730515"/>
                <a:gd name="connsiteX4" fmla="*/ 152213 w 1051439"/>
                <a:gd name="connsiteY4" fmla="*/ 1362877 h 2730515"/>
                <a:gd name="connsiteX0" fmla="*/ 205499 w 1051901"/>
                <a:gd name="connsiteY0" fmla="*/ 1365256 h 2730511"/>
                <a:gd name="connsiteX1" fmla="*/ 1050928 w 1051901"/>
                <a:gd name="connsiteY1" fmla="*/ 6 h 2730511"/>
                <a:gd name="connsiteX2" fmla="*/ 3 w 1051901"/>
                <a:gd name="connsiteY2" fmla="*/ 1377956 h 2730511"/>
                <a:gd name="connsiteX3" fmla="*/ 1050928 w 1051901"/>
                <a:gd name="connsiteY3" fmla="*/ 2730506 h 2730511"/>
                <a:gd name="connsiteX4" fmla="*/ 205499 w 1051901"/>
                <a:gd name="connsiteY4" fmla="*/ 1365256 h 2730511"/>
                <a:gd name="connsiteX0" fmla="*/ 205499 w 5406815"/>
                <a:gd name="connsiteY0" fmla="*/ 1332804 h 2698059"/>
                <a:gd name="connsiteX1" fmla="*/ 5406627 w 5406815"/>
                <a:gd name="connsiteY1" fmla="*/ 4 h 2698059"/>
                <a:gd name="connsiteX2" fmla="*/ 3 w 5406815"/>
                <a:gd name="connsiteY2" fmla="*/ 1345504 h 2698059"/>
                <a:gd name="connsiteX3" fmla="*/ 1050928 w 5406815"/>
                <a:gd name="connsiteY3" fmla="*/ 2698054 h 2698059"/>
                <a:gd name="connsiteX4" fmla="*/ 205499 w 5406815"/>
                <a:gd name="connsiteY4" fmla="*/ 1332804 h 2698059"/>
                <a:gd name="connsiteX0" fmla="*/ 205499 w 5406800"/>
                <a:gd name="connsiteY0" fmla="*/ 1332804 h 2648177"/>
                <a:gd name="connsiteX1" fmla="*/ 5406627 w 5406800"/>
                <a:gd name="connsiteY1" fmla="*/ 4 h 2648177"/>
                <a:gd name="connsiteX2" fmla="*/ 3 w 5406800"/>
                <a:gd name="connsiteY2" fmla="*/ 1345504 h 2648177"/>
                <a:gd name="connsiteX3" fmla="*/ 4366417 w 5406800"/>
                <a:gd name="connsiteY3" fmla="*/ 2648171 h 2648177"/>
                <a:gd name="connsiteX4" fmla="*/ 205499 w 5406800"/>
                <a:gd name="connsiteY4" fmla="*/ 1332804 h 2648177"/>
                <a:gd name="connsiteX0" fmla="*/ 205499 w 5406800"/>
                <a:gd name="connsiteY0" fmla="*/ 1332804 h 2648177"/>
                <a:gd name="connsiteX1" fmla="*/ 5406627 w 5406800"/>
                <a:gd name="connsiteY1" fmla="*/ 4 h 2648177"/>
                <a:gd name="connsiteX2" fmla="*/ 3 w 5406800"/>
                <a:gd name="connsiteY2" fmla="*/ 1345504 h 2648177"/>
                <a:gd name="connsiteX3" fmla="*/ 4366417 w 5406800"/>
                <a:gd name="connsiteY3" fmla="*/ 2648171 h 2648177"/>
                <a:gd name="connsiteX4" fmla="*/ 205499 w 5406800"/>
                <a:gd name="connsiteY4" fmla="*/ 1332804 h 2648177"/>
                <a:gd name="connsiteX0" fmla="*/ 994850 w 5411189"/>
                <a:gd name="connsiteY0" fmla="*/ 1334835 h 2648174"/>
                <a:gd name="connsiteX1" fmla="*/ 5406627 w 5411189"/>
                <a:gd name="connsiteY1" fmla="*/ 3 h 2648174"/>
                <a:gd name="connsiteX2" fmla="*/ 3 w 5411189"/>
                <a:gd name="connsiteY2" fmla="*/ 1345503 h 2648174"/>
                <a:gd name="connsiteX3" fmla="*/ 4366417 w 5411189"/>
                <a:gd name="connsiteY3" fmla="*/ 2648170 h 2648174"/>
                <a:gd name="connsiteX4" fmla="*/ 994850 w 5411189"/>
                <a:gd name="connsiteY4" fmla="*/ 1334835 h 2648174"/>
                <a:gd name="connsiteX0" fmla="*/ 994850 w 5410234"/>
                <a:gd name="connsiteY0" fmla="*/ 1334836 h 2648175"/>
                <a:gd name="connsiteX1" fmla="*/ 5406627 w 5410234"/>
                <a:gd name="connsiteY1" fmla="*/ 4 h 2648175"/>
                <a:gd name="connsiteX2" fmla="*/ 3 w 5410234"/>
                <a:gd name="connsiteY2" fmla="*/ 1345504 h 2648175"/>
                <a:gd name="connsiteX3" fmla="*/ 4366417 w 5410234"/>
                <a:gd name="connsiteY3" fmla="*/ 2648171 h 2648175"/>
                <a:gd name="connsiteX4" fmla="*/ 994850 w 5410234"/>
                <a:gd name="connsiteY4" fmla="*/ 1334836 h 2648175"/>
                <a:gd name="connsiteX0" fmla="*/ 994850 w 5411327"/>
                <a:gd name="connsiteY0" fmla="*/ 1334836 h 2648175"/>
                <a:gd name="connsiteX1" fmla="*/ 5406627 w 5411327"/>
                <a:gd name="connsiteY1" fmla="*/ 4 h 2648175"/>
                <a:gd name="connsiteX2" fmla="*/ 3 w 5411327"/>
                <a:gd name="connsiteY2" fmla="*/ 1345504 h 2648175"/>
                <a:gd name="connsiteX3" fmla="*/ 4366417 w 5411327"/>
                <a:gd name="connsiteY3" fmla="*/ 2648171 h 2648175"/>
                <a:gd name="connsiteX4" fmla="*/ 994850 w 5411327"/>
                <a:gd name="connsiteY4" fmla="*/ 1334836 h 2648175"/>
                <a:gd name="connsiteX0" fmla="*/ 994850 w 5410927"/>
                <a:gd name="connsiteY0" fmla="*/ 1334836 h 2648175"/>
                <a:gd name="connsiteX1" fmla="*/ 5406627 w 5410927"/>
                <a:gd name="connsiteY1" fmla="*/ 4 h 2648175"/>
                <a:gd name="connsiteX2" fmla="*/ 3 w 5410927"/>
                <a:gd name="connsiteY2" fmla="*/ 1345504 h 2648175"/>
                <a:gd name="connsiteX3" fmla="*/ 4366417 w 5410927"/>
                <a:gd name="connsiteY3" fmla="*/ 2648171 h 2648175"/>
                <a:gd name="connsiteX4" fmla="*/ 994850 w 5410927"/>
                <a:gd name="connsiteY4" fmla="*/ 1334836 h 2648175"/>
                <a:gd name="connsiteX0" fmla="*/ 503282 w 5407647"/>
                <a:gd name="connsiteY0" fmla="*/ 1336227 h 2648174"/>
                <a:gd name="connsiteX1" fmla="*/ 5406627 w 5407647"/>
                <a:gd name="connsiteY1" fmla="*/ 4 h 2648174"/>
                <a:gd name="connsiteX2" fmla="*/ 3 w 5407647"/>
                <a:gd name="connsiteY2" fmla="*/ 1345504 h 2648174"/>
                <a:gd name="connsiteX3" fmla="*/ 4366417 w 5407647"/>
                <a:gd name="connsiteY3" fmla="*/ 2648171 h 2648174"/>
                <a:gd name="connsiteX4" fmla="*/ 503282 w 5407647"/>
                <a:gd name="connsiteY4" fmla="*/ 1336227 h 2648174"/>
                <a:gd name="connsiteX0" fmla="*/ 503282 w 5933219"/>
                <a:gd name="connsiteY0" fmla="*/ 1402689 h 2714636"/>
                <a:gd name="connsiteX1" fmla="*/ 5932241 w 5933219"/>
                <a:gd name="connsiteY1" fmla="*/ 1 h 2714636"/>
                <a:gd name="connsiteX2" fmla="*/ 3 w 5933219"/>
                <a:gd name="connsiteY2" fmla="*/ 1411966 h 2714636"/>
                <a:gd name="connsiteX3" fmla="*/ 4366417 w 5933219"/>
                <a:gd name="connsiteY3" fmla="*/ 2714633 h 2714636"/>
                <a:gd name="connsiteX4" fmla="*/ 503282 w 5933219"/>
                <a:gd name="connsiteY4" fmla="*/ 1402689 h 2714636"/>
                <a:gd name="connsiteX0" fmla="*/ 503282 w 6772112"/>
                <a:gd name="connsiteY0" fmla="*/ 1402689 h 2454180"/>
                <a:gd name="connsiteX1" fmla="*/ 5932241 w 6772112"/>
                <a:gd name="connsiteY1" fmla="*/ 1 h 2454180"/>
                <a:gd name="connsiteX2" fmla="*/ 3 w 6772112"/>
                <a:gd name="connsiteY2" fmla="*/ 1411966 h 2454180"/>
                <a:gd name="connsiteX3" fmla="*/ 6771257 w 6772112"/>
                <a:gd name="connsiteY3" fmla="*/ 2454174 h 2454180"/>
                <a:gd name="connsiteX4" fmla="*/ 503282 w 6772112"/>
                <a:gd name="connsiteY4" fmla="*/ 1402689 h 2454180"/>
                <a:gd name="connsiteX0" fmla="*/ 519302 w 6788132"/>
                <a:gd name="connsiteY0" fmla="*/ 1402689 h 2454184"/>
                <a:gd name="connsiteX1" fmla="*/ 5948261 w 6788132"/>
                <a:gd name="connsiteY1" fmla="*/ 1 h 2454184"/>
                <a:gd name="connsiteX2" fmla="*/ 16023 w 6788132"/>
                <a:gd name="connsiteY2" fmla="*/ 1411966 h 2454184"/>
                <a:gd name="connsiteX3" fmla="*/ 6787277 w 6788132"/>
                <a:gd name="connsiteY3" fmla="*/ 2454174 h 2454184"/>
                <a:gd name="connsiteX4" fmla="*/ 519302 w 6788132"/>
                <a:gd name="connsiteY4" fmla="*/ 1402689 h 2454184"/>
                <a:gd name="connsiteX0" fmla="*/ 519302 w 6788132"/>
                <a:gd name="connsiteY0" fmla="*/ 1402689 h 2454184"/>
                <a:gd name="connsiteX1" fmla="*/ 5948261 w 6788132"/>
                <a:gd name="connsiteY1" fmla="*/ 1 h 2454184"/>
                <a:gd name="connsiteX2" fmla="*/ 16023 w 6788132"/>
                <a:gd name="connsiteY2" fmla="*/ 1411966 h 2454184"/>
                <a:gd name="connsiteX3" fmla="*/ 6787277 w 6788132"/>
                <a:gd name="connsiteY3" fmla="*/ 2454174 h 2454184"/>
                <a:gd name="connsiteX4" fmla="*/ 519302 w 6788132"/>
                <a:gd name="connsiteY4" fmla="*/ 1402689 h 2454184"/>
                <a:gd name="connsiteX0" fmla="*/ 519302 w 6788132"/>
                <a:gd name="connsiteY0" fmla="*/ 1402689 h 2454184"/>
                <a:gd name="connsiteX1" fmla="*/ 5948261 w 6788132"/>
                <a:gd name="connsiteY1" fmla="*/ 1 h 2454184"/>
                <a:gd name="connsiteX2" fmla="*/ 16023 w 6788132"/>
                <a:gd name="connsiteY2" fmla="*/ 1411966 h 2454184"/>
                <a:gd name="connsiteX3" fmla="*/ 6787277 w 6788132"/>
                <a:gd name="connsiteY3" fmla="*/ 2454174 h 2454184"/>
                <a:gd name="connsiteX4" fmla="*/ 519302 w 6788132"/>
                <a:gd name="connsiteY4" fmla="*/ 1402689 h 2454184"/>
                <a:gd name="connsiteX0" fmla="*/ 519302 w 6787927"/>
                <a:gd name="connsiteY0" fmla="*/ 1402690 h 2454185"/>
                <a:gd name="connsiteX1" fmla="*/ 5948261 w 6787927"/>
                <a:gd name="connsiteY1" fmla="*/ 2 h 2454185"/>
                <a:gd name="connsiteX2" fmla="*/ 16023 w 6787927"/>
                <a:gd name="connsiteY2" fmla="*/ 1411967 h 2454185"/>
                <a:gd name="connsiteX3" fmla="*/ 6787277 w 6787927"/>
                <a:gd name="connsiteY3" fmla="*/ 2454175 h 2454185"/>
                <a:gd name="connsiteX4" fmla="*/ 519302 w 6787927"/>
                <a:gd name="connsiteY4" fmla="*/ 1402690 h 2454185"/>
                <a:gd name="connsiteX0" fmla="*/ 519302 w 6788029"/>
                <a:gd name="connsiteY0" fmla="*/ 1402690 h 2454185"/>
                <a:gd name="connsiteX1" fmla="*/ 5948261 w 6788029"/>
                <a:gd name="connsiteY1" fmla="*/ 2 h 2454185"/>
                <a:gd name="connsiteX2" fmla="*/ 16023 w 6788029"/>
                <a:gd name="connsiteY2" fmla="*/ 1411967 h 2454185"/>
                <a:gd name="connsiteX3" fmla="*/ 6787277 w 6788029"/>
                <a:gd name="connsiteY3" fmla="*/ 2454175 h 2454185"/>
                <a:gd name="connsiteX4" fmla="*/ 519302 w 6788029"/>
                <a:gd name="connsiteY4" fmla="*/ 1402690 h 2454185"/>
                <a:gd name="connsiteX0" fmla="*/ 519302 w 6788029"/>
                <a:gd name="connsiteY0" fmla="*/ 1402690 h 2454185"/>
                <a:gd name="connsiteX1" fmla="*/ 5948261 w 6788029"/>
                <a:gd name="connsiteY1" fmla="*/ 2 h 2454185"/>
                <a:gd name="connsiteX2" fmla="*/ 16023 w 6788029"/>
                <a:gd name="connsiteY2" fmla="*/ 1411967 h 2454185"/>
                <a:gd name="connsiteX3" fmla="*/ 6787277 w 6788029"/>
                <a:gd name="connsiteY3" fmla="*/ 2454175 h 2454185"/>
                <a:gd name="connsiteX4" fmla="*/ 519302 w 6788029"/>
                <a:gd name="connsiteY4" fmla="*/ 1402690 h 2454185"/>
                <a:gd name="connsiteX0" fmla="*/ 519302 w 6787995"/>
                <a:gd name="connsiteY0" fmla="*/ 1402690 h 2454185"/>
                <a:gd name="connsiteX1" fmla="*/ 5948261 w 6787995"/>
                <a:gd name="connsiteY1" fmla="*/ 2 h 2454185"/>
                <a:gd name="connsiteX2" fmla="*/ 16023 w 6787995"/>
                <a:gd name="connsiteY2" fmla="*/ 1411967 h 2454185"/>
                <a:gd name="connsiteX3" fmla="*/ 6787277 w 6787995"/>
                <a:gd name="connsiteY3" fmla="*/ 2454175 h 2454185"/>
                <a:gd name="connsiteX4" fmla="*/ 519302 w 6787995"/>
                <a:gd name="connsiteY4" fmla="*/ 1402690 h 2454185"/>
                <a:gd name="connsiteX0" fmla="*/ 508782 w 20873708"/>
                <a:gd name="connsiteY0" fmla="*/ 1402690 h 2487739"/>
                <a:gd name="connsiteX1" fmla="*/ 5937741 w 20873708"/>
                <a:gd name="connsiteY1" fmla="*/ 2 h 2487739"/>
                <a:gd name="connsiteX2" fmla="*/ 5503 w 20873708"/>
                <a:gd name="connsiteY2" fmla="*/ 1411967 h 2487739"/>
                <a:gd name="connsiteX3" fmla="*/ 20873407 w 20873708"/>
                <a:gd name="connsiteY3" fmla="*/ 2487731 h 2487739"/>
                <a:gd name="connsiteX4" fmla="*/ 508782 w 20873708"/>
                <a:gd name="connsiteY4" fmla="*/ 1402690 h 2487739"/>
                <a:gd name="connsiteX0" fmla="*/ 508782 w 20873708"/>
                <a:gd name="connsiteY0" fmla="*/ 1247556 h 2332605"/>
                <a:gd name="connsiteX1" fmla="*/ 6650140 w 20873708"/>
                <a:gd name="connsiteY1" fmla="*/ 3 h 2332605"/>
                <a:gd name="connsiteX2" fmla="*/ 5503 w 20873708"/>
                <a:gd name="connsiteY2" fmla="*/ 1256833 h 2332605"/>
                <a:gd name="connsiteX3" fmla="*/ 20873407 w 20873708"/>
                <a:gd name="connsiteY3" fmla="*/ 2332597 h 2332605"/>
                <a:gd name="connsiteX4" fmla="*/ 508782 w 20873708"/>
                <a:gd name="connsiteY4" fmla="*/ 1247556 h 2332605"/>
                <a:gd name="connsiteX0" fmla="*/ 721439 w 20874015"/>
                <a:gd name="connsiteY0" fmla="*/ 1179404 h 2333285"/>
                <a:gd name="connsiteX1" fmla="*/ 6650140 w 20874015"/>
                <a:gd name="connsiteY1" fmla="*/ 155 h 2333285"/>
                <a:gd name="connsiteX2" fmla="*/ 5503 w 20874015"/>
                <a:gd name="connsiteY2" fmla="*/ 1256985 h 2333285"/>
                <a:gd name="connsiteX3" fmla="*/ 20873407 w 20874015"/>
                <a:gd name="connsiteY3" fmla="*/ 2332749 h 2333285"/>
                <a:gd name="connsiteX4" fmla="*/ 721439 w 20874015"/>
                <a:gd name="connsiteY4" fmla="*/ 1179404 h 2333285"/>
                <a:gd name="connsiteX0" fmla="*/ 721439 w 20873981"/>
                <a:gd name="connsiteY0" fmla="*/ 1179510 h 2333391"/>
                <a:gd name="connsiteX1" fmla="*/ 6650140 w 20873981"/>
                <a:gd name="connsiteY1" fmla="*/ 261 h 2333391"/>
                <a:gd name="connsiteX2" fmla="*/ 5503 w 20873981"/>
                <a:gd name="connsiteY2" fmla="*/ 1257091 h 2333391"/>
                <a:gd name="connsiteX3" fmla="*/ 20873407 w 20873981"/>
                <a:gd name="connsiteY3" fmla="*/ 2332855 h 2333391"/>
                <a:gd name="connsiteX4" fmla="*/ 721439 w 20873981"/>
                <a:gd name="connsiteY4" fmla="*/ 1179510 h 2333391"/>
                <a:gd name="connsiteX0" fmla="*/ 1924820 w 22077567"/>
                <a:gd name="connsiteY0" fmla="*/ 1180025 h 2333906"/>
                <a:gd name="connsiteX1" fmla="*/ 7853521 w 22077567"/>
                <a:gd name="connsiteY1" fmla="*/ 776 h 2333906"/>
                <a:gd name="connsiteX2" fmla="*/ 1208884 w 22077567"/>
                <a:gd name="connsiteY2" fmla="*/ 1257606 h 2333906"/>
                <a:gd name="connsiteX3" fmla="*/ 22076788 w 22077567"/>
                <a:gd name="connsiteY3" fmla="*/ 2333370 h 2333906"/>
                <a:gd name="connsiteX4" fmla="*/ 1924820 w 22077567"/>
                <a:gd name="connsiteY4" fmla="*/ 1180025 h 2333906"/>
                <a:gd name="connsiteX0" fmla="*/ 2409608 w 22562424"/>
                <a:gd name="connsiteY0" fmla="*/ 1180312 h 2334193"/>
                <a:gd name="connsiteX1" fmla="*/ 8338309 w 22562424"/>
                <a:gd name="connsiteY1" fmla="*/ 1063 h 2334193"/>
                <a:gd name="connsiteX2" fmla="*/ 1693672 w 22562424"/>
                <a:gd name="connsiteY2" fmla="*/ 1257893 h 2334193"/>
                <a:gd name="connsiteX3" fmla="*/ 22561576 w 22562424"/>
                <a:gd name="connsiteY3" fmla="*/ 2333657 h 2334193"/>
                <a:gd name="connsiteX4" fmla="*/ 2409608 w 22562424"/>
                <a:gd name="connsiteY4" fmla="*/ 1180312 h 2334193"/>
                <a:gd name="connsiteX0" fmla="*/ 823397 w 20976213"/>
                <a:gd name="connsiteY0" fmla="*/ 1179445 h 2333326"/>
                <a:gd name="connsiteX1" fmla="*/ 6752098 w 20976213"/>
                <a:gd name="connsiteY1" fmla="*/ 196 h 2333326"/>
                <a:gd name="connsiteX2" fmla="*/ 107461 w 20976213"/>
                <a:gd name="connsiteY2" fmla="*/ 1257026 h 2333326"/>
                <a:gd name="connsiteX3" fmla="*/ 20975365 w 20976213"/>
                <a:gd name="connsiteY3" fmla="*/ 2332790 h 2333326"/>
                <a:gd name="connsiteX4" fmla="*/ 823397 w 20976213"/>
                <a:gd name="connsiteY4" fmla="*/ 1179445 h 2333326"/>
                <a:gd name="connsiteX0" fmla="*/ 823397 w 20976213"/>
                <a:gd name="connsiteY0" fmla="*/ 1179444 h 2333169"/>
                <a:gd name="connsiteX1" fmla="*/ 6752098 w 20976213"/>
                <a:gd name="connsiteY1" fmla="*/ 195 h 2333169"/>
                <a:gd name="connsiteX2" fmla="*/ 107461 w 20976213"/>
                <a:gd name="connsiteY2" fmla="*/ 1257025 h 2333169"/>
                <a:gd name="connsiteX3" fmla="*/ 20975365 w 20976213"/>
                <a:gd name="connsiteY3" fmla="*/ 2332789 h 2333169"/>
                <a:gd name="connsiteX4" fmla="*/ 823397 w 20976213"/>
                <a:gd name="connsiteY4" fmla="*/ 1179444 h 2333169"/>
                <a:gd name="connsiteX0" fmla="*/ 824968 w 20977477"/>
                <a:gd name="connsiteY0" fmla="*/ 1179254 h 2332605"/>
                <a:gd name="connsiteX1" fmla="*/ 6753669 w 20977477"/>
                <a:gd name="connsiteY1" fmla="*/ 5 h 2332605"/>
                <a:gd name="connsiteX2" fmla="*/ 254883 w 20977477"/>
                <a:gd name="connsiteY2" fmla="*/ 1190264 h 2332605"/>
                <a:gd name="connsiteX3" fmla="*/ 20976936 w 20977477"/>
                <a:gd name="connsiteY3" fmla="*/ 2332599 h 2332605"/>
                <a:gd name="connsiteX4" fmla="*/ 824968 w 20977477"/>
                <a:gd name="connsiteY4" fmla="*/ 1179254 h 2332605"/>
                <a:gd name="connsiteX0" fmla="*/ 1049549 w 21202058"/>
                <a:gd name="connsiteY0" fmla="*/ 1179254 h 2332605"/>
                <a:gd name="connsiteX1" fmla="*/ 6978250 w 21202058"/>
                <a:gd name="connsiteY1" fmla="*/ 5 h 2332605"/>
                <a:gd name="connsiteX2" fmla="*/ 479464 w 21202058"/>
                <a:gd name="connsiteY2" fmla="*/ 1190264 h 2332605"/>
                <a:gd name="connsiteX3" fmla="*/ 21201517 w 21202058"/>
                <a:gd name="connsiteY3" fmla="*/ 2332599 h 2332605"/>
                <a:gd name="connsiteX4" fmla="*/ 1049549 w 21202058"/>
                <a:gd name="connsiteY4" fmla="*/ 1179254 h 2332605"/>
                <a:gd name="connsiteX0" fmla="*/ 1635408 w 21787917"/>
                <a:gd name="connsiteY0" fmla="*/ 1179254 h 2332605"/>
                <a:gd name="connsiteX1" fmla="*/ 7564109 w 21787917"/>
                <a:gd name="connsiteY1" fmla="*/ 5 h 2332605"/>
                <a:gd name="connsiteX2" fmla="*/ 1065323 w 21787917"/>
                <a:gd name="connsiteY2" fmla="*/ 1190264 h 2332605"/>
                <a:gd name="connsiteX3" fmla="*/ 21787376 w 21787917"/>
                <a:gd name="connsiteY3" fmla="*/ 2332599 h 2332605"/>
                <a:gd name="connsiteX4" fmla="*/ 1635408 w 21787917"/>
                <a:gd name="connsiteY4" fmla="*/ 1179254 h 2332605"/>
                <a:gd name="connsiteX0" fmla="*/ 1340019 w 21492528"/>
                <a:gd name="connsiteY0" fmla="*/ 1179254 h 2332605"/>
                <a:gd name="connsiteX1" fmla="*/ 7268720 w 21492528"/>
                <a:gd name="connsiteY1" fmla="*/ 5 h 2332605"/>
                <a:gd name="connsiteX2" fmla="*/ 769934 w 21492528"/>
                <a:gd name="connsiteY2" fmla="*/ 1190264 h 2332605"/>
                <a:gd name="connsiteX3" fmla="*/ 21491987 w 21492528"/>
                <a:gd name="connsiteY3" fmla="*/ 2332599 h 2332605"/>
                <a:gd name="connsiteX4" fmla="*/ 1340019 w 21492528"/>
                <a:gd name="connsiteY4" fmla="*/ 1179254 h 2332605"/>
                <a:gd name="connsiteX0" fmla="*/ 1340019 w 21492528"/>
                <a:gd name="connsiteY0" fmla="*/ 1179254 h 2332605"/>
                <a:gd name="connsiteX1" fmla="*/ 7268720 w 21492528"/>
                <a:gd name="connsiteY1" fmla="*/ 5 h 2332605"/>
                <a:gd name="connsiteX2" fmla="*/ 769934 w 21492528"/>
                <a:gd name="connsiteY2" fmla="*/ 1190264 h 2332605"/>
                <a:gd name="connsiteX3" fmla="*/ 21491987 w 21492528"/>
                <a:gd name="connsiteY3" fmla="*/ 2332599 h 2332605"/>
                <a:gd name="connsiteX4" fmla="*/ 1340019 w 21492528"/>
                <a:gd name="connsiteY4" fmla="*/ 1179254 h 2332605"/>
                <a:gd name="connsiteX0" fmla="*/ 1340019 w 21492528"/>
                <a:gd name="connsiteY0" fmla="*/ 1179254 h 2332636"/>
                <a:gd name="connsiteX1" fmla="*/ 7268720 w 21492528"/>
                <a:gd name="connsiteY1" fmla="*/ 5 h 2332636"/>
                <a:gd name="connsiteX2" fmla="*/ 769934 w 21492528"/>
                <a:gd name="connsiteY2" fmla="*/ 1190264 h 2332636"/>
                <a:gd name="connsiteX3" fmla="*/ 21491987 w 21492528"/>
                <a:gd name="connsiteY3" fmla="*/ 2332599 h 2332636"/>
                <a:gd name="connsiteX4" fmla="*/ 1340019 w 21492528"/>
                <a:gd name="connsiteY4" fmla="*/ 1179254 h 2332636"/>
                <a:gd name="connsiteX0" fmla="*/ 1340019 w 21492528"/>
                <a:gd name="connsiteY0" fmla="*/ 1179254 h 2332632"/>
                <a:gd name="connsiteX1" fmla="*/ 7268720 w 21492528"/>
                <a:gd name="connsiteY1" fmla="*/ 5 h 2332632"/>
                <a:gd name="connsiteX2" fmla="*/ 769934 w 21492528"/>
                <a:gd name="connsiteY2" fmla="*/ 1190264 h 2332632"/>
                <a:gd name="connsiteX3" fmla="*/ 21491987 w 21492528"/>
                <a:gd name="connsiteY3" fmla="*/ 2332599 h 2332632"/>
                <a:gd name="connsiteX4" fmla="*/ 1340019 w 21492528"/>
                <a:gd name="connsiteY4" fmla="*/ 1179254 h 2332632"/>
                <a:gd name="connsiteX0" fmla="*/ 1340019 w 16537695"/>
                <a:gd name="connsiteY0" fmla="*/ 1179254 h 2553252"/>
                <a:gd name="connsiteX1" fmla="*/ 7268720 w 16537695"/>
                <a:gd name="connsiteY1" fmla="*/ 5 h 2553252"/>
                <a:gd name="connsiteX2" fmla="*/ 769934 w 16537695"/>
                <a:gd name="connsiteY2" fmla="*/ 1190264 h 2553252"/>
                <a:gd name="connsiteX3" fmla="*/ 16536796 w 16537695"/>
                <a:gd name="connsiteY3" fmla="*/ 2553244 h 2553252"/>
                <a:gd name="connsiteX4" fmla="*/ 1340019 w 16537695"/>
                <a:gd name="connsiteY4" fmla="*/ 1179254 h 2553252"/>
                <a:gd name="connsiteX0" fmla="*/ 1663344 w 16861020"/>
                <a:gd name="connsiteY0" fmla="*/ 1323633 h 2697631"/>
                <a:gd name="connsiteX1" fmla="*/ 3911707 w 16861020"/>
                <a:gd name="connsiteY1" fmla="*/ 3 h 2697631"/>
                <a:gd name="connsiteX2" fmla="*/ 1093259 w 16861020"/>
                <a:gd name="connsiteY2" fmla="*/ 1334643 h 2697631"/>
                <a:gd name="connsiteX3" fmla="*/ 16860121 w 16861020"/>
                <a:gd name="connsiteY3" fmla="*/ 2697623 h 2697631"/>
                <a:gd name="connsiteX4" fmla="*/ 1663344 w 16861020"/>
                <a:gd name="connsiteY4" fmla="*/ 1323633 h 2697631"/>
                <a:gd name="connsiteX0" fmla="*/ 3246257 w 18443933"/>
                <a:gd name="connsiteY0" fmla="*/ 1323633 h 2697631"/>
                <a:gd name="connsiteX1" fmla="*/ 5494620 w 18443933"/>
                <a:gd name="connsiteY1" fmla="*/ 3 h 2697631"/>
                <a:gd name="connsiteX2" fmla="*/ 2676172 w 18443933"/>
                <a:gd name="connsiteY2" fmla="*/ 1334643 h 2697631"/>
                <a:gd name="connsiteX3" fmla="*/ 18443034 w 18443933"/>
                <a:gd name="connsiteY3" fmla="*/ 2697623 h 2697631"/>
                <a:gd name="connsiteX4" fmla="*/ 3246257 w 18443933"/>
                <a:gd name="connsiteY4" fmla="*/ 1323633 h 2697631"/>
                <a:gd name="connsiteX0" fmla="*/ 3246257 w 18443592"/>
                <a:gd name="connsiteY0" fmla="*/ 1323633 h 2697631"/>
                <a:gd name="connsiteX1" fmla="*/ 5494620 w 18443592"/>
                <a:gd name="connsiteY1" fmla="*/ 3 h 2697631"/>
                <a:gd name="connsiteX2" fmla="*/ 2676172 w 18443592"/>
                <a:gd name="connsiteY2" fmla="*/ 1334643 h 2697631"/>
                <a:gd name="connsiteX3" fmla="*/ 18443034 w 18443592"/>
                <a:gd name="connsiteY3" fmla="*/ 2697623 h 2697631"/>
                <a:gd name="connsiteX4" fmla="*/ 3246257 w 18443592"/>
                <a:gd name="connsiteY4" fmla="*/ 1323633 h 2697631"/>
                <a:gd name="connsiteX0" fmla="*/ 3246257 w 18443649"/>
                <a:gd name="connsiteY0" fmla="*/ 1323633 h 2697631"/>
                <a:gd name="connsiteX1" fmla="*/ 5494620 w 18443649"/>
                <a:gd name="connsiteY1" fmla="*/ 3 h 2697631"/>
                <a:gd name="connsiteX2" fmla="*/ 2676172 w 18443649"/>
                <a:gd name="connsiteY2" fmla="*/ 1334643 h 2697631"/>
                <a:gd name="connsiteX3" fmla="*/ 18443034 w 18443649"/>
                <a:gd name="connsiteY3" fmla="*/ 2697623 h 2697631"/>
                <a:gd name="connsiteX4" fmla="*/ 3246257 w 18443649"/>
                <a:gd name="connsiteY4" fmla="*/ 1323633 h 2697631"/>
                <a:gd name="connsiteX0" fmla="*/ 2379811 w 17577203"/>
                <a:gd name="connsiteY0" fmla="*/ 1323633 h 2697629"/>
                <a:gd name="connsiteX1" fmla="*/ 4628174 w 17577203"/>
                <a:gd name="connsiteY1" fmla="*/ 3 h 2697629"/>
                <a:gd name="connsiteX2" fmla="*/ 1809726 w 17577203"/>
                <a:gd name="connsiteY2" fmla="*/ 1334643 h 2697629"/>
                <a:gd name="connsiteX3" fmla="*/ 17576588 w 17577203"/>
                <a:gd name="connsiteY3" fmla="*/ 2697623 h 2697629"/>
                <a:gd name="connsiteX4" fmla="*/ 2379811 w 17577203"/>
                <a:gd name="connsiteY4" fmla="*/ 1323633 h 2697629"/>
                <a:gd name="connsiteX0" fmla="*/ 2128064 w 17325456"/>
                <a:gd name="connsiteY0" fmla="*/ 1323633 h 2697627"/>
                <a:gd name="connsiteX1" fmla="*/ 4376427 w 17325456"/>
                <a:gd name="connsiteY1" fmla="*/ 3 h 2697627"/>
                <a:gd name="connsiteX2" fmla="*/ 1557979 w 17325456"/>
                <a:gd name="connsiteY2" fmla="*/ 1334643 h 2697627"/>
                <a:gd name="connsiteX3" fmla="*/ 17324841 w 17325456"/>
                <a:gd name="connsiteY3" fmla="*/ 2697623 h 2697627"/>
                <a:gd name="connsiteX4" fmla="*/ 2128064 w 17325456"/>
                <a:gd name="connsiteY4" fmla="*/ 1323633 h 2697627"/>
                <a:gd name="connsiteX0" fmla="*/ 2513257 w 17334837"/>
                <a:gd name="connsiteY0" fmla="*/ 1326163 h 2697625"/>
                <a:gd name="connsiteX1" fmla="*/ 4384728 w 17334837"/>
                <a:gd name="connsiteY1" fmla="*/ 3 h 2697625"/>
                <a:gd name="connsiteX2" fmla="*/ 1566280 w 17334837"/>
                <a:gd name="connsiteY2" fmla="*/ 1334643 h 2697625"/>
                <a:gd name="connsiteX3" fmla="*/ 17333142 w 17334837"/>
                <a:gd name="connsiteY3" fmla="*/ 2697623 h 2697625"/>
                <a:gd name="connsiteX4" fmla="*/ 2513257 w 17334837"/>
                <a:gd name="connsiteY4" fmla="*/ 1326163 h 2697625"/>
                <a:gd name="connsiteX0" fmla="*/ 2294826 w 17116406"/>
                <a:gd name="connsiteY0" fmla="*/ 1326163 h 2697625"/>
                <a:gd name="connsiteX1" fmla="*/ 4166297 w 17116406"/>
                <a:gd name="connsiteY1" fmla="*/ 3 h 2697625"/>
                <a:gd name="connsiteX2" fmla="*/ 1347849 w 17116406"/>
                <a:gd name="connsiteY2" fmla="*/ 1334643 h 2697625"/>
                <a:gd name="connsiteX3" fmla="*/ 17114711 w 17116406"/>
                <a:gd name="connsiteY3" fmla="*/ 2697623 h 2697625"/>
                <a:gd name="connsiteX4" fmla="*/ 2294826 w 17116406"/>
                <a:gd name="connsiteY4" fmla="*/ 1326163 h 269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16406" h="2697625">
                  <a:moveTo>
                    <a:pt x="2294826" y="1326163"/>
                  </a:moveTo>
                  <a:cubicBezTo>
                    <a:pt x="-1758081" y="507344"/>
                    <a:pt x="4324126" y="-1410"/>
                    <a:pt x="4166297" y="3"/>
                  </a:cubicBezTo>
                  <a:cubicBezTo>
                    <a:pt x="4008468" y="1416"/>
                    <a:pt x="-2824783" y="492278"/>
                    <a:pt x="1347849" y="1334643"/>
                  </a:cubicBezTo>
                  <a:cubicBezTo>
                    <a:pt x="5520481" y="2177008"/>
                    <a:pt x="16956882" y="2699036"/>
                    <a:pt x="17114711" y="2697623"/>
                  </a:cubicBezTo>
                  <a:cubicBezTo>
                    <a:pt x="17272540" y="2696210"/>
                    <a:pt x="6347733" y="2144982"/>
                    <a:pt x="2294826" y="1326163"/>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579357" y="3792017"/>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3" name="矩形 42"/>
          <p:cNvSpPr/>
          <p:nvPr/>
        </p:nvSpPr>
        <p:spPr>
          <a:xfrm>
            <a:off x="579357" y="2211949"/>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4" name="矩形 43"/>
          <p:cNvSpPr/>
          <p:nvPr/>
        </p:nvSpPr>
        <p:spPr>
          <a:xfrm>
            <a:off x="8723051" y="3792017"/>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45" name="矩形 44"/>
          <p:cNvSpPr/>
          <p:nvPr/>
        </p:nvSpPr>
        <p:spPr>
          <a:xfrm>
            <a:off x="8716941" y="2211949"/>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46" name="直接连接符 45"/>
          <p:cNvCxnSpPr/>
          <p:nvPr/>
        </p:nvCxnSpPr>
        <p:spPr>
          <a:xfrm flipH="1" flipV="1">
            <a:off x="7236429" y="2765061"/>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7236429"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3515514" y="2765061"/>
            <a:ext cx="2496263"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3515512"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56459238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62">
                                          <p:stCondLst>
                                            <p:cond delay="0"/>
                                          </p:stCondLst>
                                        </p:cTn>
                                        <p:tgtEl>
                                          <p:spTgt spid="27"/>
                                        </p:tgtEl>
                                      </p:cBhvr>
                                    </p:animEffect>
                                    <p:anim calcmode="lin" valueType="num">
                                      <p:cBhvr>
                                        <p:cTn id="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13" dur="16">
                                          <p:stCondLst>
                                            <p:cond delay="406"/>
                                          </p:stCondLst>
                                        </p:cTn>
                                        <p:tgtEl>
                                          <p:spTgt spid="27"/>
                                        </p:tgtEl>
                                      </p:cBhvr>
                                      <p:to x="100000" y="60000"/>
                                    </p:animScale>
                                    <p:animScale>
                                      <p:cBhvr>
                                        <p:cTn id="14" dur="104" decel="50000">
                                          <p:stCondLst>
                                            <p:cond delay="423"/>
                                          </p:stCondLst>
                                        </p:cTn>
                                        <p:tgtEl>
                                          <p:spTgt spid="27"/>
                                        </p:tgtEl>
                                      </p:cBhvr>
                                      <p:to x="100000" y="100000"/>
                                    </p:animScale>
                                    <p:animScale>
                                      <p:cBhvr>
                                        <p:cTn id="15" dur="16">
                                          <p:stCondLst>
                                            <p:cond delay="820"/>
                                          </p:stCondLst>
                                        </p:cTn>
                                        <p:tgtEl>
                                          <p:spTgt spid="27"/>
                                        </p:tgtEl>
                                      </p:cBhvr>
                                      <p:to x="100000" y="80000"/>
                                    </p:animScale>
                                    <p:animScale>
                                      <p:cBhvr>
                                        <p:cTn id="16" dur="104" decel="50000">
                                          <p:stCondLst>
                                            <p:cond delay="836"/>
                                          </p:stCondLst>
                                        </p:cTn>
                                        <p:tgtEl>
                                          <p:spTgt spid="27"/>
                                        </p:tgtEl>
                                      </p:cBhvr>
                                      <p:to x="100000" y="100000"/>
                                    </p:animScale>
                                    <p:animScale>
                                      <p:cBhvr>
                                        <p:cTn id="17" dur="16">
                                          <p:stCondLst>
                                            <p:cond delay="1026"/>
                                          </p:stCondLst>
                                        </p:cTn>
                                        <p:tgtEl>
                                          <p:spTgt spid="27"/>
                                        </p:tgtEl>
                                      </p:cBhvr>
                                      <p:to x="100000" y="90000"/>
                                    </p:animScale>
                                    <p:animScale>
                                      <p:cBhvr>
                                        <p:cTn id="18" dur="104" decel="50000">
                                          <p:stCondLst>
                                            <p:cond delay="1042"/>
                                          </p:stCondLst>
                                        </p:cTn>
                                        <p:tgtEl>
                                          <p:spTgt spid="27"/>
                                        </p:tgtEl>
                                      </p:cBhvr>
                                      <p:to x="100000" y="100000"/>
                                    </p:animScale>
                                    <p:animScale>
                                      <p:cBhvr>
                                        <p:cTn id="19" dur="16">
                                          <p:stCondLst>
                                            <p:cond delay="1130"/>
                                          </p:stCondLst>
                                        </p:cTn>
                                        <p:tgtEl>
                                          <p:spTgt spid="27"/>
                                        </p:tgtEl>
                                      </p:cBhvr>
                                      <p:to x="100000" y="95000"/>
                                    </p:animScale>
                                    <p:animScale>
                                      <p:cBhvr>
                                        <p:cTn id="20" dur="104" decel="50000">
                                          <p:stCondLst>
                                            <p:cond delay="1146"/>
                                          </p:stCondLst>
                                        </p:cTn>
                                        <p:tgtEl>
                                          <p:spTgt spid="27"/>
                                        </p:tgtEl>
                                      </p:cBhvr>
                                      <p:to x="100000" y="100000"/>
                                    </p:animScale>
                                  </p:childTnLst>
                                </p:cTn>
                              </p:par>
                            </p:childTnLst>
                          </p:cTn>
                        </p:par>
                        <p:par>
                          <p:cTn id="21" fill="hold">
                            <p:stCondLst>
                              <p:cond delay="1250"/>
                            </p:stCondLst>
                            <p:childTnLst>
                              <p:par>
                                <p:cTn id="22" presetID="2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300"/>
                                        <p:tgtEl>
                                          <p:spTgt spid="48"/>
                                        </p:tgtEl>
                                      </p:cBhvr>
                                    </p:animEffect>
                                  </p:childTnLst>
                                </p:cTn>
                              </p:par>
                            </p:childTnLst>
                          </p:cTn>
                        </p:par>
                        <p:par>
                          <p:cTn id="25" fill="hold">
                            <p:stCondLst>
                              <p:cond delay="155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300"/>
                                        <p:tgtEl>
                                          <p:spTgt spid="43"/>
                                        </p:tgtEl>
                                      </p:cBhvr>
                                    </p:animEffect>
                                  </p:childTnLst>
                                </p:cTn>
                              </p:par>
                            </p:childTnLst>
                          </p:cTn>
                        </p:par>
                        <p:par>
                          <p:cTn id="29" fill="hold">
                            <p:stCondLst>
                              <p:cond delay="185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300"/>
                                        <p:tgtEl>
                                          <p:spTgt spid="46"/>
                                        </p:tgtEl>
                                      </p:cBhvr>
                                    </p:animEffect>
                                  </p:childTnLst>
                                </p:cTn>
                              </p:par>
                            </p:childTnLst>
                          </p:cTn>
                        </p:par>
                        <p:par>
                          <p:cTn id="33" fill="hold">
                            <p:stCondLst>
                              <p:cond delay="215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300"/>
                                        <p:tgtEl>
                                          <p:spTgt spid="45"/>
                                        </p:tgtEl>
                                      </p:cBhvr>
                                    </p:animEffect>
                                  </p:childTnLst>
                                </p:cTn>
                              </p:par>
                            </p:childTnLst>
                          </p:cTn>
                        </p:par>
                        <p:par>
                          <p:cTn id="37" fill="hold">
                            <p:stCondLst>
                              <p:cond delay="245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275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300"/>
                                        <p:tgtEl>
                                          <p:spTgt spid="42"/>
                                        </p:tgtEl>
                                      </p:cBhvr>
                                    </p:animEffect>
                                  </p:childTnLst>
                                </p:cTn>
                              </p:par>
                            </p:childTnLst>
                          </p:cTn>
                        </p:par>
                        <p:par>
                          <p:cTn id="45" fill="hold">
                            <p:stCondLst>
                              <p:cond delay="305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300"/>
                                        <p:tgtEl>
                                          <p:spTgt spid="47"/>
                                        </p:tgtEl>
                                      </p:cBhvr>
                                    </p:animEffect>
                                  </p:childTnLst>
                                </p:cTn>
                              </p:par>
                            </p:childTnLst>
                          </p:cTn>
                        </p:par>
                        <p:par>
                          <p:cTn id="49" fill="hold">
                            <p:stCondLst>
                              <p:cond delay="335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534467" y="3977737"/>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24" name="组合 23"/>
          <p:cNvGrpSpPr/>
          <p:nvPr/>
        </p:nvGrpSpPr>
        <p:grpSpPr>
          <a:xfrm>
            <a:off x="3393562" y="4154291"/>
            <a:ext cx="535214" cy="535284"/>
            <a:chOff x="5835317" y="2123703"/>
            <a:chExt cx="756000" cy="756000"/>
          </a:xfrm>
        </p:grpSpPr>
        <p:sp>
          <p:nvSpPr>
            <p:cNvPr id="25" name="椭圆 24"/>
            <p:cNvSpPr/>
            <p:nvPr/>
          </p:nvSpPr>
          <p:spPr>
            <a:xfrm>
              <a:off x="5835317" y="2123703"/>
              <a:ext cx="756000" cy="7560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6" name="组合 25"/>
            <p:cNvGrpSpPr/>
            <p:nvPr/>
          </p:nvGrpSpPr>
          <p:grpSpPr>
            <a:xfrm>
              <a:off x="6046413" y="2333066"/>
              <a:ext cx="333808" cy="298641"/>
              <a:chOff x="4987925" y="414338"/>
              <a:chExt cx="1898650" cy="1698625"/>
            </a:xfrm>
          </p:grpSpPr>
          <p:sp>
            <p:nvSpPr>
              <p:cNvPr id="27"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0" name="矩形 29"/>
          <p:cNvSpPr/>
          <p:nvPr/>
        </p:nvSpPr>
        <p:spPr>
          <a:xfrm>
            <a:off x="8752388" y="3977737"/>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31" name="组合 30"/>
          <p:cNvGrpSpPr/>
          <p:nvPr/>
        </p:nvGrpSpPr>
        <p:grpSpPr>
          <a:xfrm>
            <a:off x="8183187" y="4145429"/>
            <a:ext cx="535214" cy="535284"/>
            <a:chOff x="2552681" y="2123703"/>
            <a:chExt cx="756000" cy="756000"/>
          </a:xfrm>
        </p:grpSpPr>
        <p:sp>
          <p:nvSpPr>
            <p:cNvPr id="32" name="椭圆 31"/>
            <p:cNvSpPr/>
            <p:nvPr/>
          </p:nvSpPr>
          <p:spPr>
            <a:xfrm>
              <a:off x="2552681" y="2123703"/>
              <a:ext cx="756000" cy="7560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 name="组合 32"/>
            <p:cNvGrpSpPr/>
            <p:nvPr/>
          </p:nvGrpSpPr>
          <p:grpSpPr>
            <a:xfrm>
              <a:off x="2780523" y="2352383"/>
              <a:ext cx="300316" cy="298641"/>
              <a:chOff x="2616200" y="414338"/>
              <a:chExt cx="1708150" cy="1698625"/>
            </a:xfrm>
          </p:grpSpPr>
          <p:sp>
            <p:nvSpPr>
              <p:cNvPr id="34"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矩形 36"/>
          <p:cNvSpPr/>
          <p:nvPr/>
        </p:nvSpPr>
        <p:spPr>
          <a:xfrm>
            <a:off x="534467" y="2320053"/>
            <a:ext cx="2847240" cy="1043350"/>
          </a:xfrm>
          <a:prstGeom prst="rect">
            <a:avLst/>
          </a:prstGeom>
        </p:spPr>
        <p:txBody>
          <a:bodyPr wrap="square" lIns="121908" tIns="60954" rIns="121908" bIns="60954">
            <a:spAutoFit/>
          </a:bodyPr>
          <a:lstStyle/>
          <a:p>
            <a:pPr algn="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38" name="组合 37"/>
          <p:cNvGrpSpPr/>
          <p:nvPr/>
        </p:nvGrpSpPr>
        <p:grpSpPr>
          <a:xfrm>
            <a:off x="3400852" y="2498602"/>
            <a:ext cx="535214" cy="535284"/>
            <a:chOff x="4193999" y="2123703"/>
            <a:chExt cx="756000" cy="756000"/>
          </a:xfrm>
        </p:grpSpPr>
        <p:sp>
          <p:nvSpPr>
            <p:cNvPr id="39" name="椭圆 38"/>
            <p:cNvSpPr/>
            <p:nvPr/>
          </p:nvSpPr>
          <p:spPr>
            <a:xfrm>
              <a:off x="4193999" y="2123703"/>
              <a:ext cx="756000" cy="7560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0" name="组合 39"/>
            <p:cNvGrpSpPr/>
            <p:nvPr/>
          </p:nvGrpSpPr>
          <p:grpSpPr>
            <a:xfrm>
              <a:off x="4420167" y="2352383"/>
              <a:ext cx="303665" cy="298641"/>
              <a:chOff x="5032375" y="3027363"/>
              <a:chExt cx="1727200" cy="1698625"/>
            </a:xfrm>
          </p:grpSpPr>
          <p:sp>
            <p:nvSpPr>
              <p:cNvPr id="41"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6" name="矩形 45"/>
          <p:cNvSpPr/>
          <p:nvPr/>
        </p:nvSpPr>
        <p:spPr>
          <a:xfrm>
            <a:off x="8752388" y="2320053"/>
            <a:ext cx="2837705" cy="1043350"/>
          </a:xfrm>
          <a:prstGeom prst="rect">
            <a:avLst/>
          </a:prstGeom>
        </p:spPr>
        <p:txBody>
          <a:bodyPr wrap="square" lIns="121908" tIns="60954" rIns="121908" bIns="60954">
            <a:spAutoFit/>
          </a:bodyPr>
          <a:lstStyle/>
          <a:p>
            <a:pP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grpSp>
        <p:nvGrpSpPr>
          <p:cNvPr id="47" name="组合 46"/>
          <p:cNvGrpSpPr/>
          <p:nvPr/>
        </p:nvGrpSpPr>
        <p:grpSpPr>
          <a:xfrm>
            <a:off x="8177616" y="2454985"/>
            <a:ext cx="535214" cy="535284"/>
            <a:chOff x="911363" y="2123703"/>
            <a:chExt cx="756000" cy="756000"/>
          </a:xfrm>
        </p:grpSpPr>
        <p:sp>
          <p:nvSpPr>
            <p:cNvPr id="48" name="椭圆 47"/>
            <p:cNvSpPr/>
            <p:nvPr/>
          </p:nvSpPr>
          <p:spPr>
            <a:xfrm>
              <a:off x="911363" y="2123703"/>
              <a:ext cx="756000" cy="7560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9" name="组合 48"/>
            <p:cNvGrpSpPr/>
            <p:nvPr/>
          </p:nvGrpSpPr>
          <p:grpSpPr>
            <a:xfrm>
              <a:off x="1140043" y="2352383"/>
              <a:ext cx="298641" cy="298641"/>
              <a:chOff x="152400" y="414338"/>
              <a:chExt cx="1698625" cy="1698625"/>
            </a:xfrm>
          </p:grpSpPr>
          <p:sp>
            <p:nvSpPr>
              <p:cNvPr id="50"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p:cNvGrpSpPr/>
          <p:nvPr/>
        </p:nvGrpSpPr>
        <p:grpSpPr>
          <a:xfrm>
            <a:off x="5520392" y="2901955"/>
            <a:ext cx="1124704" cy="1122640"/>
            <a:chOff x="4140237" y="2294576"/>
            <a:chExt cx="843638" cy="841980"/>
          </a:xfrm>
        </p:grpSpPr>
        <p:sp>
          <p:nvSpPr>
            <p:cNvPr id="53" name="Freeform 13"/>
            <p:cNvSpPr>
              <a:spLocks/>
            </p:cNvSpPr>
            <p:nvPr/>
          </p:nvSpPr>
          <p:spPr bwMode="auto">
            <a:xfrm>
              <a:off x="4140237" y="2294576"/>
              <a:ext cx="843638" cy="841980"/>
            </a:xfrm>
            <a:custGeom>
              <a:avLst/>
              <a:gdLst>
                <a:gd name="T0" fmla="*/ 514 w 1018"/>
                <a:gd name="T1" fmla="*/ 0 h 1016"/>
                <a:gd name="T2" fmla="*/ 468 w 1018"/>
                <a:gd name="T3" fmla="*/ 26 h 1016"/>
                <a:gd name="T4" fmla="*/ 400 w 1018"/>
                <a:gd name="T5" fmla="*/ 76 h 1016"/>
                <a:gd name="T6" fmla="*/ 316 w 1018"/>
                <a:gd name="T7" fmla="*/ 152 h 1016"/>
                <a:gd name="T8" fmla="*/ 246 w 1018"/>
                <a:gd name="T9" fmla="*/ 228 h 1016"/>
                <a:gd name="T10" fmla="*/ 200 w 1018"/>
                <a:gd name="T11" fmla="*/ 286 h 1016"/>
                <a:gd name="T12" fmla="*/ 156 w 1018"/>
                <a:gd name="T13" fmla="*/ 354 h 1016"/>
                <a:gd name="T14" fmla="*/ 114 w 1018"/>
                <a:gd name="T15" fmla="*/ 428 h 1016"/>
                <a:gd name="T16" fmla="*/ 76 w 1018"/>
                <a:gd name="T17" fmla="*/ 510 h 1016"/>
                <a:gd name="T18" fmla="*/ 46 w 1018"/>
                <a:gd name="T19" fmla="*/ 602 h 1016"/>
                <a:gd name="T20" fmla="*/ 20 w 1018"/>
                <a:gd name="T21" fmla="*/ 700 h 1016"/>
                <a:gd name="T22" fmla="*/ 6 w 1018"/>
                <a:gd name="T23" fmla="*/ 808 h 1016"/>
                <a:gd name="T24" fmla="*/ 0 w 1018"/>
                <a:gd name="T25" fmla="*/ 864 h 1016"/>
                <a:gd name="T26" fmla="*/ 48 w 1018"/>
                <a:gd name="T27" fmla="*/ 892 h 1016"/>
                <a:gd name="T28" fmla="*/ 128 w 1018"/>
                <a:gd name="T29" fmla="*/ 930 h 1016"/>
                <a:gd name="T30" fmla="*/ 238 w 1018"/>
                <a:gd name="T31" fmla="*/ 972 h 1016"/>
                <a:gd name="T32" fmla="*/ 342 w 1018"/>
                <a:gd name="T33" fmla="*/ 998 h 1016"/>
                <a:gd name="T34" fmla="*/ 418 w 1018"/>
                <a:gd name="T35" fmla="*/ 1010 h 1016"/>
                <a:gd name="T36" fmla="*/ 498 w 1018"/>
                <a:gd name="T37" fmla="*/ 1016 h 1016"/>
                <a:gd name="T38" fmla="*/ 584 w 1018"/>
                <a:gd name="T39" fmla="*/ 1016 h 1016"/>
                <a:gd name="T40" fmla="*/ 676 w 1018"/>
                <a:gd name="T41" fmla="*/ 1008 h 1016"/>
                <a:gd name="T42" fmla="*/ 770 w 1018"/>
                <a:gd name="T43" fmla="*/ 988 h 1016"/>
                <a:gd name="T44" fmla="*/ 868 w 1018"/>
                <a:gd name="T45" fmla="*/ 960 h 1016"/>
                <a:gd name="T46" fmla="*/ 968 w 1018"/>
                <a:gd name="T47" fmla="*/ 918 h 1016"/>
                <a:gd name="T48" fmla="*/ 1018 w 1018"/>
                <a:gd name="T49" fmla="*/ 892 h 1016"/>
                <a:gd name="T50" fmla="*/ 1018 w 1018"/>
                <a:gd name="T51" fmla="*/ 838 h 1016"/>
                <a:gd name="T52" fmla="*/ 1012 w 1018"/>
                <a:gd name="T53" fmla="*/ 750 h 1016"/>
                <a:gd name="T54" fmla="*/ 990 w 1018"/>
                <a:gd name="T55" fmla="*/ 634 h 1016"/>
                <a:gd name="T56" fmla="*/ 960 w 1018"/>
                <a:gd name="T57" fmla="*/ 534 h 1016"/>
                <a:gd name="T58" fmla="*/ 932 w 1018"/>
                <a:gd name="T59" fmla="*/ 462 h 1016"/>
                <a:gd name="T60" fmla="*/ 896 w 1018"/>
                <a:gd name="T61" fmla="*/ 388 h 1016"/>
                <a:gd name="T62" fmla="*/ 850 w 1018"/>
                <a:gd name="T63" fmla="*/ 314 h 1016"/>
                <a:gd name="T64" fmla="*/ 796 w 1018"/>
                <a:gd name="T65" fmla="*/ 240 h 1016"/>
                <a:gd name="T66" fmla="*/ 730 w 1018"/>
                <a:gd name="T67" fmla="*/ 166 h 1016"/>
                <a:gd name="T68" fmla="*/ 654 w 1018"/>
                <a:gd name="T69" fmla="*/ 96 h 1016"/>
                <a:gd name="T70" fmla="*/ 564 w 1018"/>
                <a:gd name="T71" fmla="*/ 30 h 1016"/>
                <a:gd name="T72" fmla="*/ 514 w 1018"/>
                <a:gd name="T73" fmla="*/ 0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18" h="1016">
                  <a:moveTo>
                    <a:pt x="514" y="0"/>
                  </a:moveTo>
                  <a:lnTo>
                    <a:pt x="514" y="0"/>
                  </a:lnTo>
                  <a:lnTo>
                    <a:pt x="492" y="10"/>
                  </a:lnTo>
                  <a:lnTo>
                    <a:pt x="468" y="26"/>
                  </a:lnTo>
                  <a:lnTo>
                    <a:pt x="438" y="48"/>
                  </a:lnTo>
                  <a:lnTo>
                    <a:pt x="400" y="76"/>
                  </a:lnTo>
                  <a:lnTo>
                    <a:pt x="360" y="110"/>
                  </a:lnTo>
                  <a:lnTo>
                    <a:pt x="316" y="152"/>
                  </a:lnTo>
                  <a:lnTo>
                    <a:pt x="270" y="200"/>
                  </a:lnTo>
                  <a:lnTo>
                    <a:pt x="246" y="228"/>
                  </a:lnTo>
                  <a:lnTo>
                    <a:pt x="222" y="256"/>
                  </a:lnTo>
                  <a:lnTo>
                    <a:pt x="200" y="286"/>
                  </a:lnTo>
                  <a:lnTo>
                    <a:pt x="178" y="320"/>
                  </a:lnTo>
                  <a:lnTo>
                    <a:pt x="156" y="354"/>
                  </a:lnTo>
                  <a:lnTo>
                    <a:pt x="134" y="390"/>
                  </a:lnTo>
                  <a:lnTo>
                    <a:pt x="114" y="428"/>
                  </a:lnTo>
                  <a:lnTo>
                    <a:pt x="94" y="468"/>
                  </a:lnTo>
                  <a:lnTo>
                    <a:pt x="76" y="510"/>
                  </a:lnTo>
                  <a:lnTo>
                    <a:pt x="60" y="556"/>
                  </a:lnTo>
                  <a:lnTo>
                    <a:pt x="46" y="602"/>
                  </a:lnTo>
                  <a:lnTo>
                    <a:pt x="32" y="650"/>
                  </a:lnTo>
                  <a:lnTo>
                    <a:pt x="20" y="700"/>
                  </a:lnTo>
                  <a:lnTo>
                    <a:pt x="12" y="754"/>
                  </a:lnTo>
                  <a:lnTo>
                    <a:pt x="6" y="808"/>
                  </a:lnTo>
                  <a:lnTo>
                    <a:pt x="0" y="864"/>
                  </a:lnTo>
                  <a:lnTo>
                    <a:pt x="0" y="864"/>
                  </a:lnTo>
                  <a:lnTo>
                    <a:pt x="22" y="878"/>
                  </a:lnTo>
                  <a:lnTo>
                    <a:pt x="48" y="892"/>
                  </a:lnTo>
                  <a:lnTo>
                    <a:pt x="84" y="910"/>
                  </a:lnTo>
                  <a:lnTo>
                    <a:pt x="128" y="930"/>
                  </a:lnTo>
                  <a:lnTo>
                    <a:pt x="180" y="952"/>
                  </a:lnTo>
                  <a:lnTo>
                    <a:pt x="238" y="972"/>
                  </a:lnTo>
                  <a:lnTo>
                    <a:pt x="306" y="990"/>
                  </a:lnTo>
                  <a:lnTo>
                    <a:pt x="342" y="998"/>
                  </a:lnTo>
                  <a:lnTo>
                    <a:pt x="378" y="1004"/>
                  </a:lnTo>
                  <a:lnTo>
                    <a:pt x="418" y="1010"/>
                  </a:lnTo>
                  <a:lnTo>
                    <a:pt x="458" y="1014"/>
                  </a:lnTo>
                  <a:lnTo>
                    <a:pt x="498" y="1016"/>
                  </a:lnTo>
                  <a:lnTo>
                    <a:pt x="542" y="1016"/>
                  </a:lnTo>
                  <a:lnTo>
                    <a:pt x="584" y="1016"/>
                  </a:lnTo>
                  <a:lnTo>
                    <a:pt x="630" y="1012"/>
                  </a:lnTo>
                  <a:lnTo>
                    <a:pt x="676" y="1008"/>
                  </a:lnTo>
                  <a:lnTo>
                    <a:pt x="722" y="1000"/>
                  </a:lnTo>
                  <a:lnTo>
                    <a:pt x="770" y="988"/>
                  </a:lnTo>
                  <a:lnTo>
                    <a:pt x="818" y="976"/>
                  </a:lnTo>
                  <a:lnTo>
                    <a:pt x="868" y="960"/>
                  </a:lnTo>
                  <a:lnTo>
                    <a:pt x="916" y="940"/>
                  </a:lnTo>
                  <a:lnTo>
                    <a:pt x="968" y="918"/>
                  </a:lnTo>
                  <a:lnTo>
                    <a:pt x="1018" y="892"/>
                  </a:lnTo>
                  <a:lnTo>
                    <a:pt x="1018" y="892"/>
                  </a:lnTo>
                  <a:lnTo>
                    <a:pt x="1018" y="866"/>
                  </a:lnTo>
                  <a:lnTo>
                    <a:pt x="1018" y="838"/>
                  </a:lnTo>
                  <a:lnTo>
                    <a:pt x="1016" y="798"/>
                  </a:lnTo>
                  <a:lnTo>
                    <a:pt x="1012" y="750"/>
                  </a:lnTo>
                  <a:lnTo>
                    <a:pt x="1004" y="696"/>
                  </a:lnTo>
                  <a:lnTo>
                    <a:pt x="990" y="634"/>
                  </a:lnTo>
                  <a:lnTo>
                    <a:pt x="972" y="568"/>
                  </a:lnTo>
                  <a:lnTo>
                    <a:pt x="960" y="534"/>
                  </a:lnTo>
                  <a:lnTo>
                    <a:pt x="948" y="498"/>
                  </a:lnTo>
                  <a:lnTo>
                    <a:pt x="932" y="462"/>
                  </a:lnTo>
                  <a:lnTo>
                    <a:pt x="916" y="424"/>
                  </a:lnTo>
                  <a:lnTo>
                    <a:pt x="896" y="388"/>
                  </a:lnTo>
                  <a:lnTo>
                    <a:pt x="874" y="350"/>
                  </a:lnTo>
                  <a:lnTo>
                    <a:pt x="850" y="314"/>
                  </a:lnTo>
                  <a:lnTo>
                    <a:pt x="824" y="276"/>
                  </a:lnTo>
                  <a:lnTo>
                    <a:pt x="796" y="240"/>
                  </a:lnTo>
                  <a:lnTo>
                    <a:pt x="764" y="202"/>
                  </a:lnTo>
                  <a:lnTo>
                    <a:pt x="730" y="166"/>
                  </a:lnTo>
                  <a:lnTo>
                    <a:pt x="694" y="132"/>
                  </a:lnTo>
                  <a:lnTo>
                    <a:pt x="654" y="96"/>
                  </a:lnTo>
                  <a:lnTo>
                    <a:pt x="610" y="62"/>
                  </a:lnTo>
                  <a:lnTo>
                    <a:pt x="564" y="30"/>
                  </a:lnTo>
                  <a:lnTo>
                    <a:pt x="514" y="0"/>
                  </a:lnTo>
                  <a:lnTo>
                    <a:pt x="514" y="0"/>
                  </a:lnTo>
                  <a:close/>
                </a:path>
              </a:pathLst>
            </a:custGeom>
            <a:gradFill flip="none" rotWithShape="1">
              <a:gsLst>
                <a:gs pos="15000">
                  <a:schemeClr val="accent5">
                    <a:lumMod val="60000"/>
                    <a:lumOff val="40000"/>
                  </a:schemeClr>
                </a:gs>
                <a:gs pos="100000">
                  <a:schemeClr val="accent5"/>
                </a:gs>
              </a:gsLst>
              <a:path path="circle">
                <a:fillToRect l="50000" t="50000" r="50000" b="50000"/>
              </a:path>
              <a:tileRect/>
            </a:gradFill>
            <a:ln w="19050">
              <a:solidFill>
                <a:schemeClr val="accent5">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54" name="组合 53"/>
            <p:cNvGrpSpPr/>
            <p:nvPr/>
          </p:nvGrpSpPr>
          <p:grpSpPr>
            <a:xfrm>
              <a:off x="4423145" y="2634258"/>
              <a:ext cx="277822" cy="273222"/>
              <a:chOff x="5032375" y="3027363"/>
              <a:chExt cx="1727200" cy="1698625"/>
            </a:xfrm>
          </p:grpSpPr>
          <p:sp>
            <p:nvSpPr>
              <p:cNvPr id="55"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0" name="组合 59"/>
          <p:cNvGrpSpPr/>
          <p:nvPr/>
        </p:nvGrpSpPr>
        <p:grpSpPr>
          <a:xfrm>
            <a:off x="4382430" y="2884736"/>
            <a:ext cx="1560002" cy="2355777"/>
            <a:chOff x="3286655" y="2281661"/>
            <a:chExt cx="1170154" cy="1766833"/>
          </a:xfrm>
        </p:grpSpPr>
        <p:sp>
          <p:nvSpPr>
            <p:cNvPr id="61" name="Freeform 9"/>
            <p:cNvSpPr>
              <a:spLocks/>
            </p:cNvSpPr>
            <p:nvPr/>
          </p:nvSpPr>
          <p:spPr bwMode="auto">
            <a:xfrm>
              <a:off x="3286655" y="2281661"/>
              <a:ext cx="1037558" cy="1766833"/>
            </a:xfrm>
            <a:custGeom>
              <a:avLst/>
              <a:gdLst>
                <a:gd name="T0" fmla="*/ 182 w 1252"/>
                <a:gd name="T1" fmla="*/ 1340 h 2132"/>
                <a:gd name="T2" fmla="*/ 142 w 1252"/>
                <a:gd name="T3" fmla="*/ 1258 h 2132"/>
                <a:gd name="T4" fmla="*/ 106 w 1252"/>
                <a:gd name="T5" fmla="*/ 1176 h 2132"/>
                <a:gd name="T6" fmla="*/ 76 w 1252"/>
                <a:gd name="T7" fmla="*/ 1092 h 2132"/>
                <a:gd name="T8" fmla="*/ 50 w 1252"/>
                <a:gd name="T9" fmla="*/ 1008 h 2132"/>
                <a:gd name="T10" fmla="*/ 30 w 1252"/>
                <a:gd name="T11" fmla="*/ 922 h 2132"/>
                <a:gd name="T12" fmla="*/ 16 w 1252"/>
                <a:gd name="T13" fmla="*/ 836 h 2132"/>
                <a:gd name="T14" fmla="*/ 6 w 1252"/>
                <a:gd name="T15" fmla="*/ 750 h 2132"/>
                <a:gd name="T16" fmla="*/ 0 w 1252"/>
                <a:gd name="T17" fmla="*/ 664 h 2132"/>
                <a:gd name="T18" fmla="*/ 4 w 1252"/>
                <a:gd name="T19" fmla="*/ 494 h 2132"/>
                <a:gd name="T20" fmla="*/ 26 w 1252"/>
                <a:gd name="T21" fmla="*/ 324 h 2132"/>
                <a:gd name="T22" fmla="*/ 66 w 1252"/>
                <a:gd name="T23" fmla="*/ 160 h 2132"/>
                <a:gd name="T24" fmla="*/ 124 w 1252"/>
                <a:gd name="T25" fmla="*/ 0 h 2132"/>
                <a:gd name="T26" fmla="*/ 982 w 1252"/>
                <a:gd name="T27" fmla="*/ 396 h 2132"/>
                <a:gd name="T28" fmla="*/ 946 w 1252"/>
                <a:gd name="T29" fmla="*/ 478 h 2132"/>
                <a:gd name="T30" fmla="*/ 914 w 1252"/>
                <a:gd name="T31" fmla="*/ 562 h 2132"/>
                <a:gd name="T32" fmla="*/ 888 w 1252"/>
                <a:gd name="T33" fmla="*/ 646 h 2132"/>
                <a:gd name="T34" fmla="*/ 866 w 1252"/>
                <a:gd name="T35" fmla="*/ 732 h 2132"/>
                <a:gd name="T36" fmla="*/ 850 w 1252"/>
                <a:gd name="T37" fmla="*/ 820 h 2132"/>
                <a:gd name="T38" fmla="*/ 838 w 1252"/>
                <a:gd name="T39" fmla="*/ 910 h 2132"/>
                <a:gd name="T40" fmla="*/ 832 w 1252"/>
                <a:gd name="T41" fmla="*/ 998 h 2132"/>
                <a:gd name="T42" fmla="*/ 830 w 1252"/>
                <a:gd name="T43" fmla="*/ 1088 h 2132"/>
                <a:gd name="T44" fmla="*/ 834 w 1252"/>
                <a:gd name="T45" fmla="*/ 1178 h 2132"/>
                <a:gd name="T46" fmla="*/ 842 w 1252"/>
                <a:gd name="T47" fmla="*/ 1268 h 2132"/>
                <a:gd name="T48" fmla="*/ 858 w 1252"/>
                <a:gd name="T49" fmla="*/ 1358 h 2132"/>
                <a:gd name="T50" fmla="*/ 876 w 1252"/>
                <a:gd name="T51" fmla="*/ 1448 h 2132"/>
                <a:gd name="T52" fmla="*/ 902 w 1252"/>
                <a:gd name="T53" fmla="*/ 1536 h 2132"/>
                <a:gd name="T54" fmla="*/ 934 w 1252"/>
                <a:gd name="T55" fmla="*/ 1624 h 2132"/>
                <a:gd name="T56" fmla="*/ 970 w 1252"/>
                <a:gd name="T57" fmla="*/ 1712 h 2132"/>
                <a:gd name="T58" fmla="*/ 1012 w 1252"/>
                <a:gd name="T59" fmla="*/ 1798 h 2132"/>
                <a:gd name="T60" fmla="*/ 1038 w 1252"/>
                <a:gd name="T61" fmla="*/ 1844 h 2132"/>
                <a:gd name="T62" fmla="*/ 1094 w 1252"/>
                <a:gd name="T63" fmla="*/ 1932 h 2132"/>
                <a:gd name="T64" fmla="*/ 1154 w 1252"/>
                <a:gd name="T65" fmla="*/ 2016 h 2132"/>
                <a:gd name="T66" fmla="*/ 1218 w 1252"/>
                <a:gd name="T67" fmla="*/ 2094 h 2132"/>
                <a:gd name="T68" fmla="*/ 1252 w 1252"/>
                <a:gd name="T69" fmla="*/ 2132 h 2132"/>
                <a:gd name="T70" fmla="*/ 1090 w 1252"/>
                <a:gd name="T71" fmla="*/ 2090 h 2132"/>
                <a:gd name="T72" fmla="*/ 932 w 1252"/>
                <a:gd name="T73" fmla="*/ 2032 h 2132"/>
                <a:gd name="T74" fmla="*/ 780 w 1252"/>
                <a:gd name="T75" fmla="*/ 1956 h 2132"/>
                <a:gd name="T76" fmla="*/ 638 w 1252"/>
                <a:gd name="T77" fmla="*/ 1864 h 2132"/>
                <a:gd name="T78" fmla="*/ 506 w 1252"/>
                <a:gd name="T79" fmla="*/ 1756 h 2132"/>
                <a:gd name="T80" fmla="*/ 442 w 1252"/>
                <a:gd name="T81" fmla="*/ 1696 h 2132"/>
                <a:gd name="T82" fmla="*/ 384 w 1252"/>
                <a:gd name="T83" fmla="*/ 1632 h 2132"/>
                <a:gd name="T84" fmla="*/ 328 w 1252"/>
                <a:gd name="T85" fmla="*/ 1564 h 2132"/>
                <a:gd name="T86" fmla="*/ 276 w 1252"/>
                <a:gd name="T87" fmla="*/ 1494 h 2132"/>
                <a:gd name="T88" fmla="*/ 228 w 1252"/>
                <a:gd name="T89" fmla="*/ 1418 h 2132"/>
                <a:gd name="T90" fmla="*/ 182 w 1252"/>
                <a:gd name="T91" fmla="*/ 1340 h 2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2" h="2132">
                  <a:moveTo>
                    <a:pt x="182" y="1340"/>
                  </a:moveTo>
                  <a:lnTo>
                    <a:pt x="182" y="1340"/>
                  </a:lnTo>
                  <a:lnTo>
                    <a:pt x="162" y="1300"/>
                  </a:lnTo>
                  <a:lnTo>
                    <a:pt x="142" y="1258"/>
                  </a:lnTo>
                  <a:lnTo>
                    <a:pt x="124" y="1218"/>
                  </a:lnTo>
                  <a:lnTo>
                    <a:pt x="106" y="1176"/>
                  </a:lnTo>
                  <a:lnTo>
                    <a:pt x="90" y="1134"/>
                  </a:lnTo>
                  <a:lnTo>
                    <a:pt x="76" y="1092"/>
                  </a:lnTo>
                  <a:lnTo>
                    <a:pt x="62" y="1050"/>
                  </a:lnTo>
                  <a:lnTo>
                    <a:pt x="50" y="1008"/>
                  </a:lnTo>
                  <a:lnTo>
                    <a:pt x="40" y="964"/>
                  </a:lnTo>
                  <a:lnTo>
                    <a:pt x="30" y="922"/>
                  </a:lnTo>
                  <a:lnTo>
                    <a:pt x="22" y="880"/>
                  </a:lnTo>
                  <a:lnTo>
                    <a:pt x="16" y="836"/>
                  </a:lnTo>
                  <a:lnTo>
                    <a:pt x="10" y="794"/>
                  </a:lnTo>
                  <a:lnTo>
                    <a:pt x="6" y="750"/>
                  </a:lnTo>
                  <a:lnTo>
                    <a:pt x="2" y="708"/>
                  </a:lnTo>
                  <a:lnTo>
                    <a:pt x="0" y="664"/>
                  </a:lnTo>
                  <a:lnTo>
                    <a:pt x="0" y="580"/>
                  </a:lnTo>
                  <a:lnTo>
                    <a:pt x="4" y="494"/>
                  </a:lnTo>
                  <a:lnTo>
                    <a:pt x="12" y="408"/>
                  </a:lnTo>
                  <a:lnTo>
                    <a:pt x="26" y="324"/>
                  </a:lnTo>
                  <a:lnTo>
                    <a:pt x="44" y="242"/>
                  </a:lnTo>
                  <a:lnTo>
                    <a:pt x="66" y="160"/>
                  </a:lnTo>
                  <a:lnTo>
                    <a:pt x="94" y="78"/>
                  </a:lnTo>
                  <a:lnTo>
                    <a:pt x="124" y="0"/>
                  </a:lnTo>
                  <a:lnTo>
                    <a:pt x="982" y="396"/>
                  </a:lnTo>
                  <a:lnTo>
                    <a:pt x="982" y="396"/>
                  </a:lnTo>
                  <a:lnTo>
                    <a:pt x="964" y="436"/>
                  </a:lnTo>
                  <a:lnTo>
                    <a:pt x="946" y="478"/>
                  </a:lnTo>
                  <a:lnTo>
                    <a:pt x="930" y="520"/>
                  </a:lnTo>
                  <a:lnTo>
                    <a:pt x="914" y="562"/>
                  </a:lnTo>
                  <a:lnTo>
                    <a:pt x="900" y="604"/>
                  </a:lnTo>
                  <a:lnTo>
                    <a:pt x="888" y="646"/>
                  </a:lnTo>
                  <a:lnTo>
                    <a:pt x="876" y="690"/>
                  </a:lnTo>
                  <a:lnTo>
                    <a:pt x="866" y="732"/>
                  </a:lnTo>
                  <a:lnTo>
                    <a:pt x="858" y="776"/>
                  </a:lnTo>
                  <a:lnTo>
                    <a:pt x="850" y="820"/>
                  </a:lnTo>
                  <a:lnTo>
                    <a:pt x="842" y="864"/>
                  </a:lnTo>
                  <a:lnTo>
                    <a:pt x="838" y="910"/>
                  </a:lnTo>
                  <a:lnTo>
                    <a:pt x="834" y="954"/>
                  </a:lnTo>
                  <a:lnTo>
                    <a:pt x="832" y="998"/>
                  </a:lnTo>
                  <a:lnTo>
                    <a:pt x="830" y="1044"/>
                  </a:lnTo>
                  <a:lnTo>
                    <a:pt x="830" y="1088"/>
                  </a:lnTo>
                  <a:lnTo>
                    <a:pt x="830" y="1134"/>
                  </a:lnTo>
                  <a:lnTo>
                    <a:pt x="834" y="1178"/>
                  </a:lnTo>
                  <a:lnTo>
                    <a:pt x="838" y="1224"/>
                  </a:lnTo>
                  <a:lnTo>
                    <a:pt x="842" y="1268"/>
                  </a:lnTo>
                  <a:lnTo>
                    <a:pt x="850" y="1314"/>
                  </a:lnTo>
                  <a:lnTo>
                    <a:pt x="858" y="1358"/>
                  </a:lnTo>
                  <a:lnTo>
                    <a:pt x="866" y="1404"/>
                  </a:lnTo>
                  <a:lnTo>
                    <a:pt x="876" y="1448"/>
                  </a:lnTo>
                  <a:lnTo>
                    <a:pt x="890" y="1492"/>
                  </a:lnTo>
                  <a:lnTo>
                    <a:pt x="902" y="1536"/>
                  </a:lnTo>
                  <a:lnTo>
                    <a:pt x="918" y="1580"/>
                  </a:lnTo>
                  <a:lnTo>
                    <a:pt x="934" y="1624"/>
                  </a:lnTo>
                  <a:lnTo>
                    <a:pt x="952" y="1668"/>
                  </a:lnTo>
                  <a:lnTo>
                    <a:pt x="970" y="1712"/>
                  </a:lnTo>
                  <a:lnTo>
                    <a:pt x="990" y="1754"/>
                  </a:lnTo>
                  <a:lnTo>
                    <a:pt x="1012" y="1798"/>
                  </a:lnTo>
                  <a:lnTo>
                    <a:pt x="1012" y="1798"/>
                  </a:lnTo>
                  <a:lnTo>
                    <a:pt x="1038" y="1844"/>
                  </a:lnTo>
                  <a:lnTo>
                    <a:pt x="1066" y="1888"/>
                  </a:lnTo>
                  <a:lnTo>
                    <a:pt x="1094" y="1932"/>
                  </a:lnTo>
                  <a:lnTo>
                    <a:pt x="1124" y="1974"/>
                  </a:lnTo>
                  <a:lnTo>
                    <a:pt x="1154" y="2016"/>
                  </a:lnTo>
                  <a:lnTo>
                    <a:pt x="1186" y="2056"/>
                  </a:lnTo>
                  <a:lnTo>
                    <a:pt x="1218" y="2094"/>
                  </a:lnTo>
                  <a:lnTo>
                    <a:pt x="1252" y="2132"/>
                  </a:lnTo>
                  <a:lnTo>
                    <a:pt x="1252" y="2132"/>
                  </a:lnTo>
                  <a:lnTo>
                    <a:pt x="1170" y="2112"/>
                  </a:lnTo>
                  <a:lnTo>
                    <a:pt x="1090" y="2090"/>
                  </a:lnTo>
                  <a:lnTo>
                    <a:pt x="1010" y="2062"/>
                  </a:lnTo>
                  <a:lnTo>
                    <a:pt x="932" y="2032"/>
                  </a:lnTo>
                  <a:lnTo>
                    <a:pt x="854" y="1996"/>
                  </a:lnTo>
                  <a:lnTo>
                    <a:pt x="780" y="1956"/>
                  </a:lnTo>
                  <a:lnTo>
                    <a:pt x="708" y="1912"/>
                  </a:lnTo>
                  <a:lnTo>
                    <a:pt x="638" y="1864"/>
                  </a:lnTo>
                  <a:lnTo>
                    <a:pt x="570" y="1812"/>
                  </a:lnTo>
                  <a:lnTo>
                    <a:pt x="506" y="1756"/>
                  </a:lnTo>
                  <a:lnTo>
                    <a:pt x="474" y="1726"/>
                  </a:lnTo>
                  <a:lnTo>
                    <a:pt x="442" y="1696"/>
                  </a:lnTo>
                  <a:lnTo>
                    <a:pt x="414" y="1664"/>
                  </a:lnTo>
                  <a:lnTo>
                    <a:pt x="384" y="1632"/>
                  </a:lnTo>
                  <a:lnTo>
                    <a:pt x="356" y="1598"/>
                  </a:lnTo>
                  <a:lnTo>
                    <a:pt x="328" y="1564"/>
                  </a:lnTo>
                  <a:lnTo>
                    <a:pt x="302" y="1530"/>
                  </a:lnTo>
                  <a:lnTo>
                    <a:pt x="276" y="1494"/>
                  </a:lnTo>
                  <a:lnTo>
                    <a:pt x="252" y="1456"/>
                  </a:lnTo>
                  <a:lnTo>
                    <a:pt x="228" y="1418"/>
                  </a:lnTo>
                  <a:lnTo>
                    <a:pt x="204" y="1380"/>
                  </a:lnTo>
                  <a:lnTo>
                    <a:pt x="182" y="1340"/>
                  </a:lnTo>
                  <a:lnTo>
                    <a:pt x="182" y="1340"/>
                  </a:lnTo>
                  <a:close/>
                </a:path>
              </a:pathLst>
            </a:custGeom>
            <a:gradFill flip="none" rotWithShape="1">
              <a:gsLst>
                <a:gs pos="100000">
                  <a:schemeClr val="accent2"/>
                </a:gs>
                <a:gs pos="63000">
                  <a:schemeClr val="accent2">
                    <a:lumMod val="75000"/>
                  </a:schemeClr>
                </a:gs>
              </a:gsLst>
              <a:lin ang="16200000" scaled="1"/>
              <a:tileRect/>
            </a:gradFill>
            <a:ln w="19050">
              <a:solidFill>
                <a:schemeClr val="accent2">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dirty="0"/>
            </a:p>
          </p:txBody>
        </p:sp>
        <p:sp>
          <p:nvSpPr>
            <p:cNvPr id="62" name="Freeform 12"/>
            <p:cNvSpPr>
              <a:spLocks/>
            </p:cNvSpPr>
            <p:nvPr/>
          </p:nvSpPr>
          <p:spPr bwMode="auto">
            <a:xfrm>
              <a:off x="3286655" y="2288291"/>
              <a:ext cx="1170154" cy="1760203"/>
            </a:xfrm>
            <a:custGeom>
              <a:avLst/>
              <a:gdLst>
                <a:gd name="T0" fmla="*/ 182 w 1412"/>
                <a:gd name="T1" fmla="*/ 1330 h 2124"/>
                <a:gd name="T2" fmla="*/ 228 w 1412"/>
                <a:gd name="T3" fmla="*/ 1408 h 2124"/>
                <a:gd name="T4" fmla="*/ 278 w 1412"/>
                <a:gd name="T5" fmla="*/ 1484 h 2124"/>
                <a:gd name="T6" fmla="*/ 330 w 1412"/>
                <a:gd name="T7" fmla="*/ 1556 h 2124"/>
                <a:gd name="T8" fmla="*/ 386 w 1412"/>
                <a:gd name="T9" fmla="*/ 1624 h 2124"/>
                <a:gd name="T10" fmla="*/ 446 w 1412"/>
                <a:gd name="T11" fmla="*/ 1688 h 2124"/>
                <a:gd name="T12" fmla="*/ 508 w 1412"/>
                <a:gd name="T13" fmla="*/ 1748 h 2124"/>
                <a:gd name="T14" fmla="*/ 574 w 1412"/>
                <a:gd name="T15" fmla="*/ 1804 h 2124"/>
                <a:gd name="T16" fmla="*/ 644 w 1412"/>
                <a:gd name="T17" fmla="*/ 1856 h 2124"/>
                <a:gd name="T18" fmla="*/ 788 w 1412"/>
                <a:gd name="T19" fmla="*/ 1948 h 2124"/>
                <a:gd name="T20" fmla="*/ 940 w 1412"/>
                <a:gd name="T21" fmla="*/ 2024 h 2124"/>
                <a:gd name="T22" fmla="*/ 1100 w 1412"/>
                <a:gd name="T23" fmla="*/ 2082 h 2124"/>
                <a:gd name="T24" fmla="*/ 1264 w 1412"/>
                <a:gd name="T25" fmla="*/ 2124 h 2124"/>
                <a:gd name="T26" fmla="*/ 1412 w 1412"/>
                <a:gd name="T27" fmla="*/ 1190 h 2124"/>
                <a:gd name="T28" fmla="*/ 1324 w 1412"/>
                <a:gd name="T29" fmla="*/ 1174 h 2124"/>
                <a:gd name="T30" fmla="*/ 1238 w 1412"/>
                <a:gd name="T31" fmla="*/ 1154 h 2124"/>
                <a:gd name="T32" fmla="*/ 1152 w 1412"/>
                <a:gd name="T33" fmla="*/ 1130 h 2124"/>
                <a:gd name="T34" fmla="*/ 1068 w 1412"/>
                <a:gd name="T35" fmla="*/ 1100 h 2124"/>
                <a:gd name="T36" fmla="*/ 986 w 1412"/>
                <a:gd name="T37" fmla="*/ 1064 h 2124"/>
                <a:gd name="T38" fmla="*/ 906 w 1412"/>
                <a:gd name="T39" fmla="*/ 1024 h 2124"/>
                <a:gd name="T40" fmla="*/ 828 w 1412"/>
                <a:gd name="T41" fmla="*/ 980 h 2124"/>
                <a:gd name="T42" fmla="*/ 752 w 1412"/>
                <a:gd name="T43" fmla="*/ 932 h 2124"/>
                <a:gd name="T44" fmla="*/ 680 w 1412"/>
                <a:gd name="T45" fmla="*/ 878 h 2124"/>
                <a:gd name="T46" fmla="*/ 610 w 1412"/>
                <a:gd name="T47" fmla="*/ 820 h 2124"/>
                <a:gd name="T48" fmla="*/ 542 w 1412"/>
                <a:gd name="T49" fmla="*/ 758 h 2124"/>
                <a:gd name="T50" fmla="*/ 480 w 1412"/>
                <a:gd name="T51" fmla="*/ 692 h 2124"/>
                <a:gd name="T52" fmla="*/ 420 w 1412"/>
                <a:gd name="T53" fmla="*/ 622 h 2124"/>
                <a:gd name="T54" fmla="*/ 364 w 1412"/>
                <a:gd name="T55" fmla="*/ 548 h 2124"/>
                <a:gd name="T56" fmla="*/ 312 w 1412"/>
                <a:gd name="T57" fmla="*/ 468 h 2124"/>
                <a:gd name="T58" fmla="*/ 264 w 1412"/>
                <a:gd name="T59" fmla="*/ 386 h 2124"/>
                <a:gd name="T60" fmla="*/ 240 w 1412"/>
                <a:gd name="T61" fmla="*/ 338 h 2124"/>
                <a:gd name="T62" fmla="*/ 198 w 1412"/>
                <a:gd name="T63" fmla="*/ 244 h 2124"/>
                <a:gd name="T64" fmla="*/ 162 w 1412"/>
                <a:gd name="T65" fmla="*/ 146 h 2124"/>
                <a:gd name="T66" fmla="*/ 132 w 1412"/>
                <a:gd name="T67" fmla="*/ 50 h 2124"/>
                <a:gd name="T68" fmla="*/ 120 w 1412"/>
                <a:gd name="T69" fmla="*/ 0 h 2124"/>
                <a:gd name="T70" fmla="*/ 64 w 1412"/>
                <a:gd name="T71" fmla="*/ 158 h 2124"/>
                <a:gd name="T72" fmla="*/ 24 w 1412"/>
                <a:gd name="T73" fmla="*/ 322 h 2124"/>
                <a:gd name="T74" fmla="*/ 4 w 1412"/>
                <a:gd name="T75" fmla="*/ 490 h 2124"/>
                <a:gd name="T76" fmla="*/ 0 w 1412"/>
                <a:gd name="T77" fmla="*/ 660 h 2124"/>
                <a:gd name="T78" fmla="*/ 18 w 1412"/>
                <a:gd name="T79" fmla="*/ 830 h 2124"/>
                <a:gd name="T80" fmla="*/ 32 w 1412"/>
                <a:gd name="T81" fmla="*/ 916 h 2124"/>
                <a:gd name="T82" fmla="*/ 52 w 1412"/>
                <a:gd name="T83" fmla="*/ 1000 h 2124"/>
                <a:gd name="T84" fmla="*/ 78 w 1412"/>
                <a:gd name="T85" fmla="*/ 1084 h 2124"/>
                <a:gd name="T86" fmla="*/ 108 w 1412"/>
                <a:gd name="T87" fmla="*/ 1166 h 2124"/>
                <a:gd name="T88" fmla="*/ 142 w 1412"/>
                <a:gd name="T89" fmla="*/ 1250 h 2124"/>
                <a:gd name="T90" fmla="*/ 182 w 1412"/>
                <a:gd name="T91" fmla="*/ 1330 h 2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12" h="2124">
                  <a:moveTo>
                    <a:pt x="182" y="1330"/>
                  </a:moveTo>
                  <a:lnTo>
                    <a:pt x="182" y="1330"/>
                  </a:lnTo>
                  <a:lnTo>
                    <a:pt x="206" y="1370"/>
                  </a:lnTo>
                  <a:lnTo>
                    <a:pt x="228" y="1408"/>
                  </a:lnTo>
                  <a:lnTo>
                    <a:pt x="252" y="1448"/>
                  </a:lnTo>
                  <a:lnTo>
                    <a:pt x="278" y="1484"/>
                  </a:lnTo>
                  <a:lnTo>
                    <a:pt x="304" y="1520"/>
                  </a:lnTo>
                  <a:lnTo>
                    <a:pt x="330" y="1556"/>
                  </a:lnTo>
                  <a:lnTo>
                    <a:pt x="358" y="1590"/>
                  </a:lnTo>
                  <a:lnTo>
                    <a:pt x="386" y="1624"/>
                  </a:lnTo>
                  <a:lnTo>
                    <a:pt x="416" y="1656"/>
                  </a:lnTo>
                  <a:lnTo>
                    <a:pt x="446" y="1688"/>
                  </a:lnTo>
                  <a:lnTo>
                    <a:pt x="478" y="1718"/>
                  </a:lnTo>
                  <a:lnTo>
                    <a:pt x="508" y="1748"/>
                  </a:lnTo>
                  <a:lnTo>
                    <a:pt x="542" y="1776"/>
                  </a:lnTo>
                  <a:lnTo>
                    <a:pt x="574" y="1804"/>
                  </a:lnTo>
                  <a:lnTo>
                    <a:pt x="608" y="1832"/>
                  </a:lnTo>
                  <a:lnTo>
                    <a:pt x="644" y="1856"/>
                  </a:lnTo>
                  <a:lnTo>
                    <a:pt x="714" y="1904"/>
                  </a:lnTo>
                  <a:lnTo>
                    <a:pt x="788" y="1948"/>
                  </a:lnTo>
                  <a:lnTo>
                    <a:pt x="862" y="1988"/>
                  </a:lnTo>
                  <a:lnTo>
                    <a:pt x="940" y="2024"/>
                  </a:lnTo>
                  <a:lnTo>
                    <a:pt x="1020" y="2056"/>
                  </a:lnTo>
                  <a:lnTo>
                    <a:pt x="1100" y="2082"/>
                  </a:lnTo>
                  <a:lnTo>
                    <a:pt x="1182" y="2106"/>
                  </a:lnTo>
                  <a:lnTo>
                    <a:pt x="1264" y="2124"/>
                  </a:lnTo>
                  <a:lnTo>
                    <a:pt x="1412" y="1190"/>
                  </a:lnTo>
                  <a:lnTo>
                    <a:pt x="1412" y="1190"/>
                  </a:lnTo>
                  <a:lnTo>
                    <a:pt x="1368" y="1182"/>
                  </a:lnTo>
                  <a:lnTo>
                    <a:pt x="1324" y="1174"/>
                  </a:lnTo>
                  <a:lnTo>
                    <a:pt x="1280" y="1164"/>
                  </a:lnTo>
                  <a:lnTo>
                    <a:pt x="1238" y="1154"/>
                  </a:lnTo>
                  <a:lnTo>
                    <a:pt x="1194" y="1142"/>
                  </a:lnTo>
                  <a:lnTo>
                    <a:pt x="1152" y="1130"/>
                  </a:lnTo>
                  <a:lnTo>
                    <a:pt x="1110" y="1114"/>
                  </a:lnTo>
                  <a:lnTo>
                    <a:pt x="1068" y="1100"/>
                  </a:lnTo>
                  <a:lnTo>
                    <a:pt x="1026" y="1082"/>
                  </a:lnTo>
                  <a:lnTo>
                    <a:pt x="986" y="1064"/>
                  </a:lnTo>
                  <a:lnTo>
                    <a:pt x="946" y="1046"/>
                  </a:lnTo>
                  <a:lnTo>
                    <a:pt x="906" y="1024"/>
                  </a:lnTo>
                  <a:lnTo>
                    <a:pt x="866" y="1004"/>
                  </a:lnTo>
                  <a:lnTo>
                    <a:pt x="828" y="980"/>
                  </a:lnTo>
                  <a:lnTo>
                    <a:pt x="790" y="956"/>
                  </a:lnTo>
                  <a:lnTo>
                    <a:pt x="752" y="932"/>
                  </a:lnTo>
                  <a:lnTo>
                    <a:pt x="716" y="906"/>
                  </a:lnTo>
                  <a:lnTo>
                    <a:pt x="680" y="878"/>
                  </a:lnTo>
                  <a:lnTo>
                    <a:pt x="644" y="850"/>
                  </a:lnTo>
                  <a:lnTo>
                    <a:pt x="610" y="820"/>
                  </a:lnTo>
                  <a:lnTo>
                    <a:pt x="576" y="790"/>
                  </a:lnTo>
                  <a:lnTo>
                    <a:pt x="542" y="758"/>
                  </a:lnTo>
                  <a:lnTo>
                    <a:pt x="510" y="726"/>
                  </a:lnTo>
                  <a:lnTo>
                    <a:pt x="480" y="692"/>
                  </a:lnTo>
                  <a:lnTo>
                    <a:pt x="450" y="658"/>
                  </a:lnTo>
                  <a:lnTo>
                    <a:pt x="420" y="622"/>
                  </a:lnTo>
                  <a:lnTo>
                    <a:pt x="392" y="586"/>
                  </a:lnTo>
                  <a:lnTo>
                    <a:pt x="364" y="548"/>
                  </a:lnTo>
                  <a:lnTo>
                    <a:pt x="338" y="508"/>
                  </a:lnTo>
                  <a:lnTo>
                    <a:pt x="312" y="468"/>
                  </a:lnTo>
                  <a:lnTo>
                    <a:pt x="288" y="428"/>
                  </a:lnTo>
                  <a:lnTo>
                    <a:pt x="264" y="386"/>
                  </a:lnTo>
                  <a:lnTo>
                    <a:pt x="264" y="386"/>
                  </a:lnTo>
                  <a:lnTo>
                    <a:pt x="240" y="338"/>
                  </a:lnTo>
                  <a:lnTo>
                    <a:pt x="218" y="292"/>
                  </a:lnTo>
                  <a:lnTo>
                    <a:pt x="198" y="244"/>
                  </a:lnTo>
                  <a:lnTo>
                    <a:pt x="178" y="196"/>
                  </a:lnTo>
                  <a:lnTo>
                    <a:pt x="162" y="146"/>
                  </a:lnTo>
                  <a:lnTo>
                    <a:pt x="146" y="98"/>
                  </a:lnTo>
                  <a:lnTo>
                    <a:pt x="132" y="50"/>
                  </a:lnTo>
                  <a:lnTo>
                    <a:pt x="120" y="0"/>
                  </a:lnTo>
                  <a:lnTo>
                    <a:pt x="120" y="0"/>
                  </a:lnTo>
                  <a:lnTo>
                    <a:pt x="90" y="78"/>
                  </a:lnTo>
                  <a:lnTo>
                    <a:pt x="64" y="158"/>
                  </a:lnTo>
                  <a:lnTo>
                    <a:pt x="42" y="240"/>
                  </a:lnTo>
                  <a:lnTo>
                    <a:pt x="24" y="322"/>
                  </a:lnTo>
                  <a:lnTo>
                    <a:pt x="12" y="406"/>
                  </a:lnTo>
                  <a:lnTo>
                    <a:pt x="4" y="490"/>
                  </a:lnTo>
                  <a:lnTo>
                    <a:pt x="0" y="576"/>
                  </a:lnTo>
                  <a:lnTo>
                    <a:pt x="0" y="660"/>
                  </a:lnTo>
                  <a:lnTo>
                    <a:pt x="6" y="746"/>
                  </a:lnTo>
                  <a:lnTo>
                    <a:pt x="18" y="830"/>
                  </a:lnTo>
                  <a:lnTo>
                    <a:pt x="24" y="874"/>
                  </a:lnTo>
                  <a:lnTo>
                    <a:pt x="32" y="916"/>
                  </a:lnTo>
                  <a:lnTo>
                    <a:pt x="42" y="958"/>
                  </a:lnTo>
                  <a:lnTo>
                    <a:pt x="52" y="1000"/>
                  </a:lnTo>
                  <a:lnTo>
                    <a:pt x="64" y="1042"/>
                  </a:lnTo>
                  <a:lnTo>
                    <a:pt x="78" y="1084"/>
                  </a:lnTo>
                  <a:lnTo>
                    <a:pt x="92" y="1126"/>
                  </a:lnTo>
                  <a:lnTo>
                    <a:pt x="108" y="1166"/>
                  </a:lnTo>
                  <a:lnTo>
                    <a:pt x="124" y="1208"/>
                  </a:lnTo>
                  <a:lnTo>
                    <a:pt x="142" y="1250"/>
                  </a:lnTo>
                  <a:lnTo>
                    <a:pt x="162" y="1290"/>
                  </a:lnTo>
                  <a:lnTo>
                    <a:pt x="182" y="1330"/>
                  </a:lnTo>
                  <a:lnTo>
                    <a:pt x="182" y="1330"/>
                  </a:lnTo>
                  <a:close/>
                </a:path>
              </a:pathLst>
            </a:custGeom>
            <a:gradFill flip="none" rotWithShape="1">
              <a:gsLst>
                <a:gs pos="20000">
                  <a:schemeClr val="accent2"/>
                </a:gs>
                <a:gs pos="100000">
                  <a:schemeClr val="accent2">
                    <a:lumMod val="60000"/>
                    <a:lumOff val="40000"/>
                  </a:schemeClr>
                </a:gs>
              </a:gsLst>
              <a:lin ang="16200000" scaled="1"/>
              <a:tileRect/>
            </a:gradFill>
            <a:ln w="19050">
              <a:solidFill>
                <a:schemeClr val="accent2">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63" name="组合 62"/>
            <p:cNvGrpSpPr/>
            <p:nvPr/>
          </p:nvGrpSpPr>
          <p:grpSpPr>
            <a:xfrm>
              <a:off x="3610460" y="3128787"/>
              <a:ext cx="305398" cy="273222"/>
              <a:chOff x="4987925" y="414338"/>
              <a:chExt cx="1898650" cy="1698625"/>
            </a:xfrm>
          </p:grpSpPr>
          <p:sp>
            <p:nvSpPr>
              <p:cNvPr id="83"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6209798" y="2973133"/>
            <a:ext cx="1599776" cy="2278429"/>
            <a:chOff x="4657359" y="2347959"/>
            <a:chExt cx="1199988" cy="1708822"/>
          </a:xfrm>
        </p:grpSpPr>
        <p:sp>
          <p:nvSpPr>
            <p:cNvPr id="87" name="Freeform 8"/>
            <p:cNvSpPr>
              <a:spLocks/>
            </p:cNvSpPr>
            <p:nvPr/>
          </p:nvSpPr>
          <p:spPr bwMode="auto">
            <a:xfrm>
              <a:off x="4657359" y="2357903"/>
              <a:ext cx="1199988" cy="1698878"/>
            </a:xfrm>
            <a:custGeom>
              <a:avLst/>
              <a:gdLst>
                <a:gd name="T0" fmla="*/ 1220 w 1448"/>
                <a:gd name="T1" fmla="*/ 1324 h 2050"/>
                <a:gd name="T2" fmla="*/ 1170 w 1448"/>
                <a:gd name="T3" fmla="*/ 1400 h 2050"/>
                <a:gd name="T4" fmla="*/ 1116 w 1448"/>
                <a:gd name="T5" fmla="*/ 1472 h 2050"/>
                <a:gd name="T6" fmla="*/ 1060 w 1448"/>
                <a:gd name="T7" fmla="*/ 1540 h 2050"/>
                <a:gd name="T8" fmla="*/ 1000 w 1448"/>
                <a:gd name="T9" fmla="*/ 1604 h 2050"/>
                <a:gd name="T10" fmla="*/ 936 w 1448"/>
                <a:gd name="T11" fmla="*/ 1666 h 2050"/>
                <a:gd name="T12" fmla="*/ 870 w 1448"/>
                <a:gd name="T13" fmla="*/ 1722 h 2050"/>
                <a:gd name="T14" fmla="*/ 800 w 1448"/>
                <a:gd name="T15" fmla="*/ 1774 h 2050"/>
                <a:gd name="T16" fmla="*/ 730 w 1448"/>
                <a:gd name="T17" fmla="*/ 1822 h 2050"/>
                <a:gd name="T18" fmla="*/ 580 w 1448"/>
                <a:gd name="T19" fmla="*/ 1906 h 2050"/>
                <a:gd name="T20" fmla="*/ 422 w 1448"/>
                <a:gd name="T21" fmla="*/ 1972 h 2050"/>
                <a:gd name="T22" fmla="*/ 260 w 1448"/>
                <a:gd name="T23" fmla="*/ 2020 h 2050"/>
                <a:gd name="T24" fmla="*/ 92 w 1448"/>
                <a:gd name="T25" fmla="*/ 2050 h 2050"/>
                <a:gd name="T26" fmla="*/ 0 w 1448"/>
                <a:gd name="T27" fmla="*/ 1110 h 2050"/>
                <a:gd name="T28" fmla="*/ 90 w 1448"/>
                <a:gd name="T29" fmla="*/ 1100 h 2050"/>
                <a:gd name="T30" fmla="*/ 178 w 1448"/>
                <a:gd name="T31" fmla="*/ 1086 h 2050"/>
                <a:gd name="T32" fmla="*/ 264 w 1448"/>
                <a:gd name="T33" fmla="*/ 1066 h 2050"/>
                <a:gd name="T34" fmla="*/ 350 w 1448"/>
                <a:gd name="T35" fmla="*/ 1040 h 2050"/>
                <a:gd name="T36" fmla="*/ 434 w 1448"/>
                <a:gd name="T37" fmla="*/ 1010 h 2050"/>
                <a:gd name="T38" fmla="*/ 516 w 1448"/>
                <a:gd name="T39" fmla="*/ 976 h 2050"/>
                <a:gd name="T40" fmla="*/ 596 w 1448"/>
                <a:gd name="T41" fmla="*/ 936 h 2050"/>
                <a:gd name="T42" fmla="*/ 676 w 1448"/>
                <a:gd name="T43" fmla="*/ 892 h 2050"/>
                <a:gd name="T44" fmla="*/ 750 w 1448"/>
                <a:gd name="T45" fmla="*/ 844 h 2050"/>
                <a:gd name="T46" fmla="*/ 824 w 1448"/>
                <a:gd name="T47" fmla="*/ 790 h 2050"/>
                <a:gd name="T48" fmla="*/ 894 w 1448"/>
                <a:gd name="T49" fmla="*/ 732 h 2050"/>
                <a:gd name="T50" fmla="*/ 962 w 1448"/>
                <a:gd name="T51" fmla="*/ 670 h 2050"/>
                <a:gd name="T52" fmla="*/ 1026 w 1448"/>
                <a:gd name="T53" fmla="*/ 602 h 2050"/>
                <a:gd name="T54" fmla="*/ 1086 w 1448"/>
                <a:gd name="T55" fmla="*/ 532 h 2050"/>
                <a:gd name="T56" fmla="*/ 1142 w 1448"/>
                <a:gd name="T57" fmla="*/ 456 h 2050"/>
                <a:gd name="T58" fmla="*/ 1194 w 1448"/>
                <a:gd name="T59" fmla="*/ 376 h 2050"/>
                <a:gd name="T60" fmla="*/ 1222 w 1448"/>
                <a:gd name="T61" fmla="*/ 330 h 2050"/>
                <a:gd name="T62" fmla="*/ 1270 w 1448"/>
                <a:gd name="T63" fmla="*/ 238 h 2050"/>
                <a:gd name="T64" fmla="*/ 1312 w 1448"/>
                <a:gd name="T65" fmla="*/ 144 h 2050"/>
                <a:gd name="T66" fmla="*/ 1346 w 1448"/>
                <a:gd name="T67" fmla="*/ 48 h 2050"/>
                <a:gd name="T68" fmla="*/ 1360 w 1448"/>
                <a:gd name="T69" fmla="*/ 0 h 2050"/>
                <a:gd name="T70" fmla="*/ 1408 w 1448"/>
                <a:gd name="T71" fmla="*/ 162 h 2050"/>
                <a:gd name="T72" fmla="*/ 1438 w 1448"/>
                <a:gd name="T73" fmla="*/ 328 h 2050"/>
                <a:gd name="T74" fmla="*/ 1448 w 1448"/>
                <a:gd name="T75" fmla="*/ 496 h 2050"/>
                <a:gd name="T76" fmla="*/ 1442 w 1448"/>
                <a:gd name="T77" fmla="*/ 666 h 2050"/>
                <a:gd name="T78" fmla="*/ 1416 w 1448"/>
                <a:gd name="T79" fmla="*/ 834 h 2050"/>
                <a:gd name="T80" fmla="*/ 1394 w 1448"/>
                <a:gd name="T81" fmla="*/ 918 h 2050"/>
                <a:gd name="T82" fmla="*/ 1370 w 1448"/>
                <a:gd name="T83" fmla="*/ 1002 h 2050"/>
                <a:gd name="T84" fmla="*/ 1340 w 1448"/>
                <a:gd name="T85" fmla="*/ 1084 h 2050"/>
                <a:gd name="T86" fmla="*/ 1304 w 1448"/>
                <a:gd name="T87" fmla="*/ 1164 h 2050"/>
                <a:gd name="T88" fmla="*/ 1264 w 1448"/>
                <a:gd name="T89" fmla="*/ 1244 h 2050"/>
                <a:gd name="T90" fmla="*/ 1220 w 1448"/>
                <a:gd name="T91" fmla="*/ 1324 h 2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8" h="2050">
                  <a:moveTo>
                    <a:pt x="1220" y="1324"/>
                  </a:moveTo>
                  <a:lnTo>
                    <a:pt x="1220" y="1324"/>
                  </a:lnTo>
                  <a:lnTo>
                    <a:pt x="1196" y="1362"/>
                  </a:lnTo>
                  <a:lnTo>
                    <a:pt x="1170" y="1400"/>
                  </a:lnTo>
                  <a:lnTo>
                    <a:pt x="1144" y="1436"/>
                  </a:lnTo>
                  <a:lnTo>
                    <a:pt x="1116" y="1472"/>
                  </a:lnTo>
                  <a:lnTo>
                    <a:pt x="1088" y="1506"/>
                  </a:lnTo>
                  <a:lnTo>
                    <a:pt x="1060" y="1540"/>
                  </a:lnTo>
                  <a:lnTo>
                    <a:pt x="1030" y="1572"/>
                  </a:lnTo>
                  <a:lnTo>
                    <a:pt x="1000" y="1604"/>
                  </a:lnTo>
                  <a:lnTo>
                    <a:pt x="968" y="1636"/>
                  </a:lnTo>
                  <a:lnTo>
                    <a:pt x="936" y="1666"/>
                  </a:lnTo>
                  <a:lnTo>
                    <a:pt x="904" y="1694"/>
                  </a:lnTo>
                  <a:lnTo>
                    <a:pt x="870" y="1722"/>
                  </a:lnTo>
                  <a:lnTo>
                    <a:pt x="836" y="1748"/>
                  </a:lnTo>
                  <a:lnTo>
                    <a:pt x="800" y="1774"/>
                  </a:lnTo>
                  <a:lnTo>
                    <a:pt x="766" y="1798"/>
                  </a:lnTo>
                  <a:lnTo>
                    <a:pt x="730" y="1822"/>
                  </a:lnTo>
                  <a:lnTo>
                    <a:pt x="656" y="1866"/>
                  </a:lnTo>
                  <a:lnTo>
                    <a:pt x="580" y="1906"/>
                  </a:lnTo>
                  <a:lnTo>
                    <a:pt x="502" y="1940"/>
                  </a:lnTo>
                  <a:lnTo>
                    <a:pt x="422" y="1972"/>
                  </a:lnTo>
                  <a:lnTo>
                    <a:pt x="342" y="1998"/>
                  </a:lnTo>
                  <a:lnTo>
                    <a:pt x="260" y="2020"/>
                  </a:lnTo>
                  <a:lnTo>
                    <a:pt x="176" y="2038"/>
                  </a:lnTo>
                  <a:lnTo>
                    <a:pt x="92" y="2050"/>
                  </a:lnTo>
                  <a:lnTo>
                    <a:pt x="0" y="1110"/>
                  </a:lnTo>
                  <a:lnTo>
                    <a:pt x="0" y="1110"/>
                  </a:lnTo>
                  <a:lnTo>
                    <a:pt x="46" y="1106"/>
                  </a:lnTo>
                  <a:lnTo>
                    <a:pt x="90" y="1100"/>
                  </a:lnTo>
                  <a:lnTo>
                    <a:pt x="134" y="1094"/>
                  </a:lnTo>
                  <a:lnTo>
                    <a:pt x="178" y="1086"/>
                  </a:lnTo>
                  <a:lnTo>
                    <a:pt x="222" y="1076"/>
                  </a:lnTo>
                  <a:lnTo>
                    <a:pt x="264" y="1066"/>
                  </a:lnTo>
                  <a:lnTo>
                    <a:pt x="308" y="1054"/>
                  </a:lnTo>
                  <a:lnTo>
                    <a:pt x="350" y="1040"/>
                  </a:lnTo>
                  <a:lnTo>
                    <a:pt x="392" y="1026"/>
                  </a:lnTo>
                  <a:lnTo>
                    <a:pt x="434" y="1010"/>
                  </a:lnTo>
                  <a:lnTo>
                    <a:pt x="476" y="994"/>
                  </a:lnTo>
                  <a:lnTo>
                    <a:pt x="516" y="976"/>
                  </a:lnTo>
                  <a:lnTo>
                    <a:pt x="556" y="956"/>
                  </a:lnTo>
                  <a:lnTo>
                    <a:pt x="596" y="936"/>
                  </a:lnTo>
                  <a:lnTo>
                    <a:pt x="636" y="914"/>
                  </a:lnTo>
                  <a:lnTo>
                    <a:pt x="676" y="892"/>
                  </a:lnTo>
                  <a:lnTo>
                    <a:pt x="714" y="868"/>
                  </a:lnTo>
                  <a:lnTo>
                    <a:pt x="750" y="844"/>
                  </a:lnTo>
                  <a:lnTo>
                    <a:pt x="788" y="818"/>
                  </a:lnTo>
                  <a:lnTo>
                    <a:pt x="824" y="790"/>
                  </a:lnTo>
                  <a:lnTo>
                    <a:pt x="860" y="762"/>
                  </a:lnTo>
                  <a:lnTo>
                    <a:pt x="894" y="732"/>
                  </a:lnTo>
                  <a:lnTo>
                    <a:pt x="928" y="702"/>
                  </a:lnTo>
                  <a:lnTo>
                    <a:pt x="962" y="670"/>
                  </a:lnTo>
                  <a:lnTo>
                    <a:pt x="994" y="636"/>
                  </a:lnTo>
                  <a:lnTo>
                    <a:pt x="1026" y="602"/>
                  </a:lnTo>
                  <a:lnTo>
                    <a:pt x="1056" y="568"/>
                  </a:lnTo>
                  <a:lnTo>
                    <a:pt x="1086" y="532"/>
                  </a:lnTo>
                  <a:lnTo>
                    <a:pt x="1114" y="494"/>
                  </a:lnTo>
                  <a:lnTo>
                    <a:pt x="1142" y="456"/>
                  </a:lnTo>
                  <a:lnTo>
                    <a:pt x="1168" y="416"/>
                  </a:lnTo>
                  <a:lnTo>
                    <a:pt x="1194" y="376"/>
                  </a:lnTo>
                  <a:lnTo>
                    <a:pt x="1194" y="376"/>
                  </a:lnTo>
                  <a:lnTo>
                    <a:pt x="1222" y="330"/>
                  </a:lnTo>
                  <a:lnTo>
                    <a:pt x="1246" y="284"/>
                  </a:lnTo>
                  <a:lnTo>
                    <a:pt x="1270" y="238"/>
                  </a:lnTo>
                  <a:lnTo>
                    <a:pt x="1292" y="190"/>
                  </a:lnTo>
                  <a:lnTo>
                    <a:pt x="1312" y="144"/>
                  </a:lnTo>
                  <a:lnTo>
                    <a:pt x="1330" y="96"/>
                  </a:lnTo>
                  <a:lnTo>
                    <a:pt x="1346" y="48"/>
                  </a:lnTo>
                  <a:lnTo>
                    <a:pt x="1360" y="0"/>
                  </a:lnTo>
                  <a:lnTo>
                    <a:pt x="1360" y="0"/>
                  </a:lnTo>
                  <a:lnTo>
                    <a:pt x="1386" y="80"/>
                  </a:lnTo>
                  <a:lnTo>
                    <a:pt x="1408" y="162"/>
                  </a:lnTo>
                  <a:lnTo>
                    <a:pt x="1424" y="244"/>
                  </a:lnTo>
                  <a:lnTo>
                    <a:pt x="1438" y="328"/>
                  </a:lnTo>
                  <a:lnTo>
                    <a:pt x="1446" y="412"/>
                  </a:lnTo>
                  <a:lnTo>
                    <a:pt x="1448" y="496"/>
                  </a:lnTo>
                  <a:lnTo>
                    <a:pt x="1448" y="580"/>
                  </a:lnTo>
                  <a:lnTo>
                    <a:pt x="1442" y="666"/>
                  </a:lnTo>
                  <a:lnTo>
                    <a:pt x="1430" y="750"/>
                  </a:lnTo>
                  <a:lnTo>
                    <a:pt x="1416" y="834"/>
                  </a:lnTo>
                  <a:lnTo>
                    <a:pt x="1406" y="876"/>
                  </a:lnTo>
                  <a:lnTo>
                    <a:pt x="1394" y="918"/>
                  </a:lnTo>
                  <a:lnTo>
                    <a:pt x="1382" y="960"/>
                  </a:lnTo>
                  <a:lnTo>
                    <a:pt x="1370" y="1002"/>
                  </a:lnTo>
                  <a:lnTo>
                    <a:pt x="1356" y="1042"/>
                  </a:lnTo>
                  <a:lnTo>
                    <a:pt x="1340" y="1084"/>
                  </a:lnTo>
                  <a:lnTo>
                    <a:pt x="1322" y="1124"/>
                  </a:lnTo>
                  <a:lnTo>
                    <a:pt x="1304" y="1164"/>
                  </a:lnTo>
                  <a:lnTo>
                    <a:pt x="1286" y="1206"/>
                  </a:lnTo>
                  <a:lnTo>
                    <a:pt x="1264" y="1244"/>
                  </a:lnTo>
                  <a:lnTo>
                    <a:pt x="1242" y="1284"/>
                  </a:lnTo>
                  <a:lnTo>
                    <a:pt x="1220" y="1324"/>
                  </a:lnTo>
                  <a:lnTo>
                    <a:pt x="1220" y="1324"/>
                  </a:lnTo>
                  <a:close/>
                </a:path>
              </a:pathLst>
            </a:custGeom>
            <a:gradFill flip="none" rotWithShape="1">
              <a:gsLst>
                <a:gs pos="30000">
                  <a:schemeClr val="accent3"/>
                </a:gs>
                <a:gs pos="60000">
                  <a:schemeClr val="accent3">
                    <a:lumMod val="75000"/>
                  </a:schemeClr>
                </a:gs>
              </a:gsLst>
              <a:lin ang="2700000" scaled="1"/>
              <a:tileRect/>
            </a:gradFill>
            <a:ln w="19050">
              <a:solidFill>
                <a:schemeClr val="accent3">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11"/>
            <p:cNvSpPr>
              <a:spLocks/>
            </p:cNvSpPr>
            <p:nvPr/>
          </p:nvSpPr>
          <p:spPr bwMode="auto">
            <a:xfrm>
              <a:off x="4743546" y="2347959"/>
              <a:ext cx="1113801" cy="1708822"/>
            </a:xfrm>
            <a:custGeom>
              <a:avLst/>
              <a:gdLst>
                <a:gd name="T0" fmla="*/ 1116 w 1344"/>
                <a:gd name="T1" fmla="*/ 1336 h 2062"/>
                <a:gd name="T2" fmla="*/ 1162 w 1344"/>
                <a:gd name="T3" fmla="*/ 1256 h 2062"/>
                <a:gd name="T4" fmla="*/ 1202 w 1344"/>
                <a:gd name="T5" fmla="*/ 1176 h 2062"/>
                <a:gd name="T6" fmla="*/ 1236 w 1344"/>
                <a:gd name="T7" fmla="*/ 1094 h 2062"/>
                <a:gd name="T8" fmla="*/ 1266 w 1344"/>
                <a:gd name="T9" fmla="*/ 1010 h 2062"/>
                <a:gd name="T10" fmla="*/ 1292 w 1344"/>
                <a:gd name="T11" fmla="*/ 926 h 2062"/>
                <a:gd name="T12" fmla="*/ 1312 w 1344"/>
                <a:gd name="T13" fmla="*/ 842 h 2062"/>
                <a:gd name="T14" fmla="*/ 1328 w 1344"/>
                <a:gd name="T15" fmla="*/ 758 h 2062"/>
                <a:gd name="T16" fmla="*/ 1338 w 1344"/>
                <a:gd name="T17" fmla="*/ 672 h 2062"/>
                <a:gd name="T18" fmla="*/ 1344 w 1344"/>
                <a:gd name="T19" fmla="*/ 500 h 2062"/>
                <a:gd name="T20" fmla="*/ 1332 w 1344"/>
                <a:gd name="T21" fmla="*/ 330 h 2062"/>
                <a:gd name="T22" fmla="*/ 1302 w 1344"/>
                <a:gd name="T23" fmla="*/ 164 h 2062"/>
                <a:gd name="T24" fmla="*/ 1254 w 1344"/>
                <a:gd name="T25" fmla="*/ 0 h 2062"/>
                <a:gd name="T26" fmla="*/ 374 w 1344"/>
                <a:gd name="T27" fmla="*/ 346 h 2062"/>
                <a:gd name="T28" fmla="*/ 404 w 1344"/>
                <a:gd name="T29" fmla="*/ 430 h 2062"/>
                <a:gd name="T30" fmla="*/ 432 w 1344"/>
                <a:gd name="T31" fmla="*/ 514 h 2062"/>
                <a:gd name="T32" fmla="*/ 452 w 1344"/>
                <a:gd name="T33" fmla="*/ 600 h 2062"/>
                <a:gd name="T34" fmla="*/ 470 w 1344"/>
                <a:gd name="T35" fmla="*/ 688 h 2062"/>
                <a:gd name="T36" fmla="*/ 480 w 1344"/>
                <a:gd name="T37" fmla="*/ 776 h 2062"/>
                <a:gd name="T38" fmla="*/ 488 w 1344"/>
                <a:gd name="T39" fmla="*/ 866 h 2062"/>
                <a:gd name="T40" fmla="*/ 488 w 1344"/>
                <a:gd name="T41" fmla="*/ 956 h 2062"/>
                <a:gd name="T42" fmla="*/ 484 w 1344"/>
                <a:gd name="T43" fmla="*/ 1046 h 2062"/>
                <a:gd name="T44" fmla="*/ 476 w 1344"/>
                <a:gd name="T45" fmla="*/ 1136 h 2062"/>
                <a:gd name="T46" fmla="*/ 462 w 1344"/>
                <a:gd name="T47" fmla="*/ 1224 h 2062"/>
                <a:gd name="T48" fmla="*/ 442 w 1344"/>
                <a:gd name="T49" fmla="*/ 1314 h 2062"/>
                <a:gd name="T50" fmla="*/ 416 w 1344"/>
                <a:gd name="T51" fmla="*/ 1402 h 2062"/>
                <a:gd name="T52" fmla="*/ 386 w 1344"/>
                <a:gd name="T53" fmla="*/ 1488 h 2062"/>
                <a:gd name="T54" fmla="*/ 350 w 1344"/>
                <a:gd name="T55" fmla="*/ 1574 h 2062"/>
                <a:gd name="T56" fmla="*/ 308 w 1344"/>
                <a:gd name="T57" fmla="*/ 1660 h 2062"/>
                <a:gd name="T58" fmla="*/ 260 w 1344"/>
                <a:gd name="T59" fmla="*/ 1742 h 2062"/>
                <a:gd name="T60" fmla="*/ 232 w 1344"/>
                <a:gd name="T61" fmla="*/ 1786 h 2062"/>
                <a:gd name="T62" fmla="*/ 172 w 1344"/>
                <a:gd name="T63" fmla="*/ 1872 h 2062"/>
                <a:gd name="T64" fmla="*/ 106 w 1344"/>
                <a:gd name="T65" fmla="*/ 1952 h 2062"/>
                <a:gd name="T66" fmla="*/ 36 w 1344"/>
                <a:gd name="T67" fmla="*/ 2026 h 2062"/>
                <a:gd name="T68" fmla="*/ 0 w 1344"/>
                <a:gd name="T69" fmla="*/ 2062 h 2062"/>
                <a:gd name="T70" fmla="*/ 166 w 1344"/>
                <a:gd name="T71" fmla="*/ 2030 h 2062"/>
                <a:gd name="T72" fmla="*/ 328 w 1344"/>
                <a:gd name="T73" fmla="*/ 1980 h 2062"/>
                <a:gd name="T74" fmla="*/ 482 w 1344"/>
                <a:gd name="T75" fmla="*/ 1914 h 2062"/>
                <a:gd name="T76" fmla="*/ 630 w 1344"/>
                <a:gd name="T77" fmla="*/ 1830 h 2062"/>
                <a:gd name="T78" fmla="*/ 770 w 1344"/>
                <a:gd name="T79" fmla="*/ 1730 h 2062"/>
                <a:gd name="T80" fmla="*/ 834 w 1344"/>
                <a:gd name="T81" fmla="*/ 1674 h 2062"/>
                <a:gd name="T82" fmla="*/ 898 w 1344"/>
                <a:gd name="T83" fmla="*/ 1614 h 2062"/>
                <a:gd name="T84" fmla="*/ 958 w 1344"/>
                <a:gd name="T85" fmla="*/ 1550 h 2062"/>
                <a:gd name="T86" fmla="*/ 1014 w 1344"/>
                <a:gd name="T87" fmla="*/ 1482 h 2062"/>
                <a:gd name="T88" fmla="*/ 1066 w 1344"/>
                <a:gd name="T89" fmla="*/ 1410 h 2062"/>
                <a:gd name="T90" fmla="*/ 1116 w 1344"/>
                <a:gd name="T91" fmla="*/ 1336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2062">
                  <a:moveTo>
                    <a:pt x="1116" y="1336"/>
                  </a:moveTo>
                  <a:lnTo>
                    <a:pt x="1116" y="1336"/>
                  </a:lnTo>
                  <a:lnTo>
                    <a:pt x="1140" y="1296"/>
                  </a:lnTo>
                  <a:lnTo>
                    <a:pt x="1162" y="1256"/>
                  </a:lnTo>
                  <a:lnTo>
                    <a:pt x="1182" y="1216"/>
                  </a:lnTo>
                  <a:lnTo>
                    <a:pt x="1202" y="1176"/>
                  </a:lnTo>
                  <a:lnTo>
                    <a:pt x="1220" y="1134"/>
                  </a:lnTo>
                  <a:lnTo>
                    <a:pt x="1236" y="1094"/>
                  </a:lnTo>
                  <a:lnTo>
                    <a:pt x="1252" y="1052"/>
                  </a:lnTo>
                  <a:lnTo>
                    <a:pt x="1266" y="1010"/>
                  </a:lnTo>
                  <a:lnTo>
                    <a:pt x="1280" y="968"/>
                  </a:lnTo>
                  <a:lnTo>
                    <a:pt x="1292" y="926"/>
                  </a:lnTo>
                  <a:lnTo>
                    <a:pt x="1302" y="884"/>
                  </a:lnTo>
                  <a:lnTo>
                    <a:pt x="1312" y="842"/>
                  </a:lnTo>
                  <a:lnTo>
                    <a:pt x="1320" y="800"/>
                  </a:lnTo>
                  <a:lnTo>
                    <a:pt x="1328" y="758"/>
                  </a:lnTo>
                  <a:lnTo>
                    <a:pt x="1334" y="714"/>
                  </a:lnTo>
                  <a:lnTo>
                    <a:pt x="1338" y="672"/>
                  </a:lnTo>
                  <a:lnTo>
                    <a:pt x="1344" y="586"/>
                  </a:lnTo>
                  <a:lnTo>
                    <a:pt x="1344" y="500"/>
                  </a:lnTo>
                  <a:lnTo>
                    <a:pt x="1340" y="416"/>
                  </a:lnTo>
                  <a:lnTo>
                    <a:pt x="1332" y="330"/>
                  </a:lnTo>
                  <a:lnTo>
                    <a:pt x="1320" y="246"/>
                  </a:lnTo>
                  <a:lnTo>
                    <a:pt x="1302" y="164"/>
                  </a:lnTo>
                  <a:lnTo>
                    <a:pt x="1280" y="82"/>
                  </a:lnTo>
                  <a:lnTo>
                    <a:pt x="1254" y="0"/>
                  </a:lnTo>
                  <a:lnTo>
                    <a:pt x="374" y="346"/>
                  </a:lnTo>
                  <a:lnTo>
                    <a:pt x="374" y="346"/>
                  </a:lnTo>
                  <a:lnTo>
                    <a:pt x="390" y="388"/>
                  </a:lnTo>
                  <a:lnTo>
                    <a:pt x="404" y="430"/>
                  </a:lnTo>
                  <a:lnTo>
                    <a:pt x="418" y="472"/>
                  </a:lnTo>
                  <a:lnTo>
                    <a:pt x="432" y="514"/>
                  </a:lnTo>
                  <a:lnTo>
                    <a:pt x="442" y="558"/>
                  </a:lnTo>
                  <a:lnTo>
                    <a:pt x="452" y="600"/>
                  </a:lnTo>
                  <a:lnTo>
                    <a:pt x="462" y="644"/>
                  </a:lnTo>
                  <a:lnTo>
                    <a:pt x="470" y="688"/>
                  </a:lnTo>
                  <a:lnTo>
                    <a:pt x="476" y="732"/>
                  </a:lnTo>
                  <a:lnTo>
                    <a:pt x="480" y="776"/>
                  </a:lnTo>
                  <a:lnTo>
                    <a:pt x="484" y="822"/>
                  </a:lnTo>
                  <a:lnTo>
                    <a:pt x="488" y="866"/>
                  </a:lnTo>
                  <a:lnTo>
                    <a:pt x="488" y="910"/>
                  </a:lnTo>
                  <a:lnTo>
                    <a:pt x="488" y="956"/>
                  </a:lnTo>
                  <a:lnTo>
                    <a:pt x="488" y="1000"/>
                  </a:lnTo>
                  <a:lnTo>
                    <a:pt x="484" y="1046"/>
                  </a:lnTo>
                  <a:lnTo>
                    <a:pt x="480" y="1090"/>
                  </a:lnTo>
                  <a:lnTo>
                    <a:pt x="476" y="1136"/>
                  </a:lnTo>
                  <a:lnTo>
                    <a:pt x="470" y="1180"/>
                  </a:lnTo>
                  <a:lnTo>
                    <a:pt x="462" y="1224"/>
                  </a:lnTo>
                  <a:lnTo>
                    <a:pt x="452" y="1270"/>
                  </a:lnTo>
                  <a:lnTo>
                    <a:pt x="442" y="1314"/>
                  </a:lnTo>
                  <a:lnTo>
                    <a:pt x="430" y="1358"/>
                  </a:lnTo>
                  <a:lnTo>
                    <a:pt x="416" y="1402"/>
                  </a:lnTo>
                  <a:lnTo>
                    <a:pt x="402" y="1446"/>
                  </a:lnTo>
                  <a:lnTo>
                    <a:pt x="386" y="1488"/>
                  </a:lnTo>
                  <a:lnTo>
                    <a:pt x="368" y="1532"/>
                  </a:lnTo>
                  <a:lnTo>
                    <a:pt x="350" y="1574"/>
                  </a:lnTo>
                  <a:lnTo>
                    <a:pt x="330" y="1618"/>
                  </a:lnTo>
                  <a:lnTo>
                    <a:pt x="308" y="1660"/>
                  </a:lnTo>
                  <a:lnTo>
                    <a:pt x="284" y="1702"/>
                  </a:lnTo>
                  <a:lnTo>
                    <a:pt x="260" y="1742"/>
                  </a:lnTo>
                  <a:lnTo>
                    <a:pt x="260" y="1742"/>
                  </a:lnTo>
                  <a:lnTo>
                    <a:pt x="232" y="1786"/>
                  </a:lnTo>
                  <a:lnTo>
                    <a:pt x="202" y="1830"/>
                  </a:lnTo>
                  <a:lnTo>
                    <a:pt x="172" y="1872"/>
                  </a:lnTo>
                  <a:lnTo>
                    <a:pt x="140" y="1912"/>
                  </a:lnTo>
                  <a:lnTo>
                    <a:pt x="106" y="1952"/>
                  </a:lnTo>
                  <a:lnTo>
                    <a:pt x="72" y="1990"/>
                  </a:lnTo>
                  <a:lnTo>
                    <a:pt x="36" y="2026"/>
                  </a:lnTo>
                  <a:lnTo>
                    <a:pt x="0" y="2062"/>
                  </a:lnTo>
                  <a:lnTo>
                    <a:pt x="0" y="2062"/>
                  </a:lnTo>
                  <a:lnTo>
                    <a:pt x="84" y="2048"/>
                  </a:lnTo>
                  <a:lnTo>
                    <a:pt x="166" y="2030"/>
                  </a:lnTo>
                  <a:lnTo>
                    <a:pt x="248" y="2008"/>
                  </a:lnTo>
                  <a:lnTo>
                    <a:pt x="328" y="1980"/>
                  </a:lnTo>
                  <a:lnTo>
                    <a:pt x="406" y="1950"/>
                  </a:lnTo>
                  <a:lnTo>
                    <a:pt x="482" y="1914"/>
                  </a:lnTo>
                  <a:lnTo>
                    <a:pt x="558" y="1874"/>
                  </a:lnTo>
                  <a:lnTo>
                    <a:pt x="630" y="1830"/>
                  </a:lnTo>
                  <a:lnTo>
                    <a:pt x="702" y="1782"/>
                  </a:lnTo>
                  <a:lnTo>
                    <a:pt x="770" y="1730"/>
                  </a:lnTo>
                  <a:lnTo>
                    <a:pt x="802" y="1704"/>
                  </a:lnTo>
                  <a:lnTo>
                    <a:pt x="834" y="1674"/>
                  </a:lnTo>
                  <a:lnTo>
                    <a:pt x="866" y="1646"/>
                  </a:lnTo>
                  <a:lnTo>
                    <a:pt x="898" y="1614"/>
                  </a:lnTo>
                  <a:lnTo>
                    <a:pt x="928" y="1584"/>
                  </a:lnTo>
                  <a:lnTo>
                    <a:pt x="958" y="1550"/>
                  </a:lnTo>
                  <a:lnTo>
                    <a:pt x="986" y="1518"/>
                  </a:lnTo>
                  <a:lnTo>
                    <a:pt x="1014" y="1482"/>
                  </a:lnTo>
                  <a:lnTo>
                    <a:pt x="1040" y="1448"/>
                  </a:lnTo>
                  <a:lnTo>
                    <a:pt x="1066" y="1410"/>
                  </a:lnTo>
                  <a:lnTo>
                    <a:pt x="1092" y="1374"/>
                  </a:lnTo>
                  <a:lnTo>
                    <a:pt x="1116" y="1336"/>
                  </a:lnTo>
                  <a:lnTo>
                    <a:pt x="1116" y="1336"/>
                  </a:lnTo>
                  <a:close/>
                </a:path>
              </a:pathLst>
            </a:custGeom>
            <a:gradFill flip="none" rotWithShape="1">
              <a:gsLst>
                <a:gs pos="0">
                  <a:schemeClr val="accent3"/>
                </a:gs>
                <a:gs pos="100000">
                  <a:schemeClr val="accent3">
                    <a:lumMod val="60000"/>
                    <a:lumOff val="40000"/>
                  </a:schemeClr>
                </a:gs>
              </a:gsLst>
              <a:lin ang="5400000" scaled="1"/>
              <a:tileRect/>
            </a:gradFill>
            <a:ln w="19050">
              <a:solidFill>
                <a:schemeClr val="accent3">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89" name="组合 88"/>
            <p:cNvGrpSpPr/>
            <p:nvPr/>
          </p:nvGrpSpPr>
          <p:grpSpPr>
            <a:xfrm>
              <a:off x="5302128" y="3077437"/>
              <a:ext cx="274758" cy="273222"/>
              <a:chOff x="2616200" y="414338"/>
              <a:chExt cx="1708150" cy="1698625"/>
            </a:xfrm>
          </p:grpSpPr>
          <p:sp>
            <p:nvSpPr>
              <p:cNvPr id="90"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3" name="组合 92"/>
          <p:cNvGrpSpPr/>
          <p:nvPr/>
        </p:nvGrpSpPr>
        <p:grpSpPr>
          <a:xfrm>
            <a:off x="4755860" y="1839443"/>
            <a:ext cx="2664820" cy="1270705"/>
            <a:chOff x="3566763" y="1497691"/>
            <a:chExt cx="1998875" cy="953029"/>
          </a:xfrm>
        </p:grpSpPr>
        <p:sp>
          <p:nvSpPr>
            <p:cNvPr id="94" name="Freeform 7"/>
            <p:cNvSpPr>
              <a:spLocks/>
            </p:cNvSpPr>
            <p:nvPr/>
          </p:nvSpPr>
          <p:spPr bwMode="auto">
            <a:xfrm>
              <a:off x="3566763" y="1497691"/>
              <a:ext cx="1998875" cy="953029"/>
            </a:xfrm>
            <a:custGeom>
              <a:avLst/>
              <a:gdLst>
                <a:gd name="T0" fmla="*/ 1202 w 2412"/>
                <a:gd name="T1" fmla="*/ 0 h 1150"/>
                <a:gd name="T2" fmla="*/ 1294 w 2412"/>
                <a:gd name="T3" fmla="*/ 2 h 1150"/>
                <a:gd name="T4" fmla="*/ 1384 w 2412"/>
                <a:gd name="T5" fmla="*/ 10 h 1150"/>
                <a:gd name="T6" fmla="*/ 1472 w 2412"/>
                <a:gd name="T7" fmla="*/ 24 h 1150"/>
                <a:gd name="T8" fmla="*/ 1558 w 2412"/>
                <a:gd name="T9" fmla="*/ 40 h 1150"/>
                <a:gd name="T10" fmla="*/ 1642 w 2412"/>
                <a:gd name="T11" fmla="*/ 64 h 1150"/>
                <a:gd name="T12" fmla="*/ 1726 w 2412"/>
                <a:gd name="T13" fmla="*/ 90 h 1150"/>
                <a:gd name="T14" fmla="*/ 1806 w 2412"/>
                <a:gd name="T15" fmla="*/ 122 h 1150"/>
                <a:gd name="T16" fmla="*/ 1884 w 2412"/>
                <a:gd name="T17" fmla="*/ 158 h 1150"/>
                <a:gd name="T18" fmla="*/ 2034 w 2412"/>
                <a:gd name="T19" fmla="*/ 242 h 1150"/>
                <a:gd name="T20" fmla="*/ 2172 w 2412"/>
                <a:gd name="T21" fmla="*/ 340 h 1150"/>
                <a:gd name="T22" fmla="*/ 2298 w 2412"/>
                <a:gd name="T23" fmla="*/ 454 h 1150"/>
                <a:gd name="T24" fmla="*/ 2412 w 2412"/>
                <a:gd name="T25" fmla="*/ 580 h 1150"/>
                <a:gd name="T26" fmla="*/ 1658 w 2412"/>
                <a:gd name="T27" fmla="*/ 1150 h 1150"/>
                <a:gd name="T28" fmla="*/ 1604 w 2412"/>
                <a:gd name="T29" fmla="*/ 1080 h 1150"/>
                <a:gd name="T30" fmla="*/ 1544 w 2412"/>
                <a:gd name="T31" fmla="*/ 1012 h 1150"/>
                <a:gd name="T32" fmla="*/ 1482 w 2412"/>
                <a:gd name="T33" fmla="*/ 950 h 1150"/>
                <a:gd name="T34" fmla="*/ 1416 w 2412"/>
                <a:gd name="T35" fmla="*/ 890 h 1150"/>
                <a:gd name="T36" fmla="*/ 1346 w 2412"/>
                <a:gd name="T37" fmla="*/ 834 h 1150"/>
                <a:gd name="T38" fmla="*/ 1274 w 2412"/>
                <a:gd name="T39" fmla="*/ 782 h 1150"/>
                <a:gd name="T40" fmla="*/ 1198 w 2412"/>
                <a:gd name="T41" fmla="*/ 734 h 1150"/>
                <a:gd name="T42" fmla="*/ 1120 w 2412"/>
                <a:gd name="T43" fmla="*/ 690 h 1150"/>
                <a:gd name="T44" fmla="*/ 1038 w 2412"/>
                <a:gd name="T45" fmla="*/ 650 h 1150"/>
                <a:gd name="T46" fmla="*/ 956 w 2412"/>
                <a:gd name="T47" fmla="*/ 616 h 1150"/>
                <a:gd name="T48" fmla="*/ 868 w 2412"/>
                <a:gd name="T49" fmla="*/ 586 h 1150"/>
                <a:gd name="T50" fmla="*/ 780 w 2412"/>
                <a:gd name="T51" fmla="*/ 562 h 1150"/>
                <a:gd name="T52" fmla="*/ 690 w 2412"/>
                <a:gd name="T53" fmla="*/ 542 h 1150"/>
                <a:gd name="T54" fmla="*/ 598 w 2412"/>
                <a:gd name="T55" fmla="*/ 528 h 1150"/>
                <a:gd name="T56" fmla="*/ 504 w 2412"/>
                <a:gd name="T57" fmla="*/ 520 h 1150"/>
                <a:gd name="T58" fmla="*/ 408 w 2412"/>
                <a:gd name="T59" fmla="*/ 516 h 1150"/>
                <a:gd name="T60" fmla="*/ 356 w 2412"/>
                <a:gd name="T61" fmla="*/ 518 h 1150"/>
                <a:gd name="T62" fmla="*/ 252 w 2412"/>
                <a:gd name="T63" fmla="*/ 524 h 1150"/>
                <a:gd name="T64" fmla="*/ 150 w 2412"/>
                <a:gd name="T65" fmla="*/ 538 h 1150"/>
                <a:gd name="T66" fmla="*/ 50 w 2412"/>
                <a:gd name="T67" fmla="*/ 560 h 1150"/>
                <a:gd name="T68" fmla="*/ 0 w 2412"/>
                <a:gd name="T69" fmla="*/ 572 h 1150"/>
                <a:gd name="T70" fmla="*/ 114 w 2412"/>
                <a:gd name="T71" fmla="*/ 446 h 1150"/>
                <a:gd name="T72" fmla="*/ 240 w 2412"/>
                <a:gd name="T73" fmla="*/ 336 h 1150"/>
                <a:gd name="T74" fmla="*/ 378 w 2412"/>
                <a:gd name="T75" fmla="*/ 238 h 1150"/>
                <a:gd name="T76" fmla="*/ 526 w 2412"/>
                <a:gd name="T77" fmla="*/ 154 h 1150"/>
                <a:gd name="T78" fmla="*/ 684 w 2412"/>
                <a:gd name="T79" fmla="*/ 88 h 1150"/>
                <a:gd name="T80" fmla="*/ 766 w 2412"/>
                <a:gd name="T81" fmla="*/ 62 h 1150"/>
                <a:gd name="T82" fmla="*/ 850 w 2412"/>
                <a:gd name="T83" fmla="*/ 40 h 1150"/>
                <a:gd name="T84" fmla="*/ 936 w 2412"/>
                <a:gd name="T85" fmla="*/ 22 h 1150"/>
                <a:gd name="T86" fmla="*/ 1024 w 2412"/>
                <a:gd name="T87" fmla="*/ 10 h 1150"/>
                <a:gd name="T88" fmla="*/ 1112 w 2412"/>
                <a:gd name="T89" fmla="*/ 2 h 1150"/>
                <a:gd name="T90" fmla="*/ 1202 w 2412"/>
                <a:gd name="T91"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2" h="1150">
                  <a:moveTo>
                    <a:pt x="1202" y="0"/>
                  </a:moveTo>
                  <a:lnTo>
                    <a:pt x="1202" y="0"/>
                  </a:lnTo>
                  <a:lnTo>
                    <a:pt x="1248" y="0"/>
                  </a:lnTo>
                  <a:lnTo>
                    <a:pt x="1294" y="2"/>
                  </a:lnTo>
                  <a:lnTo>
                    <a:pt x="1340" y="6"/>
                  </a:lnTo>
                  <a:lnTo>
                    <a:pt x="1384" y="10"/>
                  </a:lnTo>
                  <a:lnTo>
                    <a:pt x="1428" y="16"/>
                  </a:lnTo>
                  <a:lnTo>
                    <a:pt x="1472" y="24"/>
                  </a:lnTo>
                  <a:lnTo>
                    <a:pt x="1516" y="32"/>
                  </a:lnTo>
                  <a:lnTo>
                    <a:pt x="1558" y="40"/>
                  </a:lnTo>
                  <a:lnTo>
                    <a:pt x="1600" y="52"/>
                  </a:lnTo>
                  <a:lnTo>
                    <a:pt x="1642" y="64"/>
                  </a:lnTo>
                  <a:lnTo>
                    <a:pt x="1684" y="76"/>
                  </a:lnTo>
                  <a:lnTo>
                    <a:pt x="1726" y="90"/>
                  </a:lnTo>
                  <a:lnTo>
                    <a:pt x="1766" y="106"/>
                  </a:lnTo>
                  <a:lnTo>
                    <a:pt x="1806" y="122"/>
                  </a:lnTo>
                  <a:lnTo>
                    <a:pt x="1846" y="140"/>
                  </a:lnTo>
                  <a:lnTo>
                    <a:pt x="1884" y="158"/>
                  </a:lnTo>
                  <a:lnTo>
                    <a:pt x="1960" y="198"/>
                  </a:lnTo>
                  <a:lnTo>
                    <a:pt x="2034" y="242"/>
                  </a:lnTo>
                  <a:lnTo>
                    <a:pt x="2104" y="290"/>
                  </a:lnTo>
                  <a:lnTo>
                    <a:pt x="2172" y="340"/>
                  </a:lnTo>
                  <a:lnTo>
                    <a:pt x="2238" y="396"/>
                  </a:lnTo>
                  <a:lnTo>
                    <a:pt x="2298" y="454"/>
                  </a:lnTo>
                  <a:lnTo>
                    <a:pt x="2358" y="516"/>
                  </a:lnTo>
                  <a:lnTo>
                    <a:pt x="2412" y="580"/>
                  </a:lnTo>
                  <a:lnTo>
                    <a:pt x="1658" y="1150"/>
                  </a:lnTo>
                  <a:lnTo>
                    <a:pt x="1658" y="1150"/>
                  </a:lnTo>
                  <a:lnTo>
                    <a:pt x="1632" y="1114"/>
                  </a:lnTo>
                  <a:lnTo>
                    <a:pt x="1604" y="1080"/>
                  </a:lnTo>
                  <a:lnTo>
                    <a:pt x="1574" y="1046"/>
                  </a:lnTo>
                  <a:lnTo>
                    <a:pt x="1544" y="1012"/>
                  </a:lnTo>
                  <a:lnTo>
                    <a:pt x="1514" y="980"/>
                  </a:lnTo>
                  <a:lnTo>
                    <a:pt x="1482" y="950"/>
                  </a:lnTo>
                  <a:lnTo>
                    <a:pt x="1450" y="918"/>
                  </a:lnTo>
                  <a:lnTo>
                    <a:pt x="1416" y="890"/>
                  </a:lnTo>
                  <a:lnTo>
                    <a:pt x="1382" y="860"/>
                  </a:lnTo>
                  <a:lnTo>
                    <a:pt x="1346" y="834"/>
                  </a:lnTo>
                  <a:lnTo>
                    <a:pt x="1312" y="806"/>
                  </a:lnTo>
                  <a:lnTo>
                    <a:pt x="1274" y="782"/>
                  </a:lnTo>
                  <a:lnTo>
                    <a:pt x="1236" y="756"/>
                  </a:lnTo>
                  <a:lnTo>
                    <a:pt x="1198" y="734"/>
                  </a:lnTo>
                  <a:lnTo>
                    <a:pt x="1160" y="710"/>
                  </a:lnTo>
                  <a:lnTo>
                    <a:pt x="1120" y="690"/>
                  </a:lnTo>
                  <a:lnTo>
                    <a:pt x="1080" y="670"/>
                  </a:lnTo>
                  <a:lnTo>
                    <a:pt x="1038" y="650"/>
                  </a:lnTo>
                  <a:lnTo>
                    <a:pt x="998" y="632"/>
                  </a:lnTo>
                  <a:lnTo>
                    <a:pt x="956" y="616"/>
                  </a:lnTo>
                  <a:lnTo>
                    <a:pt x="912" y="600"/>
                  </a:lnTo>
                  <a:lnTo>
                    <a:pt x="868" y="586"/>
                  </a:lnTo>
                  <a:lnTo>
                    <a:pt x="826" y="574"/>
                  </a:lnTo>
                  <a:lnTo>
                    <a:pt x="780" y="562"/>
                  </a:lnTo>
                  <a:lnTo>
                    <a:pt x="736" y="552"/>
                  </a:lnTo>
                  <a:lnTo>
                    <a:pt x="690" y="542"/>
                  </a:lnTo>
                  <a:lnTo>
                    <a:pt x="644" y="534"/>
                  </a:lnTo>
                  <a:lnTo>
                    <a:pt x="598" y="528"/>
                  </a:lnTo>
                  <a:lnTo>
                    <a:pt x="552" y="524"/>
                  </a:lnTo>
                  <a:lnTo>
                    <a:pt x="504" y="520"/>
                  </a:lnTo>
                  <a:lnTo>
                    <a:pt x="456" y="518"/>
                  </a:lnTo>
                  <a:lnTo>
                    <a:pt x="408" y="516"/>
                  </a:lnTo>
                  <a:lnTo>
                    <a:pt x="408" y="516"/>
                  </a:lnTo>
                  <a:lnTo>
                    <a:pt x="356" y="518"/>
                  </a:lnTo>
                  <a:lnTo>
                    <a:pt x="304" y="520"/>
                  </a:lnTo>
                  <a:lnTo>
                    <a:pt x="252" y="524"/>
                  </a:lnTo>
                  <a:lnTo>
                    <a:pt x="200" y="530"/>
                  </a:lnTo>
                  <a:lnTo>
                    <a:pt x="150" y="538"/>
                  </a:lnTo>
                  <a:lnTo>
                    <a:pt x="100" y="548"/>
                  </a:lnTo>
                  <a:lnTo>
                    <a:pt x="50" y="560"/>
                  </a:lnTo>
                  <a:lnTo>
                    <a:pt x="0" y="572"/>
                  </a:lnTo>
                  <a:lnTo>
                    <a:pt x="0" y="572"/>
                  </a:lnTo>
                  <a:lnTo>
                    <a:pt x="56" y="508"/>
                  </a:lnTo>
                  <a:lnTo>
                    <a:pt x="114" y="446"/>
                  </a:lnTo>
                  <a:lnTo>
                    <a:pt x="176" y="390"/>
                  </a:lnTo>
                  <a:lnTo>
                    <a:pt x="240" y="336"/>
                  </a:lnTo>
                  <a:lnTo>
                    <a:pt x="308" y="284"/>
                  </a:lnTo>
                  <a:lnTo>
                    <a:pt x="378" y="238"/>
                  </a:lnTo>
                  <a:lnTo>
                    <a:pt x="452" y="194"/>
                  </a:lnTo>
                  <a:lnTo>
                    <a:pt x="526" y="154"/>
                  </a:lnTo>
                  <a:lnTo>
                    <a:pt x="604" y="120"/>
                  </a:lnTo>
                  <a:lnTo>
                    <a:pt x="684" y="88"/>
                  </a:lnTo>
                  <a:lnTo>
                    <a:pt x="726" y="76"/>
                  </a:lnTo>
                  <a:lnTo>
                    <a:pt x="766" y="62"/>
                  </a:lnTo>
                  <a:lnTo>
                    <a:pt x="808" y="50"/>
                  </a:lnTo>
                  <a:lnTo>
                    <a:pt x="850" y="40"/>
                  </a:lnTo>
                  <a:lnTo>
                    <a:pt x="894" y="30"/>
                  </a:lnTo>
                  <a:lnTo>
                    <a:pt x="936" y="22"/>
                  </a:lnTo>
                  <a:lnTo>
                    <a:pt x="980" y="16"/>
                  </a:lnTo>
                  <a:lnTo>
                    <a:pt x="1024" y="10"/>
                  </a:lnTo>
                  <a:lnTo>
                    <a:pt x="1068" y="6"/>
                  </a:lnTo>
                  <a:lnTo>
                    <a:pt x="1112" y="2"/>
                  </a:lnTo>
                  <a:lnTo>
                    <a:pt x="1158" y="0"/>
                  </a:lnTo>
                  <a:lnTo>
                    <a:pt x="1202" y="0"/>
                  </a:lnTo>
                  <a:lnTo>
                    <a:pt x="1202" y="0"/>
                  </a:lnTo>
                  <a:close/>
                </a:path>
              </a:pathLst>
            </a:custGeom>
            <a:gradFill flip="none" rotWithShape="1">
              <a:gsLst>
                <a:gs pos="30000">
                  <a:schemeClr val="accent4">
                    <a:lumMod val="75000"/>
                  </a:schemeClr>
                </a:gs>
                <a:gs pos="70000">
                  <a:schemeClr val="accent4"/>
                </a:gs>
              </a:gsLst>
              <a:lin ang="5400000" scaled="1"/>
              <a:tileRect/>
            </a:gradFill>
            <a:ln w="19050">
              <a:solidFill>
                <a:schemeClr val="accent4">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10"/>
            <p:cNvSpPr>
              <a:spLocks/>
            </p:cNvSpPr>
            <p:nvPr/>
          </p:nvSpPr>
          <p:spPr bwMode="auto">
            <a:xfrm>
              <a:off x="3566763" y="1497691"/>
              <a:ext cx="1998875" cy="953029"/>
            </a:xfrm>
            <a:custGeom>
              <a:avLst/>
              <a:gdLst>
                <a:gd name="T0" fmla="*/ 1210 w 2412"/>
                <a:gd name="T1" fmla="*/ 0 h 1150"/>
                <a:gd name="T2" fmla="*/ 1118 w 2412"/>
                <a:gd name="T3" fmla="*/ 2 h 1150"/>
                <a:gd name="T4" fmla="*/ 1030 w 2412"/>
                <a:gd name="T5" fmla="*/ 10 h 1150"/>
                <a:gd name="T6" fmla="*/ 942 w 2412"/>
                <a:gd name="T7" fmla="*/ 24 h 1150"/>
                <a:gd name="T8" fmla="*/ 854 w 2412"/>
                <a:gd name="T9" fmla="*/ 40 h 1150"/>
                <a:gd name="T10" fmla="*/ 770 w 2412"/>
                <a:gd name="T11" fmla="*/ 64 h 1150"/>
                <a:gd name="T12" fmla="*/ 688 w 2412"/>
                <a:gd name="T13" fmla="*/ 90 h 1150"/>
                <a:gd name="T14" fmla="*/ 606 w 2412"/>
                <a:gd name="T15" fmla="*/ 122 h 1150"/>
                <a:gd name="T16" fmla="*/ 528 w 2412"/>
                <a:gd name="T17" fmla="*/ 158 h 1150"/>
                <a:gd name="T18" fmla="*/ 380 w 2412"/>
                <a:gd name="T19" fmla="*/ 242 h 1150"/>
                <a:gd name="T20" fmla="*/ 240 w 2412"/>
                <a:gd name="T21" fmla="*/ 340 h 1150"/>
                <a:gd name="T22" fmla="*/ 114 w 2412"/>
                <a:gd name="T23" fmla="*/ 454 h 1150"/>
                <a:gd name="T24" fmla="*/ 0 w 2412"/>
                <a:gd name="T25" fmla="*/ 580 h 1150"/>
                <a:gd name="T26" fmla="*/ 754 w 2412"/>
                <a:gd name="T27" fmla="*/ 1150 h 1150"/>
                <a:gd name="T28" fmla="*/ 810 w 2412"/>
                <a:gd name="T29" fmla="*/ 1080 h 1150"/>
                <a:gd name="T30" fmla="*/ 868 w 2412"/>
                <a:gd name="T31" fmla="*/ 1012 h 1150"/>
                <a:gd name="T32" fmla="*/ 930 w 2412"/>
                <a:gd name="T33" fmla="*/ 950 h 1150"/>
                <a:gd name="T34" fmla="*/ 996 w 2412"/>
                <a:gd name="T35" fmla="*/ 890 h 1150"/>
                <a:gd name="T36" fmla="*/ 1066 w 2412"/>
                <a:gd name="T37" fmla="*/ 834 h 1150"/>
                <a:gd name="T38" fmla="*/ 1138 w 2412"/>
                <a:gd name="T39" fmla="*/ 782 h 1150"/>
                <a:gd name="T40" fmla="*/ 1214 w 2412"/>
                <a:gd name="T41" fmla="*/ 734 h 1150"/>
                <a:gd name="T42" fmla="*/ 1292 w 2412"/>
                <a:gd name="T43" fmla="*/ 690 h 1150"/>
                <a:gd name="T44" fmla="*/ 1374 w 2412"/>
                <a:gd name="T45" fmla="*/ 650 h 1150"/>
                <a:gd name="T46" fmla="*/ 1458 w 2412"/>
                <a:gd name="T47" fmla="*/ 616 h 1150"/>
                <a:gd name="T48" fmla="*/ 1544 w 2412"/>
                <a:gd name="T49" fmla="*/ 586 h 1150"/>
                <a:gd name="T50" fmla="*/ 1632 w 2412"/>
                <a:gd name="T51" fmla="*/ 562 h 1150"/>
                <a:gd name="T52" fmla="*/ 1722 w 2412"/>
                <a:gd name="T53" fmla="*/ 542 h 1150"/>
                <a:gd name="T54" fmla="*/ 1816 w 2412"/>
                <a:gd name="T55" fmla="*/ 528 h 1150"/>
                <a:gd name="T56" fmla="*/ 1910 w 2412"/>
                <a:gd name="T57" fmla="*/ 520 h 1150"/>
                <a:gd name="T58" fmla="*/ 2004 w 2412"/>
                <a:gd name="T59" fmla="*/ 516 h 1150"/>
                <a:gd name="T60" fmla="*/ 2058 w 2412"/>
                <a:gd name="T61" fmla="*/ 518 h 1150"/>
                <a:gd name="T62" fmla="*/ 2162 w 2412"/>
                <a:gd name="T63" fmla="*/ 524 h 1150"/>
                <a:gd name="T64" fmla="*/ 2264 w 2412"/>
                <a:gd name="T65" fmla="*/ 538 h 1150"/>
                <a:gd name="T66" fmla="*/ 2364 w 2412"/>
                <a:gd name="T67" fmla="*/ 560 h 1150"/>
                <a:gd name="T68" fmla="*/ 2412 w 2412"/>
                <a:gd name="T69" fmla="*/ 572 h 1150"/>
                <a:gd name="T70" fmla="*/ 2298 w 2412"/>
                <a:gd name="T71" fmla="*/ 446 h 1150"/>
                <a:gd name="T72" fmla="*/ 2172 w 2412"/>
                <a:gd name="T73" fmla="*/ 336 h 1150"/>
                <a:gd name="T74" fmla="*/ 2034 w 2412"/>
                <a:gd name="T75" fmla="*/ 238 h 1150"/>
                <a:gd name="T76" fmla="*/ 1886 w 2412"/>
                <a:gd name="T77" fmla="*/ 154 h 1150"/>
                <a:gd name="T78" fmla="*/ 1728 w 2412"/>
                <a:gd name="T79" fmla="*/ 88 h 1150"/>
                <a:gd name="T80" fmla="*/ 1646 w 2412"/>
                <a:gd name="T81" fmla="*/ 62 h 1150"/>
                <a:gd name="T82" fmla="*/ 1562 w 2412"/>
                <a:gd name="T83" fmla="*/ 40 h 1150"/>
                <a:gd name="T84" fmla="*/ 1476 w 2412"/>
                <a:gd name="T85" fmla="*/ 22 h 1150"/>
                <a:gd name="T86" fmla="*/ 1390 w 2412"/>
                <a:gd name="T87" fmla="*/ 10 h 1150"/>
                <a:gd name="T88" fmla="*/ 1300 w 2412"/>
                <a:gd name="T89" fmla="*/ 2 h 1150"/>
                <a:gd name="T90" fmla="*/ 1210 w 2412"/>
                <a:gd name="T91"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12" h="1150">
                  <a:moveTo>
                    <a:pt x="1210" y="0"/>
                  </a:moveTo>
                  <a:lnTo>
                    <a:pt x="1210" y="0"/>
                  </a:lnTo>
                  <a:lnTo>
                    <a:pt x="1164" y="0"/>
                  </a:lnTo>
                  <a:lnTo>
                    <a:pt x="1118" y="2"/>
                  </a:lnTo>
                  <a:lnTo>
                    <a:pt x="1074" y="6"/>
                  </a:lnTo>
                  <a:lnTo>
                    <a:pt x="1030" y="10"/>
                  </a:lnTo>
                  <a:lnTo>
                    <a:pt x="986" y="16"/>
                  </a:lnTo>
                  <a:lnTo>
                    <a:pt x="942" y="24"/>
                  </a:lnTo>
                  <a:lnTo>
                    <a:pt x="898" y="32"/>
                  </a:lnTo>
                  <a:lnTo>
                    <a:pt x="854" y="40"/>
                  </a:lnTo>
                  <a:lnTo>
                    <a:pt x="812" y="52"/>
                  </a:lnTo>
                  <a:lnTo>
                    <a:pt x="770" y="64"/>
                  </a:lnTo>
                  <a:lnTo>
                    <a:pt x="728" y="76"/>
                  </a:lnTo>
                  <a:lnTo>
                    <a:pt x="688" y="90"/>
                  </a:lnTo>
                  <a:lnTo>
                    <a:pt x="646" y="106"/>
                  </a:lnTo>
                  <a:lnTo>
                    <a:pt x="606" y="122"/>
                  </a:lnTo>
                  <a:lnTo>
                    <a:pt x="568" y="140"/>
                  </a:lnTo>
                  <a:lnTo>
                    <a:pt x="528" y="158"/>
                  </a:lnTo>
                  <a:lnTo>
                    <a:pt x="452" y="198"/>
                  </a:lnTo>
                  <a:lnTo>
                    <a:pt x="380" y="242"/>
                  </a:lnTo>
                  <a:lnTo>
                    <a:pt x="308" y="290"/>
                  </a:lnTo>
                  <a:lnTo>
                    <a:pt x="240" y="340"/>
                  </a:lnTo>
                  <a:lnTo>
                    <a:pt x="176" y="396"/>
                  </a:lnTo>
                  <a:lnTo>
                    <a:pt x="114" y="454"/>
                  </a:lnTo>
                  <a:lnTo>
                    <a:pt x="56" y="516"/>
                  </a:lnTo>
                  <a:lnTo>
                    <a:pt x="0" y="580"/>
                  </a:lnTo>
                  <a:lnTo>
                    <a:pt x="754" y="1150"/>
                  </a:lnTo>
                  <a:lnTo>
                    <a:pt x="754" y="1150"/>
                  </a:lnTo>
                  <a:lnTo>
                    <a:pt x="782" y="1114"/>
                  </a:lnTo>
                  <a:lnTo>
                    <a:pt x="810" y="1080"/>
                  </a:lnTo>
                  <a:lnTo>
                    <a:pt x="838" y="1046"/>
                  </a:lnTo>
                  <a:lnTo>
                    <a:pt x="868" y="1012"/>
                  </a:lnTo>
                  <a:lnTo>
                    <a:pt x="898" y="980"/>
                  </a:lnTo>
                  <a:lnTo>
                    <a:pt x="930" y="950"/>
                  </a:lnTo>
                  <a:lnTo>
                    <a:pt x="964" y="918"/>
                  </a:lnTo>
                  <a:lnTo>
                    <a:pt x="996" y="890"/>
                  </a:lnTo>
                  <a:lnTo>
                    <a:pt x="1030" y="860"/>
                  </a:lnTo>
                  <a:lnTo>
                    <a:pt x="1066" y="834"/>
                  </a:lnTo>
                  <a:lnTo>
                    <a:pt x="1102" y="806"/>
                  </a:lnTo>
                  <a:lnTo>
                    <a:pt x="1138" y="782"/>
                  </a:lnTo>
                  <a:lnTo>
                    <a:pt x="1176" y="756"/>
                  </a:lnTo>
                  <a:lnTo>
                    <a:pt x="1214" y="734"/>
                  </a:lnTo>
                  <a:lnTo>
                    <a:pt x="1254" y="710"/>
                  </a:lnTo>
                  <a:lnTo>
                    <a:pt x="1292" y="690"/>
                  </a:lnTo>
                  <a:lnTo>
                    <a:pt x="1334" y="670"/>
                  </a:lnTo>
                  <a:lnTo>
                    <a:pt x="1374" y="650"/>
                  </a:lnTo>
                  <a:lnTo>
                    <a:pt x="1416" y="632"/>
                  </a:lnTo>
                  <a:lnTo>
                    <a:pt x="1458" y="616"/>
                  </a:lnTo>
                  <a:lnTo>
                    <a:pt x="1500" y="600"/>
                  </a:lnTo>
                  <a:lnTo>
                    <a:pt x="1544" y="586"/>
                  </a:lnTo>
                  <a:lnTo>
                    <a:pt x="1588" y="574"/>
                  </a:lnTo>
                  <a:lnTo>
                    <a:pt x="1632" y="562"/>
                  </a:lnTo>
                  <a:lnTo>
                    <a:pt x="1678" y="552"/>
                  </a:lnTo>
                  <a:lnTo>
                    <a:pt x="1722" y="542"/>
                  </a:lnTo>
                  <a:lnTo>
                    <a:pt x="1768" y="534"/>
                  </a:lnTo>
                  <a:lnTo>
                    <a:pt x="1816" y="528"/>
                  </a:lnTo>
                  <a:lnTo>
                    <a:pt x="1862" y="524"/>
                  </a:lnTo>
                  <a:lnTo>
                    <a:pt x="1910" y="520"/>
                  </a:lnTo>
                  <a:lnTo>
                    <a:pt x="1956" y="518"/>
                  </a:lnTo>
                  <a:lnTo>
                    <a:pt x="2004" y="516"/>
                  </a:lnTo>
                  <a:lnTo>
                    <a:pt x="2004" y="516"/>
                  </a:lnTo>
                  <a:lnTo>
                    <a:pt x="2058" y="518"/>
                  </a:lnTo>
                  <a:lnTo>
                    <a:pt x="2110" y="520"/>
                  </a:lnTo>
                  <a:lnTo>
                    <a:pt x="2162" y="524"/>
                  </a:lnTo>
                  <a:lnTo>
                    <a:pt x="2212" y="530"/>
                  </a:lnTo>
                  <a:lnTo>
                    <a:pt x="2264" y="538"/>
                  </a:lnTo>
                  <a:lnTo>
                    <a:pt x="2314" y="548"/>
                  </a:lnTo>
                  <a:lnTo>
                    <a:pt x="2364" y="560"/>
                  </a:lnTo>
                  <a:lnTo>
                    <a:pt x="2412" y="572"/>
                  </a:lnTo>
                  <a:lnTo>
                    <a:pt x="2412" y="572"/>
                  </a:lnTo>
                  <a:lnTo>
                    <a:pt x="2358" y="508"/>
                  </a:lnTo>
                  <a:lnTo>
                    <a:pt x="2298" y="446"/>
                  </a:lnTo>
                  <a:lnTo>
                    <a:pt x="2238" y="390"/>
                  </a:lnTo>
                  <a:lnTo>
                    <a:pt x="2172" y="336"/>
                  </a:lnTo>
                  <a:lnTo>
                    <a:pt x="2106" y="284"/>
                  </a:lnTo>
                  <a:lnTo>
                    <a:pt x="2034" y="238"/>
                  </a:lnTo>
                  <a:lnTo>
                    <a:pt x="1962" y="194"/>
                  </a:lnTo>
                  <a:lnTo>
                    <a:pt x="1886" y="154"/>
                  </a:lnTo>
                  <a:lnTo>
                    <a:pt x="1808" y="120"/>
                  </a:lnTo>
                  <a:lnTo>
                    <a:pt x="1728" y="88"/>
                  </a:lnTo>
                  <a:lnTo>
                    <a:pt x="1688" y="76"/>
                  </a:lnTo>
                  <a:lnTo>
                    <a:pt x="1646" y="62"/>
                  </a:lnTo>
                  <a:lnTo>
                    <a:pt x="1604" y="50"/>
                  </a:lnTo>
                  <a:lnTo>
                    <a:pt x="1562" y="40"/>
                  </a:lnTo>
                  <a:lnTo>
                    <a:pt x="1520" y="30"/>
                  </a:lnTo>
                  <a:lnTo>
                    <a:pt x="1476" y="22"/>
                  </a:lnTo>
                  <a:lnTo>
                    <a:pt x="1434" y="16"/>
                  </a:lnTo>
                  <a:lnTo>
                    <a:pt x="1390" y="10"/>
                  </a:lnTo>
                  <a:lnTo>
                    <a:pt x="1346" y="6"/>
                  </a:lnTo>
                  <a:lnTo>
                    <a:pt x="1300" y="2"/>
                  </a:lnTo>
                  <a:lnTo>
                    <a:pt x="1256" y="0"/>
                  </a:lnTo>
                  <a:lnTo>
                    <a:pt x="1210" y="0"/>
                  </a:lnTo>
                  <a:lnTo>
                    <a:pt x="1210" y="0"/>
                  </a:lnTo>
                  <a:close/>
                </a:path>
              </a:pathLst>
            </a:custGeom>
            <a:gradFill flip="none" rotWithShape="1">
              <a:gsLst>
                <a:gs pos="0">
                  <a:schemeClr val="accent4"/>
                </a:gs>
                <a:gs pos="100000">
                  <a:schemeClr val="accent4">
                    <a:lumMod val="60000"/>
                    <a:lumOff val="40000"/>
                  </a:schemeClr>
                </a:gs>
              </a:gsLst>
              <a:lin ang="0" scaled="1"/>
              <a:tileRect/>
            </a:gradFill>
            <a:ln w="19050">
              <a:solidFill>
                <a:schemeClr val="accent4">
                  <a:lumMod val="20000"/>
                  <a:lumOff val="8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96" name="组合 95"/>
            <p:cNvGrpSpPr/>
            <p:nvPr/>
          </p:nvGrpSpPr>
          <p:grpSpPr>
            <a:xfrm>
              <a:off x="4425444" y="1666060"/>
              <a:ext cx="273224" cy="273220"/>
              <a:chOff x="152400" y="414338"/>
              <a:chExt cx="1698625" cy="1698625"/>
            </a:xfrm>
          </p:grpSpPr>
          <p:sp>
            <p:nvSpPr>
              <p:cNvPr id="97"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27175326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additive="base">
                                        <p:cTn id="13" dur="500" fill="hold"/>
                                        <p:tgtEl>
                                          <p:spTgt spid="93"/>
                                        </p:tgtEl>
                                        <p:attrNameLst>
                                          <p:attrName>ppt_x</p:attrName>
                                        </p:attrNameLst>
                                      </p:cBhvr>
                                      <p:tavLst>
                                        <p:tav tm="0">
                                          <p:val>
                                            <p:strVal val="#ppt_x"/>
                                          </p:val>
                                        </p:tav>
                                        <p:tav tm="100000">
                                          <p:val>
                                            <p:strVal val="#ppt_x"/>
                                          </p:val>
                                        </p:tav>
                                      </p:tavLst>
                                    </p:anim>
                                    <p:anim calcmode="lin" valueType="num">
                                      <p:cBhvr additive="base">
                                        <p:cTn id="14" dur="500" fill="hold"/>
                                        <p:tgtEl>
                                          <p:spTgt spid="93"/>
                                        </p:tgtEl>
                                        <p:attrNameLst>
                                          <p:attrName>ppt_y</p:attrName>
                                        </p:attrNameLst>
                                      </p:cBhvr>
                                      <p:tavLst>
                                        <p:tav tm="0">
                                          <p:val>
                                            <p:strVal val="0-#ppt_h/2"/>
                                          </p:val>
                                        </p:tav>
                                        <p:tav tm="100000">
                                          <p:val>
                                            <p:strVal val="#ppt_y"/>
                                          </p:val>
                                        </p:tav>
                                      </p:tavLst>
                                    </p:anim>
                                  </p:childTnLst>
                                </p:cTn>
                              </p:par>
                              <p:par>
                                <p:cTn id="15" presetID="2" presetClass="entr" presetSubtype="6"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additive="base">
                                        <p:cTn id="17" dur="500" fill="hold"/>
                                        <p:tgtEl>
                                          <p:spTgt spid="86"/>
                                        </p:tgtEl>
                                        <p:attrNameLst>
                                          <p:attrName>ppt_x</p:attrName>
                                        </p:attrNameLst>
                                      </p:cBhvr>
                                      <p:tavLst>
                                        <p:tav tm="0">
                                          <p:val>
                                            <p:strVal val="1+#ppt_w/2"/>
                                          </p:val>
                                        </p:tav>
                                        <p:tav tm="100000">
                                          <p:val>
                                            <p:strVal val="#ppt_x"/>
                                          </p:val>
                                        </p:tav>
                                      </p:tavLst>
                                    </p:anim>
                                    <p:anim calcmode="lin" valueType="num">
                                      <p:cBhvr additive="base">
                                        <p:cTn id="18" dur="500" fill="hold"/>
                                        <p:tgtEl>
                                          <p:spTgt spid="86"/>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0-#ppt_w/2"/>
                                          </p:val>
                                        </p:tav>
                                        <p:tav tm="100000">
                                          <p:val>
                                            <p:strVal val="#ppt_x"/>
                                          </p:val>
                                        </p:tav>
                                      </p:tavLst>
                                    </p:anim>
                                    <p:anim calcmode="lin" valueType="num">
                                      <p:cBhvr additive="base">
                                        <p:cTn id="22" dur="500" fill="hold"/>
                                        <p:tgtEl>
                                          <p:spTgt spid="60"/>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300" fill="hold"/>
                                        <p:tgtEl>
                                          <p:spTgt spid="38"/>
                                        </p:tgtEl>
                                        <p:attrNameLst>
                                          <p:attrName>ppt_w</p:attrName>
                                        </p:attrNameLst>
                                      </p:cBhvr>
                                      <p:tavLst>
                                        <p:tav tm="0">
                                          <p:val>
                                            <p:fltVal val="0"/>
                                          </p:val>
                                        </p:tav>
                                        <p:tav tm="100000">
                                          <p:val>
                                            <p:strVal val="#ppt_w"/>
                                          </p:val>
                                        </p:tav>
                                      </p:tavLst>
                                    </p:anim>
                                    <p:anim calcmode="lin" valueType="num">
                                      <p:cBhvr>
                                        <p:cTn id="27" dur="300" fill="hold"/>
                                        <p:tgtEl>
                                          <p:spTgt spid="38"/>
                                        </p:tgtEl>
                                        <p:attrNameLst>
                                          <p:attrName>ppt_h</p:attrName>
                                        </p:attrNameLst>
                                      </p:cBhvr>
                                      <p:tavLst>
                                        <p:tav tm="0">
                                          <p:val>
                                            <p:fltVal val="0"/>
                                          </p:val>
                                        </p:tav>
                                        <p:tav tm="100000">
                                          <p:val>
                                            <p:strVal val="#ppt_h"/>
                                          </p:val>
                                        </p:tav>
                                      </p:tavLst>
                                    </p:anim>
                                    <p:animEffect transition="in" filter="fade">
                                      <p:cBhvr>
                                        <p:cTn id="28" dur="300"/>
                                        <p:tgtEl>
                                          <p:spTgt spid="38"/>
                                        </p:tgtEl>
                                      </p:cBhvr>
                                    </p:animEffect>
                                  </p:childTnLst>
                                </p:cTn>
                              </p:par>
                            </p:childTnLst>
                          </p:cTn>
                        </p:par>
                        <p:par>
                          <p:cTn id="29" fill="hold">
                            <p:stCondLst>
                              <p:cond delay="1300"/>
                            </p:stCondLst>
                            <p:childTnLst>
                              <p:par>
                                <p:cTn id="30" presetID="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300" fill="hold"/>
                                        <p:tgtEl>
                                          <p:spTgt spid="37"/>
                                        </p:tgtEl>
                                        <p:attrNameLst>
                                          <p:attrName>ppt_x</p:attrName>
                                        </p:attrNameLst>
                                      </p:cBhvr>
                                      <p:tavLst>
                                        <p:tav tm="0">
                                          <p:val>
                                            <p:strVal val="0-#ppt_w/2"/>
                                          </p:val>
                                        </p:tav>
                                        <p:tav tm="100000">
                                          <p:val>
                                            <p:strVal val="#ppt_x"/>
                                          </p:val>
                                        </p:tav>
                                      </p:tavLst>
                                    </p:anim>
                                    <p:anim calcmode="lin" valueType="num">
                                      <p:cBhvr additive="base">
                                        <p:cTn id="33" dur="3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1600"/>
                            </p:stCondLst>
                            <p:childTnLst>
                              <p:par>
                                <p:cTn id="35" presetID="53" presetClass="entr" presetSubtype="16"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300" fill="hold"/>
                                        <p:tgtEl>
                                          <p:spTgt spid="47"/>
                                        </p:tgtEl>
                                        <p:attrNameLst>
                                          <p:attrName>ppt_w</p:attrName>
                                        </p:attrNameLst>
                                      </p:cBhvr>
                                      <p:tavLst>
                                        <p:tav tm="0">
                                          <p:val>
                                            <p:fltVal val="0"/>
                                          </p:val>
                                        </p:tav>
                                        <p:tav tm="100000">
                                          <p:val>
                                            <p:strVal val="#ppt_w"/>
                                          </p:val>
                                        </p:tav>
                                      </p:tavLst>
                                    </p:anim>
                                    <p:anim calcmode="lin" valueType="num">
                                      <p:cBhvr>
                                        <p:cTn id="38" dur="300" fill="hold"/>
                                        <p:tgtEl>
                                          <p:spTgt spid="47"/>
                                        </p:tgtEl>
                                        <p:attrNameLst>
                                          <p:attrName>ppt_h</p:attrName>
                                        </p:attrNameLst>
                                      </p:cBhvr>
                                      <p:tavLst>
                                        <p:tav tm="0">
                                          <p:val>
                                            <p:fltVal val="0"/>
                                          </p:val>
                                        </p:tav>
                                        <p:tav tm="100000">
                                          <p:val>
                                            <p:strVal val="#ppt_h"/>
                                          </p:val>
                                        </p:tav>
                                      </p:tavLst>
                                    </p:anim>
                                    <p:animEffect transition="in" filter="fade">
                                      <p:cBhvr>
                                        <p:cTn id="39" dur="300"/>
                                        <p:tgtEl>
                                          <p:spTgt spid="47"/>
                                        </p:tgtEl>
                                      </p:cBhvr>
                                    </p:animEffect>
                                  </p:childTnLst>
                                </p:cTn>
                              </p:par>
                            </p:childTnLst>
                          </p:cTn>
                        </p:par>
                        <p:par>
                          <p:cTn id="40" fill="hold">
                            <p:stCondLst>
                              <p:cond delay="1900"/>
                            </p:stCondLst>
                            <p:childTnLst>
                              <p:par>
                                <p:cTn id="41" presetID="2" presetClass="entr" presetSubtype="2"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300" fill="hold"/>
                                        <p:tgtEl>
                                          <p:spTgt spid="46"/>
                                        </p:tgtEl>
                                        <p:attrNameLst>
                                          <p:attrName>ppt_x</p:attrName>
                                        </p:attrNameLst>
                                      </p:cBhvr>
                                      <p:tavLst>
                                        <p:tav tm="0">
                                          <p:val>
                                            <p:strVal val="1+#ppt_w/2"/>
                                          </p:val>
                                        </p:tav>
                                        <p:tav tm="100000">
                                          <p:val>
                                            <p:strVal val="#ppt_x"/>
                                          </p:val>
                                        </p:tav>
                                      </p:tavLst>
                                    </p:anim>
                                    <p:anim calcmode="lin" valueType="num">
                                      <p:cBhvr additive="base">
                                        <p:cTn id="44" dur="3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2200"/>
                            </p:stCondLst>
                            <p:childTnLst>
                              <p:par>
                                <p:cTn id="46" presetID="53" presetClass="entr" presetSubtype="16"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300" fill="hold"/>
                                        <p:tgtEl>
                                          <p:spTgt spid="24"/>
                                        </p:tgtEl>
                                        <p:attrNameLst>
                                          <p:attrName>ppt_w</p:attrName>
                                        </p:attrNameLst>
                                      </p:cBhvr>
                                      <p:tavLst>
                                        <p:tav tm="0">
                                          <p:val>
                                            <p:fltVal val="0"/>
                                          </p:val>
                                        </p:tav>
                                        <p:tav tm="100000">
                                          <p:val>
                                            <p:strVal val="#ppt_w"/>
                                          </p:val>
                                        </p:tav>
                                      </p:tavLst>
                                    </p:anim>
                                    <p:anim calcmode="lin" valueType="num">
                                      <p:cBhvr>
                                        <p:cTn id="49" dur="300" fill="hold"/>
                                        <p:tgtEl>
                                          <p:spTgt spid="24"/>
                                        </p:tgtEl>
                                        <p:attrNameLst>
                                          <p:attrName>ppt_h</p:attrName>
                                        </p:attrNameLst>
                                      </p:cBhvr>
                                      <p:tavLst>
                                        <p:tav tm="0">
                                          <p:val>
                                            <p:fltVal val="0"/>
                                          </p:val>
                                        </p:tav>
                                        <p:tav tm="100000">
                                          <p:val>
                                            <p:strVal val="#ppt_h"/>
                                          </p:val>
                                        </p:tav>
                                      </p:tavLst>
                                    </p:anim>
                                    <p:animEffect transition="in" filter="fade">
                                      <p:cBhvr>
                                        <p:cTn id="50" dur="300"/>
                                        <p:tgtEl>
                                          <p:spTgt spid="24"/>
                                        </p:tgtEl>
                                      </p:cBhvr>
                                    </p:animEffect>
                                  </p:childTnLst>
                                </p:cTn>
                              </p:par>
                            </p:childTnLst>
                          </p:cTn>
                        </p:par>
                        <p:par>
                          <p:cTn id="51" fill="hold">
                            <p:stCondLst>
                              <p:cond delay="2500"/>
                            </p:stCondLst>
                            <p:childTnLst>
                              <p:par>
                                <p:cTn id="52" presetID="2" presetClass="entr" presetSubtype="8"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300" fill="hold"/>
                                        <p:tgtEl>
                                          <p:spTgt spid="23"/>
                                        </p:tgtEl>
                                        <p:attrNameLst>
                                          <p:attrName>ppt_x</p:attrName>
                                        </p:attrNameLst>
                                      </p:cBhvr>
                                      <p:tavLst>
                                        <p:tav tm="0">
                                          <p:val>
                                            <p:strVal val="0-#ppt_w/2"/>
                                          </p:val>
                                        </p:tav>
                                        <p:tav tm="100000">
                                          <p:val>
                                            <p:strVal val="#ppt_x"/>
                                          </p:val>
                                        </p:tav>
                                      </p:tavLst>
                                    </p:anim>
                                    <p:anim calcmode="lin" valueType="num">
                                      <p:cBhvr additive="base">
                                        <p:cTn id="55" dur="3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2800"/>
                            </p:stCondLst>
                            <p:childTnLst>
                              <p:par>
                                <p:cTn id="57" presetID="53" presetClass="entr" presetSubtype="16"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300" fill="hold"/>
                                        <p:tgtEl>
                                          <p:spTgt spid="31"/>
                                        </p:tgtEl>
                                        <p:attrNameLst>
                                          <p:attrName>ppt_w</p:attrName>
                                        </p:attrNameLst>
                                      </p:cBhvr>
                                      <p:tavLst>
                                        <p:tav tm="0">
                                          <p:val>
                                            <p:fltVal val="0"/>
                                          </p:val>
                                        </p:tav>
                                        <p:tav tm="100000">
                                          <p:val>
                                            <p:strVal val="#ppt_w"/>
                                          </p:val>
                                        </p:tav>
                                      </p:tavLst>
                                    </p:anim>
                                    <p:anim calcmode="lin" valueType="num">
                                      <p:cBhvr>
                                        <p:cTn id="60" dur="300" fill="hold"/>
                                        <p:tgtEl>
                                          <p:spTgt spid="31"/>
                                        </p:tgtEl>
                                        <p:attrNameLst>
                                          <p:attrName>ppt_h</p:attrName>
                                        </p:attrNameLst>
                                      </p:cBhvr>
                                      <p:tavLst>
                                        <p:tav tm="0">
                                          <p:val>
                                            <p:fltVal val="0"/>
                                          </p:val>
                                        </p:tav>
                                        <p:tav tm="100000">
                                          <p:val>
                                            <p:strVal val="#ppt_h"/>
                                          </p:val>
                                        </p:tav>
                                      </p:tavLst>
                                    </p:anim>
                                    <p:animEffect transition="in" filter="fade">
                                      <p:cBhvr>
                                        <p:cTn id="61" dur="300"/>
                                        <p:tgtEl>
                                          <p:spTgt spid="31"/>
                                        </p:tgtEl>
                                      </p:cBhvr>
                                    </p:animEffect>
                                  </p:childTnLst>
                                </p:cTn>
                              </p:par>
                            </p:childTnLst>
                          </p:cTn>
                        </p:par>
                        <p:par>
                          <p:cTn id="62" fill="hold">
                            <p:stCondLst>
                              <p:cond delay="3100"/>
                            </p:stCondLst>
                            <p:childTnLst>
                              <p:par>
                                <p:cTn id="63" presetID="2" presetClass="entr" presetSubtype="2" fill="hold" grpId="0" nodeType="afterEffect">
                                  <p:stCondLst>
                                    <p:cond delay="0"/>
                                  </p:stCondLst>
                                  <p:childTnLst>
                                    <p:set>
                                      <p:cBhvr>
                                        <p:cTn id="64" dur="1" fill="hold">
                                          <p:stCondLst>
                                            <p:cond delay="0"/>
                                          </p:stCondLst>
                                        </p:cTn>
                                        <p:tgtEl>
                                          <p:spTgt spid="30"/>
                                        </p:tgtEl>
                                        <p:attrNameLst>
                                          <p:attrName>style.visibility</p:attrName>
                                        </p:attrNameLst>
                                      </p:cBhvr>
                                      <p:to>
                                        <p:strVal val="visible"/>
                                      </p:to>
                                    </p:set>
                                    <p:anim calcmode="lin" valueType="num">
                                      <p:cBhvr additive="base">
                                        <p:cTn id="65" dur="300" fill="hold"/>
                                        <p:tgtEl>
                                          <p:spTgt spid="30"/>
                                        </p:tgtEl>
                                        <p:attrNameLst>
                                          <p:attrName>ppt_x</p:attrName>
                                        </p:attrNameLst>
                                      </p:cBhvr>
                                      <p:tavLst>
                                        <p:tav tm="0">
                                          <p:val>
                                            <p:strVal val="1+#ppt_w/2"/>
                                          </p:val>
                                        </p:tav>
                                        <p:tav tm="100000">
                                          <p:val>
                                            <p:strVal val="#ppt_x"/>
                                          </p:val>
                                        </p:tav>
                                      </p:tavLst>
                                    </p:anim>
                                    <p:anim calcmode="lin" valueType="num">
                                      <p:cBhvr additive="base">
                                        <p:cTn id="66" dur="3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0" grpId="0"/>
      <p:bldP spid="37" grpId="0"/>
      <p:bldP spid="4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4267439" y="1553275"/>
            <a:ext cx="3657124" cy="3990556"/>
            <a:chOff x="3200400" y="1244121"/>
            <a:chExt cx="2743200" cy="2992917"/>
          </a:xfrm>
        </p:grpSpPr>
        <p:grpSp>
          <p:nvGrpSpPr>
            <p:cNvPr id="65" name="组合 64"/>
            <p:cNvGrpSpPr/>
            <p:nvPr/>
          </p:nvGrpSpPr>
          <p:grpSpPr>
            <a:xfrm>
              <a:off x="3413924" y="1662269"/>
              <a:ext cx="2316152" cy="462216"/>
              <a:chOff x="3420898" y="1662269"/>
              <a:chExt cx="2316152" cy="462216"/>
            </a:xfrm>
          </p:grpSpPr>
          <p:sp>
            <p:nvSpPr>
              <p:cNvPr id="69" name="弦形 68"/>
              <p:cNvSpPr/>
              <p:nvPr/>
            </p:nvSpPr>
            <p:spPr>
              <a:xfrm rot="2864722">
                <a:off x="3420898" y="1662270"/>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弦形 69"/>
              <p:cNvSpPr/>
              <p:nvPr/>
            </p:nvSpPr>
            <p:spPr>
              <a:xfrm rot="18735278" flipH="1">
                <a:off x="5274835" y="1662269"/>
                <a:ext cx="462215" cy="462215"/>
              </a:xfrm>
              <a:prstGeom prst="chord">
                <a:avLst>
                  <a:gd name="adj1" fmla="val 53046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Freeform 6"/>
            <p:cNvSpPr>
              <a:spLocks noEditPoints="1"/>
            </p:cNvSpPr>
            <p:nvPr/>
          </p:nvSpPr>
          <p:spPr bwMode="auto">
            <a:xfrm>
              <a:off x="3200400" y="1493838"/>
              <a:ext cx="2743200" cy="2743200"/>
            </a:xfrm>
            <a:custGeom>
              <a:avLst/>
              <a:gdLst>
                <a:gd name="T0" fmla="*/ 1332 w 3144"/>
                <a:gd name="T1" fmla="*/ 3126 h 3144"/>
                <a:gd name="T2" fmla="*/ 960 w 3144"/>
                <a:gd name="T3" fmla="*/ 3020 h 3144"/>
                <a:gd name="T4" fmla="*/ 632 w 3144"/>
                <a:gd name="T5" fmla="*/ 2832 h 3144"/>
                <a:gd name="T6" fmla="*/ 360 w 3144"/>
                <a:gd name="T7" fmla="*/ 2572 h 3144"/>
                <a:gd name="T8" fmla="*/ 156 w 3144"/>
                <a:gd name="T9" fmla="*/ 2254 h 3144"/>
                <a:gd name="T10" fmla="*/ 32 w 3144"/>
                <a:gd name="T11" fmla="*/ 1888 h 3144"/>
                <a:gd name="T12" fmla="*/ 0 w 3144"/>
                <a:gd name="T13" fmla="*/ 1572 h 3144"/>
                <a:gd name="T14" fmla="*/ 50 w 3144"/>
                <a:gd name="T15" fmla="*/ 1180 h 3144"/>
                <a:gd name="T16" fmla="*/ 190 w 3144"/>
                <a:gd name="T17" fmla="*/ 824 h 3144"/>
                <a:gd name="T18" fmla="*/ 408 w 3144"/>
                <a:gd name="T19" fmla="*/ 516 h 3144"/>
                <a:gd name="T20" fmla="*/ 694 w 3144"/>
                <a:gd name="T21" fmla="*/ 268 h 3144"/>
                <a:gd name="T22" fmla="*/ 1032 w 3144"/>
                <a:gd name="T23" fmla="*/ 96 h 3144"/>
                <a:gd name="T24" fmla="*/ 1412 w 3144"/>
                <a:gd name="T25" fmla="*/ 8 h 3144"/>
                <a:gd name="T26" fmla="*/ 1732 w 3144"/>
                <a:gd name="T27" fmla="*/ 8 h 3144"/>
                <a:gd name="T28" fmla="*/ 2112 w 3144"/>
                <a:gd name="T29" fmla="*/ 96 h 3144"/>
                <a:gd name="T30" fmla="*/ 2450 w 3144"/>
                <a:gd name="T31" fmla="*/ 268 h 3144"/>
                <a:gd name="T32" fmla="*/ 2736 w 3144"/>
                <a:gd name="T33" fmla="*/ 516 h 3144"/>
                <a:gd name="T34" fmla="*/ 2954 w 3144"/>
                <a:gd name="T35" fmla="*/ 824 h 3144"/>
                <a:gd name="T36" fmla="*/ 3094 w 3144"/>
                <a:gd name="T37" fmla="*/ 1180 h 3144"/>
                <a:gd name="T38" fmla="*/ 3144 w 3144"/>
                <a:gd name="T39" fmla="*/ 1572 h 3144"/>
                <a:gd name="T40" fmla="*/ 3112 w 3144"/>
                <a:gd name="T41" fmla="*/ 1888 h 3144"/>
                <a:gd name="T42" fmla="*/ 2988 w 3144"/>
                <a:gd name="T43" fmla="*/ 2254 h 3144"/>
                <a:gd name="T44" fmla="*/ 2784 w 3144"/>
                <a:gd name="T45" fmla="*/ 2572 h 3144"/>
                <a:gd name="T46" fmla="*/ 2512 w 3144"/>
                <a:gd name="T47" fmla="*/ 2832 h 3144"/>
                <a:gd name="T48" fmla="*/ 2184 w 3144"/>
                <a:gd name="T49" fmla="*/ 3020 h 3144"/>
                <a:gd name="T50" fmla="*/ 1812 w 3144"/>
                <a:gd name="T51" fmla="*/ 3126 h 3144"/>
                <a:gd name="T52" fmla="*/ 1572 w 3144"/>
                <a:gd name="T53" fmla="*/ 120 h 3144"/>
                <a:gd name="T54" fmla="*/ 1280 w 3144"/>
                <a:gd name="T55" fmla="*/ 150 h 3144"/>
                <a:gd name="T56" fmla="*/ 942 w 3144"/>
                <a:gd name="T57" fmla="*/ 264 h 3144"/>
                <a:gd name="T58" fmla="*/ 648 w 3144"/>
                <a:gd name="T59" fmla="*/ 452 h 3144"/>
                <a:gd name="T60" fmla="*/ 408 w 3144"/>
                <a:gd name="T61" fmla="*/ 704 h 3144"/>
                <a:gd name="T62" fmla="*/ 234 w 3144"/>
                <a:gd name="T63" fmla="*/ 1008 h 3144"/>
                <a:gd name="T64" fmla="*/ 136 w 3144"/>
                <a:gd name="T65" fmla="*/ 1352 h 3144"/>
                <a:gd name="T66" fmla="*/ 122 w 3144"/>
                <a:gd name="T67" fmla="*/ 1646 h 3144"/>
                <a:gd name="T68" fmla="*/ 184 w 3144"/>
                <a:gd name="T69" fmla="*/ 2004 h 3144"/>
                <a:gd name="T70" fmla="*/ 330 w 3144"/>
                <a:gd name="T71" fmla="*/ 2324 h 3144"/>
                <a:gd name="T72" fmla="*/ 546 w 3144"/>
                <a:gd name="T73" fmla="*/ 2598 h 3144"/>
                <a:gd name="T74" fmla="*/ 820 w 3144"/>
                <a:gd name="T75" fmla="*/ 2814 h 3144"/>
                <a:gd name="T76" fmla="*/ 1140 w 3144"/>
                <a:gd name="T77" fmla="*/ 2960 h 3144"/>
                <a:gd name="T78" fmla="*/ 1498 w 3144"/>
                <a:gd name="T79" fmla="*/ 3022 h 3144"/>
                <a:gd name="T80" fmla="*/ 1792 w 3144"/>
                <a:gd name="T81" fmla="*/ 3008 h 3144"/>
                <a:gd name="T82" fmla="*/ 2136 w 3144"/>
                <a:gd name="T83" fmla="*/ 2910 h 3144"/>
                <a:gd name="T84" fmla="*/ 2440 w 3144"/>
                <a:gd name="T85" fmla="*/ 2736 h 3144"/>
                <a:gd name="T86" fmla="*/ 2692 w 3144"/>
                <a:gd name="T87" fmla="*/ 2496 h 3144"/>
                <a:gd name="T88" fmla="*/ 2882 w 3144"/>
                <a:gd name="T89" fmla="*/ 2202 h 3144"/>
                <a:gd name="T90" fmla="*/ 2994 w 3144"/>
                <a:gd name="T91" fmla="*/ 1864 h 3144"/>
                <a:gd name="T92" fmla="*/ 3024 w 3144"/>
                <a:gd name="T93" fmla="*/ 1572 h 3144"/>
                <a:gd name="T94" fmla="*/ 2978 w 3144"/>
                <a:gd name="T95" fmla="*/ 1210 h 3144"/>
                <a:gd name="T96" fmla="*/ 2848 w 3144"/>
                <a:gd name="T97" fmla="*/ 880 h 3144"/>
                <a:gd name="T98" fmla="*/ 2646 w 3144"/>
                <a:gd name="T99" fmla="*/ 596 h 3144"/>
                <a:gd name="T100" fmla="*/ 2384 w 3144"/>
                <a:gd name="T101" fmla="*/ 368 h 3144"/>
                <a:gd name="T102" fmla="*/ 2070 w 3144"/>
                <a:gd name="T103" fmla="*/ 208 h 3144"/>
                <a:gd name="T104" fmla="*/ 1720 w 3144"/>
                <a:gd name="T105" fmla="*/ 128 h 3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44" h="3144">
                  <a:moveTo>
                    <a:pt x="1572" y="3144"/>
                  </a:moveTo>
                  <a:lnTo>
                    <a:pt x="1572" y="3144"/>
                  </a:lnTo>
                  <a:lnTo>
                    <a:pt x="1492" y="3142"/>
                  </a:lnTo>
                  <a:lnTo>
                    <a:pt x="1412" y="3136"/>
                  </a:lnTo>
                  <a:lnTo>
                    <a:pt x="1332" y="3126"/>
                  </a:lnTo>
                  <a:lnTo>
                    <a:pt x="1256" y="3112"/>
                  </a:lnTo>
                  <a:lnTo>
                    <a:pt x="1180" y="3094"/>
                  </a:lnTo>
                  <a:lnTo>
                    <a:pt x="1104" y="3074"/>
                  </a:lnTo>
                  <a:lnTo>
                    <a:pt x="1032" y="3048"/>
                  </a:lnTo>
                  <a:lnTo>
                    <a:pt x="960" y="3020"/>
                  </a:lnTo>
                  <a:lnTo>
                    <a:pt x="890" y="2990"/>
                  </a:lnTo>
                  <a:lnTo>
                    <a:pt x="824" y="2954"/>
                  </a:lnTo>
                  <a:lnTo>
                    <a:pt x="758" y="2916"/>
                  </a:lnTo>
                  <a:lnTo>
                    <a:pt x="694" y="2876"/>
                  </a:lnTo>
                  <a:lnTo>
                    <a:pt x="632" y="2832"/>
                  </a:lnTo>
                  <a:lnTo>
                    <a:pt x="572" y="2784"/>
                  </a:lnTo>
                  <a:lnTo>
                    <a:pt x="516" y="2736"/>
                  </a:lnTo>
                  <a:lnTo>
                    <a:pt x="460" y="2684"/>
                  </a:lnTo>
                  <a:lnTo>
                    <a:pt x="408" y="2628"/>
                  </a:lnTo>
                  <a:lnTo>
                    <a:pt x="360" y="2572"/>
                  </a:lnTo>
                  <a:lnTo>
                    <a:pt x="312" y="2512"/>
                  </a:lnTo>
                  <a:lnTo>
                    <a:pt x="268" y="2450"/>
                  </a:lnTo>
                  <a:lnTo>
                    <a:pt x="228" y="2386"/>
                  </a:lnTo>
                  <a:lnTo>
                    <a:pt x="190" y="2322"/>
                  </a:lnTo>
                  <a:lnTo>
                    <a:pt x="156" y="2254"/>
                  </a:lnTo>
                  <a:lnTo>
                    <a:pt x="124" y="2184"/>
                  </a:lnTo>
                  <a:lnTo>
                    <a:pt x="96" y="2112"/>
                  </a:lnTo>
                  <a:lnTo>
                    <a:pt x="70" y="2040"/>
                  </a:lnTo>
                  <a:lnTo>
                    <a:pt x="50" y="1964"/>
                  </a:lnTo>
                  <a:lnTo>
                    <a:pt x="32" y="1888"/>
                  </a:lnTo>
                  <a:lnTo>
                    <a:pt x="18" y="1812"/>
                  </a:lnTo>
                  <a:lnTo>
                    <a:pt x="8" y="1732"/>
                  </a:lnTo>
                  <a:lnTo>
                    <a:pt x="2" y="1654"/>
                  </a:lnTo>
                  <a:lnTo>
                    <a:pt x="0" y="1572"/>
                  </a:lnTo>
                  <a:lnTo>
                    <a:pt x="0" y="1572"/>
                  </a:lnTo>
                  <a:lnTo>
                    <a:pt x="2" y="1492"/>
                  </a:lnTo>
                  <a:lnTo>
                    <a:pt x="8" y="1412"/>
                  </a:lnTo>
                  <a:lnTo>
                    <a:pt x="18" y="1334"/>
                  </a:lnTo>
                  <a:lnTo>
                    <a:pt x="32" y="1256"/>
                  </a:lnTo>
                  <a:lnTo>
                    <a:pt x="50" y="1180"/>
                  </a:lnTo>
                  <a:lnTo>
                    <a:pt x="70" y="1106"/>
                  </a:lnTo>
                  <a:lnTo>
                    <a:pt x="96" y="1032"/>
                  </a:lnTo>
                  <a:lnTo>
                    <a:pt x="124" y="960"/>
                  </a:lnTo>
                  <a:lnTo>
                    <a:pt x="156" y="892"/>
                  </a:lnTo>
                  <a:lnTo>
                    <a:pt x="190" y="824"/>
                  </a:lnTo>
                  <a:lnTo>
                    <a:pt x="228" y="758"/>
                  </a:lnTo>
                  <a:lnTo>
                    <a:pt x="268" y="694"/>
                  </a:lnTo>
                  <a:lnTo>
                    <a:pt x="312" y="632"/>
                  </a:lnTo>
                  <a:lnTo>
                    <a:pt x="360" y="572"/>
                  </a:lnTo>
                  <a:lnTo>
                    <a:pt x="408" y="516"/>
                  </a:lnTo>
                  <a:lnTo>
                    <a:pt x="460" y="462"/>
                  </a:lnTo>
                  <a:lnTo>
                    <a:pt x="516" y="410"/>
                  </a:lnTo>
                  <a:lnTo>
                    <a:pt x="572" y="360"/>
                  </a:lnTo>
                  <a:lnTo>
                    <a:pt x="632" y="312"/>
                  </a:lnTo>
                  <a:lnTo>
                    <a:pt x="694" y="268"/>
                  </a:lnTo>
                  <a:lnTo>
                    <a:pt x="758" y="228"/>
                  </a:lnTo>
                  <a:lnTo>
                    <a:pt x="824" y="190"/>
                  </a:lnTo>
                  <a:lnTo>
                    <a:pt x="890" y="156"/>
                  </a:lnTo>
                  <a:lnTo>
                    <a:pt x="960" y="124"/>
                  </a:lnTo>
                  <a:lnTo>
                    <a:pt x="1032" y="96"/>
                  </a:lnTo>
                  <a:lnTo>
                    <a:pt x="1104" y="70"/>
                  </a:lnTo>
                  <a:lnTo>
                    <a:pt x="1180" y="50"/>
                  </a:lnTo>
                  <a:lnTo>
                    <a:pt x="1256" y="32"/>
                  </a:lnTo>
                  <a:lnTo>
                    <a:pt x="1332" y="18"/>
                  </a:lnTo>
                  <a:lnTo>
                    <a:pt x="1412" y="8"/>
                  </a:lnTo>
                  <a:lnTo>
                    <a:pt x="1492" y="2"/>
                  </a:lnTo>
                  <a:lnTo>
                    <a:pt x="1572" y="0"/>
                  </a:lnTo>
                  <a:lnTo>
                    <a:pt x="1572" y="0"/>
                  </a:lnTo>
                  <a:lnTo>
                    <a:pt x="1652" y="2"/>
                  </a:lnTo>
                  <a:lnTo>
                    <a:pt x="1732" y="8"/>
                  </a:lnTo>
                  <a:lnTo>
                    <a:pt x="1812" y="18"/>
                  </a:lnTo>
                  <a:lnTo>
                    <a:pt x="1888" y="32"/>
                  </a:lnTo>
                  <a:lnTo>
                    <a:pt x="1964" y="50"/>
                  </a:lnTo>
                  <a:lnTo>
                    <a:pt x="2038" y="70"/>
                  </a:lnTo>
                  <a:lnTo>
                    <a:pt x="2112" y="96"/>
                  </a:lnTo>
                  <a:lnTo>
                    <a:pt x="2184" y="124"/>
                  </a:lnTo>
                  <a:lnTo>
                    <a:pt x="2252" y="156"/>
                  </a:lnTo>
                  <a:lnTo>
                    <a:pt x="2320" y="190"/>
                  </a:lnTo>
                  <a:lnTo>
                    <a:pt x="2386" y="228"/>
                  </a:lnTo>
                  <a:lnTo>
                    <a:pt x="2450" y="268"/>
                  </a:lnTo>
                  <a:lnTo>
                    <a:pt x="2512" y="312"/>
                  </a:lnTo>
                  <a:lnTo>
                    <a:pt x="2572" y="360"/>
                  </a:lnTo>
                  <a:lnTo>
                    <a:pt x="2628" y="410"/>
                  </a:lnTo>
                  <a:lnTo>
                    <a:pt x="2684" y="462"/>
                  </a:lnTo>
                  <a:lnTo>
                    <a:pt x="2736" y="516"/>
                  </a:lnTo>
                  <a:lnTo>
                    <a:pt x="2784" y="572"/>
                  </a:lnTo>
                  <a:lnTo>
                    <a:pt x="2832" y="632"/>
                  </a:lnTo>
                  <a:lnTo>
                    <a:pt x="2876" y="694"/>
                  </a:lnTo>
                  <a:lnTo>
                    <a:pt x="2916" y="758"/>
                  </a:lnTo>
                  <a:lnTo>
                    <a:pt x="2954" y="824"/>
                  </a:lnTo>
                  <a:lnTo>
                    <a:pt x="2988" y="892"/>
                  </a:lnTo>
                  <a:lnTo>
                    <a:pt x="3020" y="960"/>
                  </a:lnTo>
                  <a:lnTo>
                    <a:pt x="3048" y="1032"/>
                  </a:lnTo>
                  <a:lnTo>
                    <a:pt x="3074" y="1106"/>
                  </a:lnTo>
                  <a:lnTo>
                    <a:pt x="3094" y="1180"/>
                  </a:lnTo>
                  <a:lnTo>
                    <a:pt x="3112" y="1256"/>
                  </a:lnTo>
                  <a:lnTo>
                    <a:pt x="3126" y="1334"/>
                  </a:lnTo>
                  <a:lnTo>
                    <a:pt x="3136" y="1412"/>
                  </a:lnTo>
                  <a:lnTo>
                    <a:pt x="3142" y="1492"/>
                  </a:lnTo>
                  <a:lnTo>
                    <a:pt x="3144" y="1572"/>
                  </a:lnTo>
                  <a:lnTo>
                    <a:pt x="3144" y="1572"/>
                  </a:lnTo>
                  <a:lnTo>
                    <a:pt x="3142" y="1654"/>
                  </a:lnTo>
                  <a:lnTo>
                    <a:pt x="3136" y="1732"/>
                  </a:lnTo>
                  <a:lnTo>
                    <a:pt x="3126" y="1812"/>
                  </a:lnTo>
                  <a:lnTo>
                    <a:pt x="3112" y="1888"/>
                  </a:lnTo>
                  <a:lnTo>
                    <a:pt x="3094" y="1964"/>
                  </a:lnTo>
                  <a:lnTo>
                    <a:pt x="3074" y="2040"/>
                  </a:lnTo>
                  <a:lnTo>
                    <a:pt x="3048" y="2112"/>
                  </a:lnTo>
                  <a:lnTo>
                    <a:pt x="3020" y="2184"/>
                  </a:lnTo>
                  <a:lnTo>
                    <a:pt x="2988" y="2254"/>
                  </a:lnTo>
                  <a:lnTo>
                    <a:pt x="2954" y="2322"/>
                  </a:lnTo>
                  <a:lnTo>
                    <a:pt x="2916" y="2386"/>
                  </a:lnTo>
                  <a:lnTo>
                    <a:pt x="2876" y="2450"/>
                  </a:lnTo>
                  <a:lnTo>
                    <a:pt x="2832" y="2512"/>
                  </a:lnTo>
                  <a:lnTo>
                    <a:pt x="2784" y="2572"/>
                  </a:lnTo>
                  <a:lnTo>
                    <a:pt x="2736" y="2628"/>
                  </a:lnTo>
                  <a:lnTo>
                    <a:pt x="2684" y="2684"/>
                  </a:lnTo>
                  <a:lnTo>
                    <a:pt x="2628" y="2736"/>
                  </a:lnTo>
                  <a:lnTo>
                    <a:pt x="2572" y="2784"/>
                  </a:lnTo>
                  <a:lnTo>
                    <a:pt x="2512" y="2832"/>
                  </a:lnTo>
                  <a:lnTo>
                    <a:pt x="2450" y="2876"/>
                  </a:lnTo>
                  <a:lnTo>
                    <a:pt x="2386" y="2916"/>
                  </a:lnTo>
                  <a:lnTo>
                    <a:pt x="2320" y="2954"/>
                  </a:lnTo>
                  <a:lnTo>
                    <a:pt x="2252" y="2990"/>
                  </a:lnTo>
                  <a:lnTo>
                    <a:pt x="2184" y="3020"/>
                  </a:lnTo>
                  <a:lnTo>
                    <a:pt x="2112" y="3048"/>
                  </a:lnTo>
                  <a:lnTo>
                    <a:pt x="2038" y="3074"/>
                  </a:lnTo>
                  <a:lnTo>
                    <a:pt x="1964" y="3094"/>
                  </a:lnTo>
                  <a:lnTo>
                    <a:pt x="1888" y="3112"/>
                  </a:lnTo>
                  <a:lnTo>
                    <a:pt x="1812" y="3126"/>
                  </a:lnTo>
                  <a:lnTo>
                    <a:pt x="1732" y="3136"/>
                  </a:lnTo>
                  <a:lnTo>
                    <a:pt x="1652" y="3142"/>
                  </a:lnTo>
                  <a:lnTo>
                    <a:pt x="1572" y="3144"/>
                  </a:lnTo>
                  <a:lnTo>
                    <a:pt x="1572" y="3144"/>
                  </a:lnTo>
                  <a:close/>
                  <a:moveTo>
                    <a:pt x="1572" y="120"/>
                  </a:moveTo>
                  <a:lnTo>
                    <a:pt x="1572" y="120"/>
                  </a:lnTo>
                  <a:lnTo>
                    <a:pt x="1498" y="122"/>
                  </a:lnTo>
                  <a:lnTo>
                    <a:pt x="1424" y="128"/>
                  </a:lnTo>
                  <a:lnTo>
                    <a:pt x="1352" y="136"/>
                  </a:lnTo>
                  <a:lnTo>
                    <a:pt x="1280" y="150"/>
                  </a:lnTo>
                  <a:lnTo>
                    <a:pt x="1210" y="166"/>
                  </a:lnTo>
                  <a:lnTo>
                    <a:pt x="1140" y="186"/>
                  </a:lnTo>
                  <a:lnTo>
                    <a:pt x="1074" y="208"/>
                  </a:lnTo>
                  <a:lnTo>
                    <a:pt x="1008" y="234"/>
                  </a:lnTo>
                  <a:lnTo>
                    <a:pt x="942" y="264"/>
                  </a:lnTo>
                  <a:lnTo>
                    <a:pt x="880" y="296"/>
                  </a:lnTo>
                  <a:lnTo>
                    <a:pt x="820" y="330"/>
                  </a:lnTo>
                  <a:lnTo>
                    <a:pt x="760" y="368"/>
                  </a:lnTo>
                  <a:lnTo>
                    <a:pt x="704" y="408"/>
                  </a:lnTo>
                  <a:lnTo>
                    <a:pt x="648" y="452"/>
                  </a:lnTo>
                  <a:lnTo>
                    <a:pt x="596" y="498"/>
                  </a:lnTo>
                  <a:lnTo>
                    <a:pt x="546" y="546"/>
                  </a:lnTo>
                  <a:lnTo>
                    <a:pt x="498" y="596"/>
                  </a:lnTo>
                  <a:lnTo>
                    <a:pt x="452" y="648"/>
                  </a:lnTo>
                  <a:lnTo>
                    <a:pt x="408" y="704"/>
                  </a:lnTo>
                  <a:lnTo>
                    <a:pt x="368" y="760"/>
                  </a:lnTo>
                  <a:lnTo>
                    <a:pt x="330" y="820"/>
                  </a:lnTo>
                  <a:lnTo>
                    <a:pt x="296" y="880"/>
                  </a:lnTo>
                  <a:lnTo>
                    <a:pt x="262" y="944"/>
                  </a:lnTo>
                  <a:lnTo>
                    <a:pt x="234" y="1008"/>
                  </a:lnTo>
                  <a:lnTo>
                    <a:pt x="208" y="1074"/>
                  </a:lnTo>
                  <a:lnTo>
                    <a:pt x="184" y="1140"/>
                  </a:lnTo>
                  <a:lnTo>
                    <a:pt x="166" y="1210"/>
                  </a:lnTo>
                  <a:lnTo>
                    <a:pt x="150" y="1280"/>
                  </a:lnTo>
                  <a:lnTo>
                    <a:pt x="136" y="1352"/>
                  </a:lnTo>
                  <a:lnTo>
                    <a:pt x="128" y="1424"/>
                  </a:lnTo>
                  <a:lnTo>
                    <a:pt x="122" y="1498"/>
                  </a:lnTo>
                  <a:lnTo>
                    <a:pt x="120" y="1572"/>
                  </a:lnTo>
                  <a:lnTo>
                    <a:pt x="120" y="1572"/>
                  </a:lnTo>
                  <a:lnTo>
                    <a:pt x="122" y="1646"/>
                  </a:lnTo>
                  <a:lnTo>
                    <a:pt x="128" y="1720"/>
                  </a:lnTo>
                  <a:lnTo>
                    <a:pt x="136" y="1794"/>
                  </a:lnTo>
                  <a:lnTo>
                    <a:pt x="150" y="1864"/>
                  </a:lnTo>
                  <a:lnTo>
                    <a:pt x="166" y="1934"/>
                  </a:lnTo>
                  <a:lnTo>
                    <a:pt x="184" y="2004"/>
                  </a:lnTo>
                  <a:lnTo>
                    <a:pt x="208" y="2072"/>
                  </a:lnTo>
                  <a:lnTo>
                    <a:pt x="234" y="2138"/>
                  </a:lnTo>
                  <a:lnTo>
                    <a:pt x="262" y="2202"/>
                  </a:lnTo>
                  <a:lnTo>
                    <a:pt x="296" y="2264"/>
                  </a:lnTo>
                  <a:lnTo>
                    <a:pt x="330" y="2324"/>
                  </a:lnTo>
                  <a:lnTo>
                    <a:pt x="368" y="2384"/>
                  </a:lnTo>
                  <a:lnTo>
                    <a:pt x="408" y="2440"/>
                  </a:lnTo>
                  <a:lnTo>
                    <a:pt x="452" y="2496"/>
                  </a:lnTo>
                  <a:lnTo>
                    <a:pt x="498" y="2548"/>
                  </a:lnTo>
                  <a:lnTo>
                    <a:pt x="546" y="2598"/>
                  </a:lnTo>
                  <a:lnTo>
                    <a:pt x="596" y="2646"/>
                  </a:lnTo>
                  <a:lnTo>
                    <a:pt x="648" y="2692"/>
                  </a:lnTo>
                  <a:lnTo>
                    <a:pt x="704" y="2736"/>
                  </a:lnTo>
                  <a:lnTo>
                    <a:pt x="760" y="2776"/>
                  </a:lnTo>
                  <a:lnTo>
                    <a:pt x="820" y="2814"/>
                  </a:lnTo>
                  <a:lnTo>
                    <a:pt x="880" y="2850"/>
                  </a:lnTo>
                  <a:lnTo>
                    <a:pt x="942" y="2882"/>
                  </a:lnTo>
                  <a:lnTo>
                    <a:pt x="1008" y="2910"/>
                  </a:lnTo>
                  <a:lnTo>
                    <a:pt x="1074" y="2936"/>
                  </a:lnTo>
                  <a:lnTo>
                    <a:pt x="1140" y="2960"/>
                  </a:lnTo>
                  <a:lnTo>
                    <a:pt x="1210" y="2978"/>
                  </a:lnTo>
                  <a:lnTo>
                    <a:pt x="1280" y="2996"/>
                  </a:lnTo>
                  <a:lnTo>
                    <a:pt x="1352" y="3008"/>
                  </a:lnTo>
                  <a:lnTo>
                    <a:pt x="1424" y="3018"/>
                  </a:lnTo>
                  <a:lnTo>
                    <a:pt x="1498" y="3022"/>
                  </a:lnTo>
                  <a:lnTo>
                    <a:pt x="1572" y="3024"/>
                  </a:lnTo>
                  <a:lnTo>
                    <a:pt x="1572" y="3024"/>
                  </a:lnTo>
                  <a:lnTo>
                    <a:pt x="1646" y="3022"/>
                  </a:lnTo>
                  <a:lnTo>
                    <a:pt x="1720" y="3018"/>
                  </a:lnTo>
                  <a:lnTo>
                    <a:pt x="1792" y="3008"/>
                  </a:lnTo>
                  <a:lnTo>
                    <a:pt x="1864" y="2996"/>
                  </a:lnTo>
                  <a:lnTo>
                    <a:pt x="1934" y="2978"/>
                  </a:lnTo>
                  <a:lnTo>
                    <a:pt x="2004" y="2960"/>
                  </a:lnTo>
                  <a:lnTo>
                    <a:pt x="2070" y="2936"/>
                  </a:lnTo>
                  <a:lnTo>
                    <a:pt x="2136" y="2910"/>
                  </a:lnTo>
                  <a:lnTo>
                    <a:pt x="2202" y="2882"/>
                  </a:lnTo>
                  <a:lnTo>
                    <a:pt x="2264" y="2850"/>
                  </a:lnTo>
                  <a:lnTo>
                    <a:pt x="2324" y="2814"/>
                  </a:lnTo>
                  <a:lnTo>
                    <a:pt x="2384" y="2776"/>
                  </a:lnTo>
                  <a:lnTo>
                    <a:pt x="2440" y="2736"/>
                  </a:lnTo>
                  <a:lnTo>
                    <a:pt x="2496" y="2692"/>
                  </a:lnTo>
                  <a:lnTo>
                    <a:pt x="2548" y="2646"/>
                  </a:lnTo>
                  <a:lnTo>
                    <a:pt x="2598" y="2598"/>
                  </a:lnTo>
                  <a:lnTo>
                    <a:pt x="2646" y="2548"/>
                  </a:lnTo>
                  <a:lnTo>
                    <a:pt x="2692" y="2496"/>
                  </a:lnTo>
                  <a:lnTo>
                    <a:pt x="2736" y="2440"/>
                  </a:lnTo>
                  <a:lnTo>
                    <a:pt x="2776" y="2384"/>
                  </a:lnTo>
                  <a:lnTo>
                    <a:pt x="2814" y="2324"/>
                  </a:lnTo>
                  <a:lnTo>
                    <a:pt x="2848" y="2264"/>
                  </a:lnTo>
                  <a:lnTo>
                    <a:pt x="2882" y="2202"/>
                  </a:lnTo>
                  <a:lnTo>
                    <a:pt x="2910" y="2138"/>
                  </a:lnTo>
                  <a:lnTo>
                    <a:pt x="2936" y="2072"/>
                  </a:lnTo>
                  <a:lnTo>
                    <a:pt x="2960" y="2004"/>
                  </a:lnTo>
                  <a:lnTo>
                    <a:pt x="2978" y="1934"/>
                  </a:lnTo>
                  <a:lnTo>
                    <a:pt x="2994" y="1864"/>
                  </a:lnTo>
                  <a:lnTo>
                    <a:pt x="3008" y="1794"/>
                  </a:lnTo>
                  <a:lnTo>
                    <a:pt x="3016" y="1720"/>
                  </a:lnTo>
                  <a:lnTo>
                    <a:pt x="3022" y="1646"/>
                  </a:lnTo>
                  <a:lnTo>
                    <a:pt x="3024" y="1572"/>
                  </a:lnTo>
                  <a:lnTo>
                    <a:pt x="3024" y="1572"/>
                  </a:lnTo>
                  <a:lnTo>
                    <a:pt x="3022" y="1498"/>
                  </a:lnTo>
                  <a:lnTo>
                    <a:pt x="3016" y="1424"/>
                  </a:lnTo>
                  <a:lnTo>
                    <a:pt x="3008" y="1352"/>
                  </a:lnTo>
                  <a:lnTo>
                    <a:pt x="2994" y="1280"/>
                  </a:lnTo>
                  <a:lnTo>
                    <a:pt x="2978" y="1210"/>
                  </a:lnTo>
                  <a:lnTo>
                    <a:pt x="2960" y="1140"/>
                  </a:lnTo>
                  <a:lnTo>
                    <a:pt x="2936" y="1074"/>
                  </a:lnTo>
                  <a:lnTo>
                    <a:pt x="2910" y="1008"/>
                  </a:lnTo>
                  <a:lnTo>
                    <a:pt x="2882" y="944"/>
                  </a:lnTo>
                  <a:lnTo>
                    <a:pt x="2848" y="880"/>
                  </a:lnTo>
                  <a:lnTo>
                    <a:pt x="2814" y="820"/>
                  </a:lnTo>
                  <a:lnTo>
                    <a:pt x="2776" y="760"/>
                  </a:lnTo>
                  <a:lnTo>
                    <a:pt x="2736" y="704"/>
                  </a:lnTo>
                  <a:lnTo>
                    <a:pt x="2692" y="648"/>
                  </a:lnTo>
                  <a:lnTo>
                    <a:pt x="2646" y="596"/>
                  </a:lnTo>
                  <a:lnTo>
                    <a:pt x="2598" y="546"/>
                  </a:lnTo>
                  <a:lnTo>
                    <a:pt x="2548" y="498"/>
                  </a:lnTo>
                  <a:lnTo>
                    <a:pt x="2496" y="452"/>
                  </a:lnTo>
                  <a:lnTo>
                    <a:pt x="2440" y="408"/>
                  </a:lnTo>
                  <a:lnTo>
                    <a:pt x="2384" y="368"/>
                  </a:lnTo>
                  <a:lnTo>
                    <a:pt x="2324" y="330"/>
                  </a:lnTo>
                  <a:lnTo>
                    <a:pt x="2264" y="296"/>
                  </a:lnTo>
                  <a:lnTo>
                    <a:pt x="2202" y="264"/>
                  </a:lnTo>
                  <a:lnTo>
                    <a:pt x="2136" y="234"/>
                  </a:lnTo>
                  <a:lnTo>
                    <a:pt x="2070" y="208"/>
                  </a:lnTo>
                  <a:lnTo>
                    <a:pt x="2004" y="186"/>
                  </a:lnTo>
                  <a:lnTo>
                    <a:pt x="1934" y="166"/>
                  </a:lnTo>
                  <a:lnTo>
                    <a:pt x="1864" y="150"/>
                  </a:lnTo>
                  <a:lnTo>
                    <a:pt x="1792" y="136"/>
                  </a:lnTo>
                  <a:lnTo>
                    <a:pt x="1720" y="128"/>
                  </a:lnTo>
                  <a:lnTo>
                    <a:pt x="1646" y="122"/>
                  </a:lnTo>
                  <a:lnTo>
                    <a:pt x="1572" y="120"/>
                  </a:lnTo>
                  <a:lnTo>
                    <a:pt x="1572" y="12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矩形 66"/>
            <p:cNvSpPr/>
            <p:nvPr/>
          </p:nvSpPr>
          <p:spPr>
            <a:xfrm>
              <a:off x="4396978" y="1385270"/>
              <a:ext cx="350044" cy="18397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67"/>
            <p:cNvSpPr/>
            <p:nvPr/>
          </p:nvSpPr>
          <p:spPr>
            <a:xfrm>
              <a:off x="4235570" y="1244121"/>
              <a:ext cx="672860" cy="171205"/>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5015076" y="1953291"/>
            <a:ext cx="1051539" cy="1305288"/>
            <a:chOff x="3761200" y="1544133"/>
            <a:chExt cx="788757" cy="978966"/>
          </a:xfrm>
        </p:grpSpPr>
        <p:sp>
          <p:nvSpPr>
            <p:cNvPr id="72" name="Freeform 8"/>
            <p:cNvSpPr>
              <a:spLocks/>
            </p:cNvSpPr>
            <p:nvPr/>
          </p:nvSpPr>
          <p:spPr bwMode="auto">
            <a:xfrm rot="1800000">
              <a:off x="3761200" y="1544133"/>
              <a:ext cx="788757" cy="978966"/>
            </a:xfrm>
            <a:custGeom>
              <a:avLst/>
              <a:gdLst>
                <a:gd name="T0" fmla="*/ 512 w 904"/>
                <a:gd name="T1" fmla="*/ 1122 h 1122"/>
                <a:gd name="T2" fmla="*/ 512 w 904"/>
                <a:gd name="T3" fmla="*/ 1122 h 1122"/>
                <a:gd name="T4" fmla="*/ 516 w 904"/>
                <a:gd name="T5" fmla="*/ 1068 h 1122"/>
                <a:gd name="T6" fmla="*/ 522 w 904"/>
                <a:gd name="T7" fmla="*/ 1016 h 1122"/>
                <a:gd name="T8" fmla="*/ 532 w 904"/>
                <a:gd name="T9" fmla="*/ 964 h 1122"/>
                <a:gd name="T10" fmla="*/ 546 w 904"/>
                <a:gd name="T11" fmla="*/ 914 h 1122"/>
                <a:gd name="T12" fmla="*/ 562 w 904"/>
                <a:gd name="T13" fmla="*/ 866 h 1122"/>
                <a:gd name="T14" fmla="*/ 580 w 904"/>
                <a:gd name="T15" fmla="*/ 818 h 1122"/>
                <a:gd name="T16" fmla="*/ 602 w 904"/>
                <a:gd name="T17" fmla="*/ 772 h 1122"/>
                <a:gd name="T18" fmla="*/ 626 w 904"/>
                <a:gd name="T19" fmla="*/ 728 h 1122"/>
                <a:gd name="T20" fmla="*/ 652 w 904"/>
                <a:gd name="T21" fmla="*/ 686 h 1122"/>
                <a:gd name="T22" fmla="*/ 682 w 904"/>
                <a:gd name="T23" fmla="*/ 644 h 1122"/>
                <a:gd name="T24" fmla="*/ 714 w 904"/>
                <a:gd name="T25" fmla="*/ 606 h 1122"/>
                <a:gd name="T26" fmla="*/ 748 w 904"/>
                <a:gd name="T27" fmla="*/ 568 h 1122"/>
                <a:gd name="T28" fmla="*/ 784 w 904"/>
                <a:gd name="T29" fmla="*/ 534 h 1122"/>
                <a:gd name="T30" fmla="*/ 822 w 904"/>
                <a:gd name="T31" fmla="*/ 502 h 1122"/>
                <a:gd name="T32" fmla="*/ 862 w 904"/>
                <a:gd name="T33" fmla="*/ 472 h 1122"/>
                <a:gd name="T34" fmla="*/ 904 w 904"/>
                <a:gd name="T35" fmla="*/ 444 h 1122"/>
                <a:gd name="T36" fmla="*/ 648 w 904"/>
                <a:gd name="T37" fmla="*/ 0 h 1122"/>
                <a:gd name="T38" fmla="*/ 648 w 904"/>
                <a:gd name="T39" fmla="*/ 0 h 1122"/>
                <a:gd name="T40" fmla="*/ 612 w 904"/>
                <a:gd name="T41" fmla="*/ 22 h 1122"/>
                <a:gd name="T42" fmla="*/ 578 w 904"/>
                <a:gd name="T43" fmla="*/ 46 h 1122"/>
                <a:gd name="T44" fmla="*/ 544 w 904"/>
                <a:gd name="T45" fmla="*/ 70 h 1122"/>
                <a:gd name="T46" fmla="*/ 512 w 904"/>
                <a:gd name="T47" fmla="*/ 96 h 1122"/>
                <a:gd name="T48" fmla="*/ 478 w 904"/>
                <a:gd name="T49" fmla="*/ 122 h 1122"/>
                <a:gd name="T50" fmla="*/ 448 w 904"/>
                <a:gd name="T51" fmla="*/ 148 h 1122"/>
                <a:gd name="T52" fmla="*/ 416 w 904"/>
                <a:gd name="T53" fmla="*/ 176 h 1122"/>
                <a:gd name="T54" fmla="*/ 388 w 904"/>
                <a:gd name="T55" fmla="*/ 206 h 1122"/>
                <a:gd name="T56" fmla="*/ 358 w 904"/>
                <a:gd name="T57" fmla="*/ 236 h 1122"/>
                <a:gd name="T58" fmla="*/ 330 w 904"/>
                <a:gd name="T59" fmla="*/ 266 h 1122"/>
                <a:gd name="T60" fmla="*/ 304 w 904"/>
                <a:gd name="T61" fmla="*/ 298 h 1122"/>
                <a:gd name="T62" fmla="*/ 278 w 904"/>
                <a:gd name="T63" fmla="*/ 332 h 1122"/>
                <a:gd name="T64" fmla="*/ 254 w 904"/>
                <a:gd name="T65" fmla="*/ 364 h 1122"/>
                <a:gd name="T66" fmla="*/ 230 w 904"/>
                <a:gd name="T67" fmla="*/ 398 h 1122"/>
                <a:gd name="T68" fmla="*/ 206 w 904"/>
                <a:gd name="T69" fmla="*/ 434 h 1122"/>
                <a:gd name="T70" fmla="*/ 184 w 904"/>
                <a:gd name="T71" fmla="*/ 470 h 1122"/>
                <a:gd name="T72" fmla="*/ 164 w 904"/>
                <a:gd name="T73" fmla="*/ 506 h 1122"/>
                <a:gd name="T74" fmla="*/ 144 w 904"/>
                <a:gd name="T75" fmla="*/ 542 h 1122"/>
                <a:gd name="T76" fmla="*/ 126 w 904"/>
                <a:gd name="T77" fmla="*/ 580 h 1122"/>
                <a:gd name="T78" fmla="*/ 110 w 904"/>
                <a:gd name="T79" fmla="*/ 618 h 1122"/>
                <a:gd name="T80" fmla="*/ 92 w 904"/>
                <a:gd name="T81" fmla="*/ 658 h 1122"/>
                <a:gd name="T82" fmla="*/ 78 w 904"/>
                <a:gd name="T83" fmla="*/ 698 h 1122"/>
                <a:gd name="T84" fmla="*/ 64 w 904"/>
                <a:gd name="T85" fmla="*/ 738 h 1122"/>
                <a:gd name="T86" fmla="*/ 52 w 904"/>
                <a:gd name="T87" fmla="*/ 778 h 1122"/>
                <a:gd name="T88" fmla="*/ 40 w 904"/>
                <a:gd name="T89" fmla="*/ 820 h 1122"/>
                <a:gd name="T90" fmla="*/ 32 w 904"/>
                <a:gd name="T91" fmla="*/ 862 h 1122"/>
                <a:gd name="T92" fmla="*/ 22 w 904"/>
                <a:gd name="T93" fmla="*/ 904 h 1122"/>
                <a:gd name="T94" fmla="*/ 16 w 904"/>
                <a:gd name="T95" fmla="*/ 946 h 1122"/>
                <a:gd name="T96" fmla="*/ 10 w 904"/>
                <a:gd name="T97" fmla="*/ 990 h 1122"/>
                <a:gd name="T98" fmla="*/ 6 w 904"/>
                <a:gd name="T99" fmla="*/ 1032 h 1122"/>
                <a:gd name="T100" fmla="*/ 2 w 904"/>
                <a:gd name="T101" fmla="*/ 1076 h 1122"/>
                <a:gd name="T102" fmla="*/ 0 w 904"/>
                <a:gd name="T103" fmla="*/ 1122 h 1122"/>
                <a:gd name="T104" fmla="*/ 512 w 904"/>
                <a:gd name="T105"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512" y="1122"/>
                  </a:moveTo>
                  <a:lnTo>
                    <a:pt x="512" y="1122"/>
                  </a:lnTo>
                  <a:lnTo>
                    <a:pt x="516" y="1068"/>
                  </a:lnTo>
                  <a:lnTo>
                    <a:pt x="522" y="1016"/>
                  </a:lnTo>
                  <a:lnTo>
                    <a:pt x="532" y="964"/>
                  </a:lnTo>
                  <a:lnTo>
                    <a:pt x="546" y="914"/>
                  </a:lnTo>
                  <a:lnTo>
                    <a:pt x="562" y="866"/>
                  </a:lnTo>
                  <a:lnTo>
                    <a:pt x="580" y="818"/>
                  </a:lnTo>
                  <a:lnTo>
                    <a:pt x="602" y="772"/>
                  </a:lnTo>
                  <a:lnTo>
                    <a:pt x="626" y="728"/>
                  </a:lnTo>
                  <a:lnTo>
                    <a:pt x="652" y="686"/>
                  </a:lnTo>
                  <a:lnTo>
                    <a:pt x="682" y="644"/>
                  </a:lnTo>
                  <a:lnTo>
                    <a:pt x="714" y="606"/>
                  </a:lnTo>
                  <a:lnTo>
                    <a:pt x="748" y="568"/>
                  </a:lnTo>
                  <a:lnTo>
                    <a:pt x="784" y="534"/>
                  </a:lnTo>
                  <a:lnTo>
                    <a:pt x="822" y="502"/>
                  </a:lnTo>
                  <a:lnTo>
                    <a:pt x="862" y="472"/>
                  </a:lnTo>
                  <a:lnTo>
                    <a:pt x="904" y="444"/>
                  </a:lnTo>
                  <a:lnTo>
                    <a:pt x="648" y="0"/>
                  </a:lnTo>
                  <a:lnTo>
                    <a:pt x="648" y="0"/>
                  </a:lnTo>
                  <a:lnTo>
                    <a:pt x="612" y="22"/>
                  </a:lnTo>
                  <a:lnTo>
                    <a:pt x="578" y="46"/>
                  </a:lnTo>
                  <a:lnTo>
                    <a:pt x="544" y="70"/>
                  </a:lnTo>
                  <a:lnTo>
                    <a:pt x="512" y="96"/>
                  </a:lnTo>
                  <a:lnTo>
                    <a:pt x="478" y="122"/>
                  </a:lnTo>
                  <a:lnTo>
                    <a:pt x="448" y="148"/>
                  </a:lnTo>
                  <a:lnTo>
                    <a:pt x="416" y="176"/>
                  </a:lnTo>
                  <a:lnTo>
                    <a:pt x="388" y="206"/>
                  </a:lnTo>
                  <a:lnTo>
                    <a:pt x="358" y="236"/>
                  </a:lnTo>
                  <a:lnTo>
                    <a:pt x="330" y="266"/>
                  </a:lnTo>
                  <a:lnTo>
                    <a:pt x="304" y="298"/>
                  </a:lnTo>
                  <a:lnTo>
                    <a:pt x="278" y="332"/>
                  </a:lnTo>
                  <a:lnTo>
                    <a:pt x="254" y="364"/>
                  </a:lnTo>
                  <a:lnTo>
                    <a:pt x="230" y="398"/>
                  </a:lnTo>
                  <a:lnTo>
                    <a:pt x="206" y="434"/>
                  </a:lnTo>
                  <a:lnTo>
                    <a:pt x="184" y="470"/>
                  </a:lnTo>
                  <a:lnTo>
                    <a:pt x="164" y="506"/>
                  </a:lnTo>
                  <a:lnTo>
                    <a:pt x="144" y="542"/>
                  </a:lnTo>
                  <a:lnTo>
                    <a:pt x="126" y="580"/>
                  </a:lnTo>
                  <a:lnTo>
                    <a:pt x="110" y="618"/>
                  </a:lnTo>
                  <a:lnTo>
                    <a:pt x="92" y="658"/>
                  </a:lnTo>
                  <a:lnTo>
                    <a:pt x="78" y="698"/>
                  </a:lnTo>
                  <a:lnTo>
                    <a:pt x="64" y="738"/>
                  </a:lnTo>
                  <a:lnTo>
                    <a:pt x="52" y="778"/>
                  </a:lnTo>
                  <a:lnTo>
                    <a:pt x="40" y="820"/>
                  </a:lnTo>
                  <a:lnTo>
                    <a:pt x="32" y="862"/>
                  </a:lnTo>
                  <a:lnTo>
                    <a:pt x="22" y="904"/>
                  </a:lnTo>
                  <a:lnTo>
                    <a:pt x="16" y="946"/>
                  </a:lnTo>
                  <a:lnTo>
                    <a:pt x="10" y="990"/>
                  </a:lnTo>
                  <a:lnTo>
                    <a:pt x="6" y="1032"/>
                  </a:lnTo>
                  <a:lnTo>
                    <a:pt x="2" y="1076"/>
                  </a:lnTo>
                  <a:lnTo>
                    <a:pt x="0" y="1122"/>
                  </a:lnTo>
                  <a:lnTo>
                    <a:pt x="512" y="112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3" name="组合 72"/>
            <p:cNvGrpSpPr/>
            <p:nvPr/>
          </p:nvGrpSpPr>
          <p:grpSpPr>
            <a:xfrm>
              <a:off x="4022551" y="1963223"/>
              <a:ext cx="185218" cy="184873"/>
              <a:chOff x="2578100" y="3027363"/>
              <a:chExt cx="1701800" cy="1698625"/>
            </a:xfrm>
          </p:grpSpPr>
          <p:sp>
            <p:nvSpPr>
              <p:cNvPr id="74" name="Freeform 11"/>
              <p:cNvSpPr>
                <a:spLocks/>
              </p:cNvSpPr>
              <p:nvPr/>
            </p:nvSpPr>
            <p:spPr bwMode="auto">
              <a:xfrm>
                <a:off x="2578100" y="3027363"/>
                <a:ext cx="1701800" cy="1698625"/>
              </a:xfrm>
              <a:custGeom>
                <a:avLst/>
                <a:gdLst>
                  <a:gd name="T0" fmla="*/ 1056 w 1072"/>
                  <a:gd name="T1" fmla="*/ 160 h 1070"/>
                  <a:gd name="T2" fmla="*/ 910 w 1072"/>
                  <a:gd name="T3" fmla="*/ 14 h 1070"/>
                  <a:gd name="T4" fmla="*/ 910 w 1072"/>
                  <a:gd name="T5" fmla="*/ 14 h 1070"/>
                  <a:gd name="T6" fmla="*/ 902 w 1072"/>
                  <a:gd name="T7" fmla="*/ 6 h 1070"/>
                  <a:gd name="T8" fmla="*/ 892 w 1072"/>
                  <a:gd name="T9" fmla="*/ 2 h 1070"/>
                  <a:gd name="T10" fmla="*/ 882 w 1072"/>
                  <a:gd name="T11" fmla="*/ 0 h 1070"/>
                  <a:gd name="T12" fmla="*/ 872 w 1072"/>
                  <a:gd name="T13" fmla="*/ 0 h 1070"/>
                  <a:gd name="T14" fmla="*/ 862 w 1072"/>
                  <a:gd name="T15" fmla="*/ 0 h 1070"/>
                  <a:gd name="T16" fmla="*/ 852 w 1072"/>
                  <a:gd name="T17" fmla="*/ 4 h 1070"/>
                  <a:gd name="T18" fmla="*/ 842 w 1072"/>
                  <a:gd name="T19" fmla="*/ 10 h 1070"/>
                  <a:gd name="T20" fmla="*/ 832 w 1072"/>
                  <a:gd name="T21" fmla="*/ 16 h 1070"/>
                  <a:gd name="T22" fmla="*/ 732 w 1072"/>
                  <a:gd name="T23" fmla="*/ 118 h 1070"/>
                  <a:gd name="T24" fmla="*/ 86 w 1072"/>
                  <a:gd name="T25" fmla="*/ 764 h 1070"/>
                  <a:gd name="T26" fmla="*/ 0 w 1072"/>
                  <a:gd name="T27" fmla="*/ 1070 h 1070"/>
                  <a:gd name="T28" fmla="*/ 306 w 1072"/>
                  <a:gd name="T29" fmla="*/ 986 h 1070"/>
                  <a:gd name="T30" fmla="*/ 954 w 1072"/>
                  <a:gd name="T31" fmla="*/ 338 h 1070"/>
                  <a:gd name="T32" fmla="*/ 1054 w 1072"/>
                  <a:gd name="T33" fmla="*/ 238 h 1070"/>
                  <a:gd name="T34" fmla="*/ 1054 w 1072"/>
                  <a:gd name="T35" fmla="*/ 238 h 1070"/>
                  <a:gd name="T36" fmla="*/ 1060 w 1072"/>
                  <a:gd name="T37" fmla="*/ 230 h 1070"/>
                  <a:gd name="T38" fmla="*/ 1066 w 1072"/>
                  <a:gd name="T39" fmla="*/ 220 h 1070"/>
                  <a:gd name="T40" fmla="*/ 1070 w 1072"/>
                  <a:gd name="T41" fmla="*/ 210 h 1070"/>
                  <a:gd name="T42" fmla="*/ 1072 w 1072"/>
                  <a:gd name="T43" fmla="*/ 198 h 1070"/>
                  <a:gd name="T44" fmla="*/ 1070 w 1072"/>
                  <a:gd name="T45" fmla="*/ 188 h 1070"/>
                  <a:gd name="T46" fmla="*/ 1068 w 1072"/>
                  <a:gd name="T47" fmla="*/ 178 h 1070"/>
                  <a:gd name="T48" fmla="*/ 1064 w 1072"/>
                  <a:gd name="T49" fmla="*/ 170 h 1070"/>
                  <a:gd name="T50" fmla="*/ 1056 w 1072"/>
                  <a:gd name="T51" fmla="*/ 160 h 1070"/>
                  <a:gd name="T52" fmla="*/ 1056 w 1072"/>
                  <a:gd name="T53" fmla="*/ 16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2" h="1070">
                    <a:moveTo>
                      <a:pt x="1056" y="160"/>
                    </a:moveTo>
                    <a:lnTo>
                      <a:pt x="910" y="14"/>
                    </a:lnTo>
                    <a:lnTo>
                      <a:pt x="910" y="14"/>
                    </a:lnTo>
                    <a:lnTo>
                      <a:pt x="902" y="6"/>
                    </a:lnTo>
                    <a:lnTo>
                      <a:pt x="892" y="2"/>
                    </a:lnTo>
                    <a:lnTo>
                      <a:pt x="882" y="0"/>
                    </a:lnTo>
                    <a:lnTo>
                      <a:pt x="872" y="0"/>
                    </a:lnTo>
                    <a:lnTo>
                      <a:pt x="862" y="0"/>
                    </a:lnTo>
                    <a:lnTo>
                      <a:pt x="852" y="4"/>
                    </a:lnTo>
                    <a:lnTo>
                      <a:pt x="842" y="10"/>
                    </a:lnTo>
                    <a:lnTo>
                      <a:pt x="832" y="16"/>
                    </a:lnTo>
                    <a:lnTo>
                      <a:pt x="732" y="118"/>
                    </a:lnTo>
                    <a:lnTo>
                      <a:pt x="86" y="764"/>
                    </a:lnTo>
                    <a:lnTo>
                      <a:pt x="0" y="1070"/>
                    </a:lnTo>
                    <a:lnTo>
                      <a:pt x="306" y="986"/>
                    </a:lnTo>
                    <a:lnTo>
                      <a:pt x="954" y="338"/>
                    </a:lnTo>
                    <a:lnTo>
                      <a:pt x="1054" y="238"/>
                    </a:lnTo>
                    <a:lnTo>
                      <a:pt x="1054" y="238"/>
                    </a:lnTo>
                    <a:lnTo>
                      <a:pt x="1060" y="230"/>
                    </a:lnTo>
                    <a:lnTo>
                      <a:pt x="1066" y="220"/>
                    </a:lnTo>
                    <a:lnTo>
                      <a:pt x="1070" y="210"/>
                    </a:lnTo>
                    <a:lnTo>
                      <a:pt x="1072" y="198"/>
                    </a:lnTo>
                    <a:lnTo>
                      <a:pt x="1070" y="188"/>
                    </a:lnTo>
                    <a:lnTo>
                      <a:pt x="1068" y="178"/>
                    </a:lnTo>
                    <a:lnTo>
                      <a:pt x="1064" y="170"/>
                    </a:lnTo>
                    <a:lnTo>
                      <a:pt x="1056" y="160"/>
                    </a:lnTo>
                    <a:lnTo>
                      <a:pt x="1056" y="16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12"/>
              <p:cNvSpPr>
                <a:spLocks noChangeShapeType="1"/>
              </p:cNvSpPr>
              <p:nvPr/>
            </p:nvSpPr>
            <p:spPr bwMode="auto">
              <a:xfrm>
                <a:off x="3740150" y="3214688"/>
                <a:ext cx="352425" cy="3492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13"/>
              <p:cNvSpPr>
                <a:spLocks noChangeShapeType="1"/>
              </p:cNvSpPr>
              <p:nvPr/>
            </p:nvSpPr>
            <p:spPr bwMode="auto">
              <a:xfrm flipH="1">
                <a:off x="2870200" y="3300413"/>
                <a:ext cx="955675" cy="9588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Line 14"/>
              <p:cNvSpPr>
                <a:spLocks noChangeShapeType="1"/>
              </p:cNvSpPr>
              <p:nvPr/>
            </p:nvSpPr>
            <p:spPr bwMode="auto">
              <a:xfrm flipH="1">
                <a:off x="3044825" y="3478213"/>
                <a:ext cx="958850" cy="9556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5"/>
              <p:cNvSpPr>
                <a:spLocks/>
              </p:cNvSpPr>
              <p:nvPr/>
            </p:nvSpPr>
            <p:spPr bwMode="auto">
              <a:xfrm>
                <a:off x="2714625" y="4240213"/>
                <a:ext cx="349250" cy="352425"/>
              </a:xfrm>
              <a:custGeom>
                <a:avLst/>
                <a:gdLst>
                  <a:gd name="T0" fmla="*/ 0 w 220"/>
                  <a:gd name="T1" fmla="*/ 0 h 222"/>
                  <a:gd name="T2" fmla="*/ 98 w 220"/>
                  <a:gd name="T3" fmla="*/ 12 h 222"/>
                  <a:gd name="T4" fmla="*/ 110 w 220"/>
                  <a:gd name="T5" fmla="*/ 110 h 222"/>
                  <a:gd name="T6" fmla="*/ 208 w 220"/>
                  <a:gd name="T7" fmla="*/ 122 h 222"/>
                  <a:gd name="T8" fmla="*/ 220 w 220"/>
                  <a:gd name="T9" fmla="*/ 222 h 222"/>
                </a:gdLst>
                <a:ahLst/>
                <a:cxnLst>
                  <a:cxn ang="0">
                    <a:pos x="T0" y="T1"/>
                  </a:cxn>
                  <a:cxn ang="0">
                    <a:pos x="T2" y="T3"/>
                  </a:cxn>
                  <a:cxn ang="0">
                    <a:pos x="T4" y="T5"/>
                  </a:cxn>
                  <a:cxn ang="0">
                    <a:pos x="T6" y="T7"/>
                  </a:cxn>
                  <a:cxn ang="0">
                    <a:pos x="T8" y="T9"/>
                  </a:cxn>
                </a:cxnLst>
                <a:rect l="0" t="0" r="r" b="b"/>
                <a:pathLst>
                  <a:path w="220" h="222">
                    <a:moveTo>
                      <a:pt x="0" y="0"/>
                    </a:moveTo>
                    <a:lnTo>
                      <a:pt x="98" y="12"/>
                    </a:lnTo>
                    <a:lnTo>
                      <a:pt x="110" y="110"/>
                    </a:lnTo>
                    <a:lnTo>
                      <a:pt x="208" y="122"/>
                    </a:lnTo>
                    <a:lnTo>
                      <a:pt x="220" y="2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16"/>
              <p:cNvSpPr>
                <a:spLocks noChangeShapeType="1"/>
              </p:cNvSpPr>
              <p:nvPr/>
            </p:nvSpPr>
            <p:spPr bwMode="auto">
              <a:xfrm flipV="1">
                <a:off x="2749550" y="3294063"/>
                <a:ext cx="234950" cy="238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17"/>
              <p:cNvSpPr>
                <a:spLocks noChangeShapeType="1"/>
              </p:cNvSpPr>
              <p:nvPr/>
            </p:nvSpPr>
            <p:spPr bwMode="auto">
              <a:xfrm flipV="1">
                <a:off x="2879725" y="3497263"/>
                <a:ext cx="165100" cy="165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18"/>
              <p:cNvSpPr>
                <a:spLocks noChangeShapeType="1"/>
              </p:cNvSpPr>
              <p:nvPr/>
            </p:nvSpPr>
            <p:spPr bwMode="auto">
              <a:xfrm flipV="1">
                <a:off x="3771900" y="4319588"/>
                <a:ext cx="238125" cy="238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19"/>
              <p:cNvSpPr>
                <a:spLocks noChangeShapeType="1"/>
              </p:cNvSpPr>
              <p:nvPr/>
            </p:nvSpPr>
            <p:spPr bwMode="auto">
              <a:xfrm flipV="1">
                <a:off x="3641725" y="4259263"/>
                <a:ext cx="165100" cy="165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0"/>
              <p:cNvSpPr>
                <a:spLocks/>
              </p:cNvSpPr>
              <p:nvPr/>
            </p:nvSpPr>
            <p:spPr bwMode="auto">
              <a:xfrm>
                <a:off x="2619375" y="3071813"/>
                <a:ext cx="736600" cy="736600"/>
              </a:xfrm>
              <a:custGeom>
                <a:avLst/>
                <a:gdLst>
                  <a:gd name="T0" fmla="*/ 464 w 464"/>
                  <a:gd name="T1" fmla="*/ 256 h 464"/>
                  <a:gd name="T2" fmla="*/ 222 w 464"/>
                  <a:gd name="T3" fmla="*/ 14 h 464"/>
                  <a:gd name="T4" fmla="*/ 222 w 464"/>
                  <a:gd name="T5" fmla="*/ 14 h 464"/>
                  <a:gd name="T6" fmla="*/ 214 w 464"/>
                  <a:gd name="T7" fmla="*/ 8 h 464"/>
                  <a:gd name="T8" fmla="*/ 206 w 464"/>
                  <a:gd name="T9" fmla="*/ 4 h 464"/>
                  <a:gd name="T10" fmla="*/ 196 w 464"/>
                  <a:gd name="T11" fmla="*/ 0 h 464"/>
                  <a:gd name="T12" fmla="*/ 188 w 464"/>
                  <a:gd name="T13" fmla="*/ 0 h 464"/>
                  <a:gd name="T14" fmla="*/ 178 w 464"/>
                  <a:gd name="T15" fmla="*/ 0 h 464"/>
                  <a:gd name="T16" fmla="*/ 168 w 464"/>
                  <a:gd name="T17" fmla="*/ 4 h 464"/>
                  <a:gd name="T18" fmla="*/ 160 w 464"/>
                  <a:gd name="T19" fmla="*/ 8 h 464"/>
                  <a:gd name="T20" fmla="*/ 152 w 464"/>
                  <a:gd name="T21" fmla="*/ 14 h 464"/>
                  <a:gd name="T22" fmla="*/ 14 w 464"/>
                  <a:gd name="T23" fmla="*/ 154 h 464"/>
                  <a:gd name="T24" fmla="*/ 14 w 464"/>
                  <a:gd name="T25" fmla="*/ 154 h 464"/>
                  <a:gd name="T26" fmla="*/ 8 w 464"/>
                  <a:gd name="T27" fmla="*/ 160 h 464"/>
                  <a:gd name="T28" fmla="*/ 4 w 464"/>
                  <a:gd name="T29" fmla="*/ 170 h 464"/>
                  <a:gd name="T30" fmla="*/ 0 w 464"/>
                  <a:gd name="T31" fmla="*/ 178 h 464"/>
                  <a:gd name="T32" fmla="*/ 0 w 464"/>
                  <a:gd name="T33" fmla="*/ 188 h 464"/>
                  <a:gd name="T34" fmla="*/ 0 w 464"/>
                  <a:gd name="T35" fmla="*/ 198 h 464"/>
                  <a:gd name="T36" fmla="*/ 4 w 464"/>
                  <a:gd name="T37" fmla="*/ 206 h 464"/>
                  <a:gd name="T38" fmla="*/ 8 w 464"/>
                  <a:gd name="T39" fmla="*/ 214 h 464"/>
                  <a:gd name="T40" fmla="*/ 14 w 464"/>
                  <a:gd name="T41" fmla="*/ 222 h 464"/>
                  <a:gd name="T42" fmla="*/ 256 w 464"/>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64" y="256"/>
                    </a:moveTo>
                    <a:lnTo>
                      <a:pt x="222" y="14"/>
                    </a:lnTo>
                    <a:lnTo>
                      <a:pt x="222" y="14"/>
                    </a:lnTo>
                    <a:lnTo>
                      <a:pt x="214" y="8"/>
                    </a:lnTo>
                    <a:lnTo>
                      <a:pt x="206" y="4"/>
                    </a:lnTo>
                    <a:lnTo>
                      <a:pt x="196" y="0"/>
                    </a:lnTo>
                    <a:lnTo>
                      <a:pt x="188" y="0"/>
                    </a:lnTo>
                    <a:lnTo>
                      <a:pt x="178" y="0"/>
                    </a:lnTo>
                    <a:lnTo>
                      <a:pt x="168" y="4"/>
                    </a:lnTo>
                    <a:lnTo>
                      <a:pt x="160" y="8"/>
                    </a:lnTo>
                    <a:lnTo>
                      <a:pt x="152" y="14"/>
                    </a:lnTo>
                    <a:lnTo>
                      <a:pt x="14" y="154"/>
                    </a:lnTo>
                    <a:lnTo>
                      <a:pt x="14" y="154"/>
                    </a:lnTo>
                    <a:lnTo>
                      <a:pt x="8" y="160"/>
                    </a:lnTo>
                    <a:lnTo>
                      <a:pt x="4" y="170"/>
                    </a:lnTo>
                    <a:lnTo>
                      <a:pt x="0" y="178"/>
                    </a:lnTo>
                    <a:lnTo>
                      <a:pt x="0" y="188"/>
                    </a:lnTo>
                    <a:lnTo>
                      <a:pt x="0" y="198"/>
                    </a:lnTo>
                    <a:lnTo>
                      <a:pt x="4" y="206"/>
                    </a:lnTo>
                    <a:lnTo>
                      <a:pt x="8" y="214"/>
                    </a:lnTo>
                    <a:lnTo>
                      <a:pt x="14" y="222"/>
                    </a:lnTo>
                    <a:lnTo>
                      <a:pt x="256" y="464"/>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1"/>
              <p:cNvSpPr>
                <a:spLocks/>
              </p:cNvSpPr>
              <p:nvPr/>
            </p:nvSpPr>
            <p:spPr bwMode="auto">
              <a:xfrm>
                <a:off x="3495675" y="3948113"/>
                <a:ext cx="736600" cy="736600"/>
              </a:xfrm>
              <a:custGeom>
                <a:avLst/>
                <a:gdLst>
                  <a:gd name="T0" fmla="*/ 0 w 464"/>
                  <a:gd name="T1" fmla="*/ 210 h 464"/>
                  <a:gd name="T2" fmla="*/ 242 w 464"/>
                  <a:gd name="T3" fmla="*/ 450 h 464"/>
                  <a:gd name="T4" fmla="*/ 242 w 464"/>
                  <a:gd name="T5" fmla="*/ 450 h 464"/>
                  <a:gd name="T6" fmla="*/ 250 w 464"/>
                  <a:gd name="T7" fmla="*/ 456 h 464"/>
                  <a:gd name="T8" fmla="*/ 258 w 464"/>
                  <a:gd name="T9" fmla="*/ 462 h 464"/>
                  <a:gd name="T10" fmla="*/ 268 w 464"/>
                  <a:gd name="T11" fmla="*/ 464 h 464"/>
                  <a:gd name="T12" fmla="*/ 276 w 464"/>
                  <a:gd name="T13" fmla="*/ 464 h 464"/>
                  <a:gd name="T14" fmla="*/ 286 w 464"/>
                  <a:gd name="T15" fmla="*/ 464 h 464"/>
                  <a:gd name="T16" fmla="*/ 296 w 464"/>
                  <a:gd name="T17" fmla="*/ 462 h 464"/>
                  <a:gd name="T18" fmla="*/ 304 w 464"/>
                  <a:gd name="T19" fmla="*/ 456 h 464"/>
                  <a:gd name="T20" fmla="*/ 312 w 464"/>
                  <a:gd name="T21" fmla="*/ 450 h 464"/>
                  <a:gd name="T22" fmla="*/ 450 w 464"/>
                  <a:gd name="T23" fmla="*/ 312 h 464"/>
                  <a:gd name="T24" fmla="*/ 450 w 464"/>
                  <a:gd name="T25" fmla="*/ 312 h 464"/>
                  <a:gd name="T26" fmla="*/ 456 w 464"/>
                  <a:gd name="T27" fmla="*/ 304 h 464"/>
                  <a:gd name="T28" fmla="*/ 460 w 464"/>
                  <a:gd name="T29" fmla="*/ 296 h 464"/>
                  <a:gd name="T30" fmla="*/ 464 w 464"/>
                  <a:gd name="T31" fmla="*/ 286 h 464"/>
                  <a:gd name="T32" fmla="*/ 464 w 464"/>
                  <a:gd name="T33" fmla="*/ 278 h 464"/>
                  <a:gd name="T34" fmla="*/ 464 w 464"/>
                  <a:gd name="T35" fmla="*/ 268 h 464"/>
                  <a:gd name="T36" fmla="*/ 460 w 464"/>
                  <a:gd name="T37" fmla="*/ 258 h 464"/>
                  <a:gd name="T38" fmla="*/ 456 w 464"/>
                  <a:gd name="T39" fmla="*/ 250 h 464"/>
                  <a:gd name="T40" fmla="*/ 450 w 464"/>
                  <a:gd name="T41" fmla="*/ 242 h 464"/>
                  <a:gd name="T42" fmla="*/ 208 w 464"/>
                  <a:gd name="T4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0" y="210"/>
                    </a:moveTo>
                    <a:lnTo>
                      <a:pt x="242" y="450"/>
                    </a:lnTo>
                    <a:lnTo>
                      <a:pt x="242" y="450"/>
                    </a:lnTo>
                    <a:lnTo>
                      <a:pt x="250" y="456"/>
                    </a:lnTo>
                    <a:lnTo>
                      <a:pt x="258" y="462"/>
                    </a:lnTo>
                    <a:lnTo>
                      <a:pt x="268" y="464"/>
                    </a:lnTo>
                    <a:lnTo>
                      <a:pt x="276" y="464"/>
                    </a:lnTo>
                    <a:lnTo>
                      <a:pt x="286" y="464"/>
                    </a:lnTo>
                    <a:lnTo>
                      <a:pt x="296" y="462"/>
                    </a:lnTo>
                    <a:lnTo>
                      <a:pt x="304" y="456"/>
                    </a:lnTo>
                    <a:lnTo>
                      <a:pt x="312" y="450"/>
                    </a:lnTo>
                    <a:lnTo>
                      <a:pt x="450" y="312"/>
                    </a:lnTo>
                    <a:lnTo>
                      <a:pt x="450" y="312"/>
                    </a:lnTo>
                    <a:lnTo>
                      <a:pt x="456" y="304"/>
                    </a:lnTo>
                    <a:lnTo>
                      <a:pt x="460" y="296"/>
                    </a:lnTo>
                    <a:lnTo>
                      <a:pt x="464" y="286"/>
                    </a:lnTo>
                    <a:lnTo>
                      <a:pt x="464" y="278"/>
                    </a:lnTo>
                    <a:lnTo>
                      <a:pt x="464" y="268"/>
                    </a:lnTo>
                    <a:lnTo>
                      <a:pt x="460" y="258"/>
                    </a:lnTo>
                    <a:lnTo>
                      <a:pt x="456" y="250"/>
                    </a:lnTo>
                    <a:lnTo>
                      <a:pt x="450" y="242"/>
                    </a:lnTo>
                    <a:lnTo>
                      <a:pt x="208"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1" name="组合 100"/>
          <p:cNvGrpSpPr/>
          <p:nvPr/>
        </p:nvGrpSpPr>
        <p:grpSpPr>
          <a:xfrm>
            <a:off x="6124805" y="4173655"/>
            <a:ext cx="1051539" cy="1302961"/>
            <a:chOff x="4593605" y="3209405"/>
            <a:chExt cx="788757" cy="977221"/>
          </a:xfrm>
        </p:grpSpPr>
        <p:sp>
          <p:nvSpPr>
            <p:cNvPr id="102" name="Freeform 10"/>
            <p:cNvSpPr>
              <a:spLocks/>
            </p:cNvSpPr>
            <p:nvPr/>
          </p:nvSpPr>
          <p:spPr bwMode="auto">
            <a:xfrm rot="1800000">
              <a:off x="4593605" y="3209405"/>
              <a:ext cx="788757" cy="977221"/>
            </a:xfrm>
            <a:custGeom>
              <a:avLst/>
              <a:gdLst>
                <a:gd name="T0" fmla="*/ 392 w 904"/>
                <a:gd name="T1" fmla="*/ 0 h 1120"/>
                <a:gd name="T2" fmla="*/ 392 w 904"/>
                <a:gd name="T3" fmla="*/ 0 h 1120"/>
                <a:gd name="T4" fmla="*/ 388 w 904"/>
                <a:gd name="T5" fmla="*/ 52 h 1120"/>
                <a:gd name="T6" fmla="*/ 382 w 904"/>
                <a:gd name="T7" fmla="*/ 104 h 1120"/>
                <a:gd name="T8" fmla="*/ 372 w 904"/>
                <a:gd name="T9" fmla="*/ 156 h 1120"/>
                <a:gd name="T10" fmla="*/ 358 w 904"/>
                <a:gd name="T11" fmla="*/ 206 h 1120"/>
                <a:gd name="T12" fmla="*/ 342 w 904"/>
                <a:gd name="T13" fmla="*/ 254 h 1120"/>
                <a:gd name="T14" fmla="*/ 324 w 904"/>
                <a:gd name="T15" fmla="*/ 302 h 1120"/>
                <a:gd name="T16" fmla="*/ 302 w 904"/>
                <a:gd name="T17" fmla="*/ 348 h 1120"/>
                <a:gd name="T18" fmla="*/ 278 w 904"/>
                <a:gd name="T19" fmla="*/ 392 h 1120"/>
                <a:gd name="T20" fmla="*/ 252 w 904"/>
                <a:gd name="T21" fmla="*/ 434 h 1120"/>
                <a:gd name="T22" fmla="*/ 222 w 904"/>
                <a:gd name="T23" fmla="*/ 476 h 1120"/>
                <a:gd name="T24" fmla="*/ 190 w 904"/>
                <a:gd name="T25" fmla="*/ 514 h 1120"/>
                <a:gd name="T26" fmla="*/ 156 w 904"/>
                <a:gd name="T27" fmla="*/ 552 h 1120"/>
                <a:gd name="T28" fmla="*/ 120 w 904"/>
                <a:gd name="T29" fmla="*/ 586 h 1120"/>
                <a:gd name="T30" fmla="*/ 82 w 904"/>
                <a:gd name="T31" fmla="*/ 620 h 1120"/>
                <a:gd name="T32" fmla="*/ 42 w 904"/>
                <a:gd name="T33" fmla="*/ 650 h 1120"/>
                <a:gd name="T34" fmla="*/ 0 w 904"/>
                <a:gd name="T35" fmla="*/ 678 h 1120"/>
                <a:gd name="T36" fmla="*/ 256 w 904"/>
                <a:gd name="T37" fmla="*/ 1120 h 1120"/>
                <a:gd name="T38" fmla="*/ 256 w 904"/>
                <a:gd name="T39" fmla="*/ 1120 h 1120"/>
                <a:gd name="T40" fmla="*/ 292 w 904"/>
                <a:gd name="T41" fmla="*/ 1098 h 1120"/>
                <a:gd name="T42" fmla="*/ 326 w 904"/>
                <a:gd name="T43" fmla="*/ 1074 h 1120"/>
                <a:gd name="T44" fmla="*/ 360 w 904"/>
                <a:gd name="T45" fmla="*/ 1050 h 1120"/>
                <a:gd name="T46" fmla="*/ 392 w 904"/>
                <a:gd name="T47" fmla="*/ 1026 h 1120"/>
                <a:gd name="T48" fmla="*/ 426 w 904"/>
                <a:gd name="T49" fmla="*/ 998 h 1120"/>
                <a:gd name="T50" fmla="*/ 456 w 904"/>
                <a:gd name="T51" fmla="*/ 972 h 1120"/>
                <a:gd name="T52" fmla="*/ 488 w 904"/>
                <a:gd name="T53" fmla="*/ 944 h 1120"/>
                <a:gd name="T54" fmla="*/ 516 w 904"/>
                <a:gd name="T55" fmla="*/ 914 h 1120"/>
                <a:gd name="T56" fmla="*/ 546 w 904"/>
                <a:gd name="T57" fmla="*/ 884 h 1120"/>
                <a:gd name="T58" fmla="*/ 574 w 904"/>
                <a:gd name="T59" fmla="*/ 854 h 1120"/>
                <a:gd name="T60" fmla="*/ 600 w 904"/>
                <a:gd name="T61" fmla="*/ 822 h 1120"/>
                <a:gd name="T62" fmla="*/ 626 w 904"/>
                <a:gd name="T63" fmla="*/ 790 h 1120"/>
                <a:gd name="T64" fmla="*/ 650 w 904"/>
                <a:gd name="T65" fmla="*/ 756 h 1120"/>
                <a:gd name="T66" fmla="*/ 674 w 904"/>
                <a:gd name="T67" fmla="*/ 722 h 1120"/>
                <a:gd name="T68" fmla="*/ 698 w 904"/>
                <a:gd name="T69" fmla="*/ 686 h 1120"/>
                <a:gd name="T70" fmla="*/ 720 w 904"/>
                <a:gd name="T71" fmla="*/ 652 h 1120"/>
                <a:gd name="T72" fmla="*/ 740 w 904"/>
                <a:gd name="T73" fmla="*/ 614 h 1120"/>
                <a:gd name="T74" fmla="*/ 760 w 904"/>
                <a:gd name="T75" fmla="*/ 578 h 1120"/>
                <a:gd name="T76" fmla="*/ 778 w 904"/>
                <a:gd name="T77" fmla="*/ 540 h 1120"/>
                <a:gd name="T78" fmla="*/ 794 w 904"/>
                <a:gd name="T79" fmla="*/ 502 h 1120"/>
                <a:gd name="T80" fmla="*/ 812 w 904"/>
                <a:gd name="T81" fmla="*/ 462 h 1120"/>
                <a:gd name="T82" fmla="*/ 826 w 904"/>
                <a:gd name="T83" fmla="*/ 424 h 1120"/>
                <a:gd name="T84" fmla="*/ 840 w 904"/>
                <a:gd name="T85" fmla="*/ 384 h 1120"/>
                <a:gd name="T86" fmla="*/ 852 w 904"/>
                <a:gd name="T87" fmla="*/ 342 h 1120"/>
                <a:gd name="T88" fmla="*/ 864 w 904"/>
                <a:gd name="T89" fmla="*/ 302 h 1120"/>
                <a:gd name="T90" fmla="*/ 872 w 904"/>
                <a:gd name="T91" fmla="*/ 260 h 1120"/>
                <a:gd name="T92" fmla="*/ 882 w 904"/>
                <a:gd name="T93" fmla="*/ 218 h 1120"/>
                <a:gd name="T94" fmla="*/ 888 w 904"/>
                <a:gd name="T95" fmla="*/ 174 h 1120"/>
                <a:gd name="T96" fmla="*/ 894 w 904"/>
                <a:gd name="T97" fmla="*/ 132 h 1120"/>
                <a:gd name="T98" fmla="*/ 898 w 904"/>
                <a:gd name="T99" fmla="*/ 88 h 1120"/>
                <a:gd name="T100" fmla="*/ 902 w 904"/>
                <a:gd name="T101" fmla="*/ 44 h 1120"/>
                <a:gd name="T102" fmla="*/ 904 w 904"/>
                <a:gd name="T103" fmla="*/ 0 h 1120"/>
                <a:gd name="T104" fmla="*/ 392 w 904"/>
                <a:gd name="T10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392" y="0"/>
                  </a:moveTo>
                  <a:lnTo>
                    <a:pt x="392" y="0"/>
                  </a:lnTo>
                  <a:lnTo>
                    <a:pt x="388" y="52"/>
                  </a:lnTo>
                  <a:lnTo>
                    <a:pt x="382" y="104"/>
                  </a:lnTo>
                  <a:lnTo>
                    <a:pt x="372" y="156"/>
                  </a:lnTo>
                  <a:lnTo>
                    <a:pt x="358" y="206"/>
                  </a:lnTo>
                  <a:lnTo>
                    <a:pt x="342" y="254"/>
                  </a:lnTo>
                  <a:lnTo>
                    <a:pt x="324" y="302"/>
                  </a:lnTo>
                  <a:lnTo>
                    <a:pt x="302" y="348"/>
                  </a:lnTo>
                  <a:lnTo>
                    <a:pt x="278" y="392"/>
                  </a:lnTo>
                  <a:lnTo>
                    <a:pt x="252" y="434"/>
                  </a:lnTo>
                  <a:lnTo>
                    <a:pt x="222" y="476"/>
                  </a:lnTo>
                  <a:lnTo>
                    <a:pt x="190" y="514"/>
                  </a:lnTo>
                  <a:lnTo>
                    <a:pt x="156" y="552"/>
                  </a:lnTo>
                  <a:lnTo>
                    <a:pt x="120" y="586"/>
                  </a:lnTo>
                  <a:lnTo>
                    <a:pt x="82" y="620"/>
                  </a:lnTo>
                  <a:lnTo>
                    <a:pt x="42" y="650"/>
                  </a:lnTo>
                  <a:lnTo>
                    <a:pt x="0" y="678"/>
                  </a:lnTo>
                  <a:lnTo>
                    <a:pt x="256" y="1120"/>
                  </a:lnTo>
                  <a:lnTo>
                    <a:pt x="256" y="1120"/>
                  </a:lnTo>
                  <a:lnTo>
                    <a:pt x="292" y="1098"/>
                  </a:lnTo>
                  <a:lnTo>
                    <a:pt x="326" y="1074"/>
                  </a:lnTo>
                  <a:lnTo>
                    <a:pt x="360" y="1050"/>
                  </a:lnTo>
                  <a:lnTo>
                    <a:pt x="392" y="1026"/>
                  </a:lnTo>
                  <a:lnTo>
                    <a:pt x="426" y="998"/>
                  </a:lnTo>
                  <a:lnTo>
                    <a:pt x="456" y="972"/>
                  </a:lnTo>
                  <a:lnTo>
                    <a:pt x="488" y="944"/>
                  </a:lnTo>
                  <a:lnTo>
                    <a:pt x="516" y="914"/>
                  </a:lnTo>
                  <a:lnTo>
                    <a:pt x="546" y="884"/>
                  </a:lnTo>
                  <a:lnTo>
                    <a:pt x="574" y="854"/>
                  </a:lnTo>
                  <a:lnTo>
                    <a:pt x="600" y="822"/>
                  </a:lnTo>
                  <a:lnTo>
                    <a:pt x="626" y="790"/>
                  </a:lnTo>
                  <a:lnTo>
                    <a:pt x="650" y="756"/>
                  </a:lnTo>
                  <a:lnTo>
                    <a:pt x="674" y="722"/>
                  </a:lnTo>
                  <a:lnTo>
                    <a:pt x="698" y="686"/>
                  </a:lnTo>
                  <a:lnTo>
                    <a:pt x="720" y="652"/>
                  </a:lnTo>
                  <a:lnTo>
                    <a:pt x="740" y="614"/>
                  </a:lnTo>
                  <a:lnTo>
                    <a:pt x="760" y="578"/>
                  </a:lnTo>
                  <a:lnTo>
                    <a:pt x="778" y="540"/>
                  </a:lnTo>
                  <a:lnTo>
                    <a:pt x="794" y="502"/>
                  </a:lnTo>
                  <a:lnTo>
                    <a:pt x="812" y="462"/>
                  </a:lnTo>
                  <a:lnTo>
                    <a:pt x="826" y="424"/>
                  </a:lnTo>
                  <a:lnTo>
                    <a:pt x="840" y="384"/>
                  </a:lnTo>
                  <a:lnTo>
                    <a:pt x="852" y="342"/>
                  </a:lnTo>
                  <a:lnTo>
                    <a:pt x="864" y="302"/>
                  </a:lnTo>
                  <a:lnTo>
                    <a:pt x="872" y="260"/>
                  </a:lnTo>
                  <a:lnTo>
                    <a:pt x="882" y="218"/>
                  </a:lnTo>
                  <a:lnTo>
                    <a:pt x="888" y="174"/>
                  </a:lnTo>
                  <a:lnTo>
                    <a:pt x="894" y="132"/>
                  </a:lnTo>
                  <a:lnTo>
                    <a:pt x="898" y="88"/>
                  </a:lnTo>
                  <a:lnTo>
                    <a:pt x="902" y="44"/>
                  </a:lnTo>
                  <a:lnTo>
                    <a:pt x="904" y="0"/>
                  </a:lnTo>
                  <a:lnTo>
                    <a:pt x="392"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03" name="组合 102"/>
            <p:cNvGrpSpPr/>
            <p:nvPr/>
          </p:nvGrpSpPr>
          <p:grpSpPr>
            <a:xfrm>
              <a:off x="4938344" y="3612235"/>
              <a:ext cx="185910" cy="184873"/>
              <a:chOff x="2616200" y="414338"/>
              <a:chExt cx="1708150" cy="1698625"/>
            </a:xfrm>
          </p:grpSpPr>
          <p:sp>
            <p:nvSpPr>
              <p:cNvPr id="104"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7" name="组合 106"/>
          <p:cNvGrpSpPr/>
          <p:nvPr/>
        </p:nvGrpSpPr>
        <p:grpSpPr>
          <a:xfrm>
            <a:off x="4331692" y="3138266"/>
            <a:ext cx="1051539" cy="1302961"/>
            <a:chOff x="3248595" y="2432863"/>
            <a:chExt cx="788757" cy="977221"/>
          </a:xfrm>
        </p:grpSpPr>
        <p:sp>
          <p:nvSpPr>
            <p:cNvPr id="108" name="Freeform 12"/>
            <p:cNvSpPr>
              <a:spLocks/>
            </p:cNvSpPr>
            <p:nvPr/>
          </p:nvSpPr>
          <p:spPr bwMode="auto">
            <a:xfrm rot="1800000">
              <a:off x="3248595" y="2432863"/>
              <a:ext cx="788757" cy="977221"/>
            </a:xfrm>
            <a:custGeom>
              <a:avLst/>
              <a:gdLst>
                <a:gd name="T0" fmla="*/ 904 w 904"/>
                <a:gd name="T1" fmla="*/ 678 h 1120"/>
                <a:gd name="T2" fmla="*/ 904 w 904"/>
                <a:gd name="T3" fmla="*/ 678 h 1120"/>
                <a:gd name="T4" fmla="*/ 862 w 904"/>
                <a:gd name="T5" fmla="*/ 650 h 1120"/>
                <a:gd name="T6" fmla="*/ 822 w 904"/>
                <a:gd name="T7" fmla="*/ 620 h 1120"/>
                <a:gd name="T8" fmla="*/ 784 w 904"/>
                <a:gd name="T9" fmla="*/ 586 h 1120"/>
                <a:gd name="T10" fmla="*/ 748 w 904"/>
                <a:gd name="T11" fmla="*/ 552 h 1120"/>
                <a:gd name="T12" fmla="*/ 714 w 904"/>
                <a:gd name="T13" fmla="*/ 514 h 1120"/>
                <a:gd name="T14" fmla="*/ 682 w 904"/>
                <a:gd name="T15" fmla="*/ 476 h 1120"/>
                <a:gd name="T16" fmla="*/ 652 w 904"/>
                <a:gd name="T17" fmla="*/ 434 h 1120"/>
                <a:gd name="T18" fmla="*/ 626 w 904"/>
                <a:gd name="T19" fmla="*/ 392 h 1120"/>
                <a:gd name="T20" fmla="*/ 602 w 904"/>
                <a:gd name="T21" fmla="*/ 348 h 1120"/>
                <a:gd name="T22" fmla="*/ 580 w 904"/>
                <a:gd name="T23" fmla="*/ 302 h 1120"/>
                <a:gd name="T24" fmla="*/ 562 w 904"/>
                <a:gd name="T25" fmla="*/ 254 h 1120"/>
                <a:gd name="T26" fmla="*/ 546 w 904"/>
                <a:gd name="T27" fmla="*/ 206 h 1120"/>
                <a:gd name="T28" fmla="*/ 532 w 904"/>
                <a:gd name="T29" fmla="*/ 156 h 1120"/>
                <a:gd name="T30" fmla="*/ 522 w 904"/>
                <a:gd name="T31" fmla="*/ 104 h 1120"/>
                <a:gd name="T32" fmla="*/ 516 w 904"/>
                <a:gd name="T33" fmla="*/ 52 h 1120"/>
                <a:gd name="T34" fmla="*/ 512 w 904"/>
                <a:gd name="T35" fmla="*/ 0 h 1120"/>
                <a:gd name="T36" fmla="*/ 0 w 904"/>
                <a:gd name="T37" fmla="*/ 0 h 1120"/>
                <a:gd name="T38" fmla="*/ 0 w 904"/>
                <a:gd name="T39" fmla="*/ 0 h 1120"/>
                <a:gd name="T40" fmla="*/ 2 w 904"/>
                <a:gd name="T41" fmla="*/ 44 h 1120"/>
                <a:gd name="T42" fmla="*/ 6 w 904"/>
                <a:gd name="T43" fmla="*/ 88 h 1120"/>
                <a:gd name="T44" fmla="*/ 10 w 904"/>
                <a:gd name="T45" fmla="*/ 132 h 1120"/>
                <a:gd name="T46" fmla="*/ 16 w 904"/>
                <a:gd name="T47" fmla="*/ 174 h 1120"/>
                <a:gd name="T48" fmla="*/ 22 w 904"/>
                <a:gd name="T49" fmla="*/ 218 h 1120"/>
                <a:gd name="T50" fmla="*/ 32 w 904"/>
                <a:gd name="T51" fmla="*/ 260 h 1120"/>
                <a:gd name="T52" fmla="*/ 40 w 904"/>
                <a:gd name="T53" fmla="*/ 302 h 1120"/>
                <a:gd name="T54" fmla="*/ 52 w 904"/>
                <a:gd name="T55" fmla="*/ 342 h 1120"/>
                <a:gd name="T56" fmla="*/ 64 w 904"/>
                <a:gd name="T57" fmla="*/ 384 h 1120"/>
                <a:gd name="T58" fmla="*/ 78 w 904"/>
                <a:gd name="T59" fmla="*/ 424 h 1120"/>
                <a:gd name="T60" fmla="*/ 92 w 904"/>
                <a:gd name="T61" fmla="*/ 462 h 1120"/>
                <a:gd name="T62" fmla="*/ 110 w 904"/>
                <a:gd name="T63" fmla="*/ 502 h 1120"/>
                <a:gd name="T64" fmla="*/ 126 w 904"/>
                <a:gd name="T65" fmla="*/ 540 h 1120"/>
                <a:gd name="T66" fmla="*/ 144 w 904"/>
                <a:gd name="T67" fmla="*/ 578 h 1120"/>
                <a:gd name="T68" fmla="*/ 164 w 904"/>
                <a:gd name="T69" fmla="*/ 614 h 1120"/>
                <a:gd name="T70" fmla="*/ 184 w 904"/>
                <a:gd name="T71" fmla="*/ 652 h 1120"/>
                <a:gd name="T72" fmla="*/ 206 w 904"/>
                <a:gd name="T73" fmla="*/ 686 h 1120"/>
                <a:gd name="T74" fmla="*/ 230 w 904"/>
                <a:gd name="T75" fmla="*/ 722 h 1120"/>
                <a:gd name="T76" fmla="*/ 254 w 904"/>
                <a:gd name="T77" fmla="*/ 756 h 1120"/>
                <a:gd name="T78" fmla="*/ 278 w 904"/>
                <a:gd name="T79" fmla="*/ 790 h 1120"/>
                <a:gd name="T80" fmla="*/ 304 w 904"/>
                <a:gd name="T81" fmla="*/ 822 h 1120"/>
                <a:gd name="T82" fmla="*/ 330 w 904"/>
                <a:gd name="T83" fmla="*/ 854 h 1120"/>
                <a:gd name="T84" fmla="*/ 358 w 904"/>
                <a:gd name="T85" fmla="*/ 884 h 1120"/>
                <a:gd name="T86" fmla="*/ 388 w 904"/>
                <a:gd name="T87" fmla="*/ 914 h 1120"/>
                <a:gd name="T88" fmla="*/ 416 w 904"/>
                <a:gd name="T89" fmla="*/ 944 h 1120"/>
                <a:gd name="T90" fmla="*/ 448 w 904"/>
                <a:gd name="T91" fmla="*/ 972 h 1120"/>
                <a:gd name="T92" fmla="*/ 478 w 904"/>
                <a:gd name="T93" fmla="*/ 998 h 1120"/>
                <a:gd name="T94" fmla="*/ 512 w 904"/>
                <a:gd name="T95" fmla="*/ 1026 h 1120"/>
                <a:gd name="T96" fmla="*/ 544 w 904"/>
                <a:gd name="T97" fmla="*/ 1050 h 1120"/>
                <a:gd name="T98" fmla="*/ 578 w 904"/>
                <a:gd name="T99" fmla="*/ 1074 h 1120"/>
                <a:gd name="T100" fmla="*/ 612 w 904"/>
                <a:gd name="T101" fmla="*/ 1098 h 1120"/>
                <a:gd name="T102" fmla="*/ 648 w 904"/>
                <a:gd name="T103" fmla="*/ 1120 h 1120"/>
                <a:gd name="T104" fmla="*/ 904 w 904"/>
                <a:gd name="T105" fmla="*/ 678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0">
                  <a:moveTo>
                    <a:pt x="904" y="678"/>
                  </a:moveTo>
                  <a:lnTo>
                    <a:pt x="904" y="678"/>
                  </a:lnTo>
                  <a:lnTo>
                    <a:pt x="862" y="650"/>
                  </a:lnTo>
                  <a:lnTo>
                    <a:pt x="822" y="620"/>
                  </a:lnTo>
                  <a:lnTo>
                    <a:pt x="784" y="586"/>
                  </a:lnTo>
                  <a:lnTo>
                    <a:pt x="748" y="552"/>
                  </a:lnTo>
                  <a:lnTo>
                    <a:pt x="714" y="514"/>
                  </a:lnTo>
                  <a:lnTo>
                    <a:pt x="682" y="476"/>
                  </a:lnTo>
                  <a:lnTo>
                    <a:pt x="652" y="434"/>
                  </a:lnTo>
                  <a:lnTo>
                    <a:pt x="626" y="392"/>
                  </a:lnTo>
                  <a:lnTo>
                    <a:pt x="602" y="348"/>
                  </a:lnTo>
                  <a:lnTo>
                    <a:pt x="580" y="302"/>
                  </a:lnTo>
                  <a:lnTo>
                    <a:pt x="562" y="254"/>
                  </a:lnTo>
                  <a:lnTo>
                    <a:pt x="546" y="206"/>
                  </a:lnTo>
                  <a:lnTo>
                    <a:pt x="532" y="156"/>
                  </a:lnTo>
                  <a:lnTo>
                    <a:pt x="522" y="104"/>
                  </a:lnTo>
                  <a:lnTo>
                    <a:pt x="516" y="52"/>
                  </a:lnTo>
                  <a:lnTo>
                    <a:pt x="512" y="0"/>
                  </a:lnTo>
                  <a:lnTo>
                    <a:pt x="0" y="0"/>
                  </a:lnTo>
                  <a:lnTo>
                    <a:pt x="0" y="0"/>
                  </a:lnTo>
                  <a:lnTo>
                    <a:pt x="2" y="44"/>
                  </a:lnTo>
                  <a:lnTo>
                    <a:pt x="6" y="88"/>
                  </a:lnTo>
                  <a:lnTo>
                    <a:pt x="10" y="132"/>
                  </a:lnTo>
                  <a:lnTo>
                    <a:pt x="16" y="174"/>
                  </a:lnTo>
                  <a:lnTo>
                    <a:pt x="22" y="218"/>
                  </a:lnTo>
                  <a:lnTo>
                    <a:pt x="32" y="260"/>
                  </a:lnTo>
                  <a:lnTo>
                    <a:pt x="40" y="302"/>
                  </a:lnTo>
                  <a:lnTo>
                    <a:pt x="52" y="342"/>
                  </a:lnTo>
                  <a:lnTo>
                    <a:pt x="64" y="384"/>
                  </a:lnTo>
                  <a:lnTo>
                    <a:pt x="78" y="424"/>
                  </a:lnTo>
                  <a:lnTo>
                    <a:pt x="92" y="462"/>
                  </a:lnTo>
                  <a:lnTo>
                    <a:pt x="110" y="502"/>
                  </a:lnTo>
                  <a:lnTo>
                    <a:pt x="126" y="540"/>
                  </a:lnTo>
                  <a:lnTo>
                    <a:pt x="144" y="578"/>
                  </a:lnTo>
                  <a:lnTo>
                    <a:pt x="164" y="614"/>
                  </a:lnTo>
                  <a:lnTo>
                    <a:pt x="184" y="652"/>
                  </a:lnTo>
                  <a:lnTo>
                    <a:pt x="206" y="686"/>
                  </a:lnTo>
                  <a:lnTo>
                    <a:pt x="230" y="722"/>
                  </a:lnTo>
                  <a:lnTo>
                    <a:pt x="254" y="756"/>
                  </a:lnTo>
                  <a:lnTo>
                    <a:pt x="278" y="790"/>
                  </a:lnTo>
                  <a:lnTo>
                    <a:pt x="304" y="822"/>
                  </a:lnTo>
                  <a:lnTo>
                    <a:pt x="330" y="854"/>
                  </a:lnTo>
                  <a:lnTo>
                    <a:pt x="358" y="884"/>
                  </a:lnTo>
                  <a:lnTo>
                    <a:pt x="388" y="914"/>
                  </a:lnTo>
                  <a:lnTo>
                    <a:pt x="416" y="944"/>
                  </a:lnTo>
                  <a:lnTo>
                    <a:pt x="448" y="972"/>
                  </a:lnTo>
                  <a:lnTo>
                    <a:pt x="478" y="998"/>
                  </a:lnTo>
                  <a:lnTo>
                    <a:pt x="512" y="1026"/>
                  </a:lnTo>
                  <a:lnTo>
                    <a:pt x="544" y="1050"/>
                  </a:lnTo>
                  <a:lnTo>
                    <a:pt x="578" y="1074"/>
                  </a:lnTo>
                  <a:lnTo>
                    <a:pt x="612" y="1098"/>
                  </a:lnTo>
                  <a:lnTo>
                    <a:pt x="648" y="1120"/>
                  </a:lnTo>
                  <a:lnTo>
                    <a:pt x="904" y="678"/>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09" name="组合 108"/>
            <p:cNvGrpSpPr/>
            <p:nvPr/>
          </p:nvGrpSpPr>
          <p:grpSpPr>
            <a:xfrm>
              <a:off x="3519105" y="2770296"/>
              <a:ext cx="206643" cy="184873"/>
              <a:chOff x="4987925" y="414338"/>
              <a:chExt cx="1898650" cy="1698625"/>
            </a:xfrm>
          </p:grpSpPr>
          <p:sp>
            <p:nvSpPr>
              <p:cNvPr id="110"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13" name="组合 112"/>
          <p:cNvGrpSpPr/>
          <p:nvPr/>
        </p:nvGrpSpPr>
        <p:grpSpPr>
          <a:xfrm>
            <a:off x="4739122" y="4404985"/>
            <a:ext cx="1507517" cy="709649"/>
            <a:chOff x="3554207" y="3382902"/>
            <a:chExt cx="1130785" cy="532237"/>
          </a:xfrm>
        </p:grpSpPr>
        <p:sp>
          <p:nvSpPr>
            <p:cNvPr id="114" name="Freeform 11"/>
            <p:cNvSpPr>
              <a:spLocks/>
            </p:cNvSpPr>
            <p:nvPr/>
          </p:nvSpPr>
          <p:spPr bwMode="auto">
            <a:xfrm rot="1800000">
              <a:off x="3554207" y="3382902"/>
              <a:ext cx="1130785" cy="532237"/>
            </a:xfrm>
            <a:custGeom>
              <a:avLst/>
              <a:gdLst>
                <a:gd name="T0" fmla="*/ 1040 w 1296"/>
                <a:gd name="T1" fmla="*/ 0 h 610"/>
                <a:gd name="T2" fmla="*/ 1040 w 1296"/>
                <a:gd name="T3" fmla="*/ 0 h 610"/>
                <a:gd name="T4" fmla="*/ 994 w 1296"/>
                <a:gd name="T5" fmla="*/ 22 h 610"/>
                <a:gd name="T6" fmla="*/ 948 w 1296"/>
                <a:gd name="T7" fmla="*/ 42 h 610"/>
                <a:gd name="T8" fmla="*/ 902 w 1296"/>
                <a:gd name="T9" fmla="*/ 60 h 610"/>
                <a:gd name="T10" fmla="*/ 852 w 1296"/>
                <a:gd name="T11" fmla="*/ 74 h 610"/>
                <a:gd name="T12" fmla="*/ 804 w 1296"/>
                <a:gd name="T13" fmla="*/ 84 h 610"/>
                <a:gd name="T14" fmla="*/ 752 w 1296"/>
                <a:gd name="T15" fmla="*/ 92 h 610"/>
                <a:gd name="T16" fmla="*/ 700 w 1296"/>
                <a:gd name="T17" fmla="*/ 98 h 610"/>
                <a:gd name="T18" fmla="*/ 648 w 1296"/>
                <a:gd name="T19" fmla="*/ 98 h 610"/>
                <a:gd name="T20" fmla="*/ 648 w 1296"/>
                <a:gd name="T21" fmla="*/ 98 h 610"/>
                <a:gd name="T22" fmla="*/ 596 w 1296"/>
                <a:gd name="T23" fmla="*/ 98 h 610"/>
                <a:gd name="T24" fmla="*/ 544 w 1296"/>
                <a:gd name="T25" fmla="*/ 92 h 610"/>
                <a:gd name="T26" fmla="*/ 492 w 1296"/>
                <a:gd name="T27" fmla="*/ 84 h 610"/>
                <a:gd name="T28" fmla="*/ 442 w 1296"/>
                <a:gd name="T29" fmla="*/ 74 h 610"/>
                <a:gd name="T30" fmla="*/ 394 w 1296"/>
                <a:gd name="T31" fmla="*/ 60 h 610"/>
                <a:gd name="T32" fmla="*/ 348 w 1296"/>
                <a:gd name="T33" fmla="*/ 42 h 610"/>
                <a:gd name="T34" fmla="*/ 302 w 1296"/>
                <a:gd name="T35" fmla="*/ 22 h 610"/>
                <a:gd name="T36" fmla="*/ 256 w 1296"/>
                <a:gd name="T37" fmla="*/ 0 h 610"/>
                <a:gd name="T38" fmla="*/ 0 w 1296"/>
                <a:gd name="T39" fmla="*/ 444 h 610"/>
                <a:gd name="T40" fmla="*/ 0 w 1296"/>
                <a:gd name="T41" fmla="*/ 444 h 610"/>
                <a:gd name="T42" fmla="*/ 38 w 1296"/>
                <a:gd name="T43" fmla="*/ 462 h 610"/>
                <a:gd name="T44" fmla="*/ 74 w 1296"/>
                <a:gd name="T45" fmla="*/ 482 h 610"/>
                <a:gd name="T46" fmla="*/ 112 w 1296"/>
                <a:gd name="T47" fmla="*/ 498 h 610"/>
                <a:gd name="T48" fmla="*/ 150 w 1296"/>
                <a:gd name="T49" fmla="*/ 514 h 610"/>
                <a:gd name="T50" fmla="*/ 188 w 1296"/>
                <a:gd name="T51" fmla="*/ 530 h 610"/>
                <a:gd name="T52" fmla="*/ 228 w 1296"/>
                <a:gd name="T53" fmla="*/ 542 h 610"/>
                <a:gd name="T54" fmla="*/ 268 w 1296"/>
                <a:gd name="T55" fmla="*/ 556 h 610"/>
                <a:gd name="T56" fmla="*/ 308 w 1296"/>
                <a:gd name="T57" fmla="*/ 566 h 610"/>
                <a:gd name="T58" fmla="*/ 350 w 1296"/>
                <a:gd name="T59" fmla="*/ 576 h 610"/>
                <a:gd name="T60" fmla="*/ 390 w 1296"/>
                <a:gd name="T61" fmla="*/ 586 h 610"/>
                <a:gd name="T62" fmla="*/ 432 w 1296"/>
                <a:gd name="T63" fmla="*/ 592 h 610"/>
                <a:gd name="T64" fmla="*/ 474 w 1296"/>
                <a:gd name="T65" fmla="*/ 600 h 610"/>
                <a:gd name="T66" fmla="*/ 518 w 1296"/>
                <a:gd name="T67" fmla="*/ 604 h 610"/>
                <a:gd name="T68" fmla="*/ 560 w 1296"/>
                <a:gd name="T69" fmla="*/ 608 h 610"/>
                <a:gd name="T70" fmla="*/ 604 w 1296"/>
                <a:gd name="T71" fmla="*/ 610 h 610"/>
                <a:gd name="T72" fmla="*/ 648 w 1296"/>
                <a:gd name="T73" fmla="*/ 610 h 610"/>
                <a:gd name="T74" fmla="*/ 648 w 1296"/>
                <a:gd name="T75" fmla="*/ 610 h 610"/>
                <a:gd name="T76" fmla="*/ 692 w 1296"/>
                <a:gd name="T77" fmla="*/ 610 h 610"/>
                <a:gd name="T78" fmla="*/ 736 w 1296"/>
                <a:gd name="T79" fmla="*/ 608 h 610"/>
                <a:gd name="T80" fmla="*/ 778 w 1296"/>
                <a:gd name="T81" fmla="*/ 604 h 610"/>
                <a:gd name="T82" fmla="*/ 822 w 1296"/>
                <a:gd name="T83" fmla="*/ 600 h 610"/>
                <a:gd name="T84" fmla="*/ 864 w 1296"/>
                <a:gd name="T85" fmla="*/ 592 h 610"/>
                <a:gd name="T86" fmla="*/ 906 w 1296"/>
                <a:gd name="T87" fmla="*/ 586 h 610"/>
                <a:gd name="T88" fmla="*/ 946 w 1296"/>
                <a:gd name="T89" fmla="*/ 576 h 610"/>
                <a:gd name="T90" fmla="*/ 988 w 1296"/>
                <a:gd name="T91" fmla="*/ 566 h 610"/>
                <a:gd name="T92" fmla="*/ 1028 w 1296"/>
                <a:gd name="T93" fmla="*/ 556 h 610"/>
                <a:gd name="T94" fmla="*/ 1068 w 1296"/>
                <a:gd name="T95" fmla="*/ 542 h 610"/>
                <a:gd name="T96" fmla="*/ 1108 w 1296"/>
                <a:gd name="T97" fmla="*/ 530 h 610"/>
                <a:gd name="T98" fmla="*/ 1146 w 1296"/>
                <a:gd name="T99" fmla="*/ 514 h 610"/>
                <a:gd name="T100" fmla="*/ 1184 w 1296"/>
                <a:gd name="T101" fmla="*/ 498 h 610"/>
                <a:gd name="T102" fmla="*/ 1222 w 1296"/>
                <a:gd name="T103" fmla="*/ 482 h 610"/>
                <a:gd name="T104" fmla="*/ 1258 w 1296"/>
                <a:gd name="T105" fmla="*/ 462 h 610"/>
                <a:gd name="T106" fmla="*/ 1296 w 1296"/>
                <a:gd name="T107" fmla="*/ 444 h 610"/>
                <a:gd name="T108" fmla="*/ 1040 w 1296"/>
                <a:gd name="T109"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1040" y="0"/>
                  </a:moveTo>
                  <a:lnTo>
                    <a:pt x="1040" y="0"/>
                  </a:lnTo>
                  <a:lnTo>
                    <a:pt x="994" y="22"/>
                  </a:lnTo>
                  <a:lnTo>
                    <a:pt x="948" y="42"/>
                  </a:lnTo>
                  <a:lnTo>
                    <a:pt x="902" y="60"/>
                  </a:lnTo>
                  <a:lnTo>
                    <a:pt x="852" y="74"/>
                  </a:lnTo>
                  <a:lnTo>
                    <a:pt x="804" y="84"/>
                  </a:lnTo>
                  <a:lnTo>
                    <a:pt x="752" y="92"/>
                  </a:lnTo>
                  <a:lnTo>
                    <a:pt x="700" y="98"/>
                  </a:lnTo>
                  <a:lnTo>
                    <a:pt x="648" y="98"/>
                  </a:lnTo>
                  <a:lnTo>
                    <a:pt x="648" y="98"/>
                  </a:lnTo>
                  <a:lnTo>
                    <a:pt x="596" y="98"/>
                  </a:lnTo>
                  <a:lnTo>
                    <a:pt x="544" y="92"/>
                  </a:lnTo>
                  <a:lnTo>
                    <a:pt x="492" y="84"/>
                  </a:lnTo>
                  <a:lnTo>
                    <a:pt x="442" y="74"/>
                  </a:lnTo>
                  <a:lnTo>
                    <a:pt x="394" y="60"/>
                  </a:lnTo>
                  <a:lnTo>
                    <a:pt x="348" y="42"/>
                  </a:lnTo>
                  <a:lnTo>
                    <a:pt x="302" y="22"/>
                  </a:lnTo>
                  <a:lnTo>
                    <a:pt x="256" y="0"/>
                  </a:lnTo>
                  <a:lnTo>
                    <a:pt x="0" y="444"/>
                  </a:lnTo>
                  <a:lnTo>
                    <a:pt x="0" y="444"/>
                  </a:lnTo>
                  <a:lnTo>
                    <a:pt x="38" y="462"/>
                  </a:lnTo>
                  <a:lnTo>
                    <a:pt x="74" y="482"/>
                  </a:lnTo>
                  <a:lnTo>
                    <a:pt x="112" y="498"/>
                  </a:lnTo>
                  <a:lnTo>
                    <a:pt x="150" y="514"/>
                  </a:lnTo>
                  <a:lnTo>
                    <a:pt x="188" y="530"/>
                  </a:lnTo>
                  <a:lnTo>
                    <a:pt x="228" y="542"/>
                  </a:lnTo>
                  <a:lnTo>
                    <a:pt x="268" y="556"/>
                  </a:lnTo>
                  <a:lnTo>
                    <a:pt x="308" y="566"/>
                  </a:lnTo>
                  <a:lnTo>
                    <a:pt x="350" y="576"/>
                  </a:lnTo>
                  <a:lnTo>
                    <a:pt x="390" y="586"/>
                  </a:lnTo>
                  <a:lnTo>
                    <a:pt x="432" y="592"/>
                  </a:lnTo>
                  <a:lnTo>
                    <a:pt x="474" y="600"/>
                  </a:lnTo>
                  <a:lnTo>
                    <a:pt x="518" y="604"/>
                  </a:lnTo>
                  <a:lnTo>
                    <a:pt x="560" y="608"/>
                  </a:lnTo>
                  <a:lnTo>
                    <a:pt x="604" y="610"/>
                  </a:lnTo>
                  <a:lnTo>
                    <a:pt x="648" y="610"/>
                  </a:lnTo>
                  <a:lnTo>
                    <a:pt x="648" y="610"/>
                  </a:lnTo>
                  <a:lnTo>
                    <a:pt x="692" y="610"/>
                  </a:lnTo>
                  <a:lnTo>
                    <a:pt x="736" y="608"/>
                  </a:lnTo>
                  <a:lnTo>
                    <a:pt x="778" y="604"/>
                  </a:lnTo>
                  <a:lnTo>
                    <a:pt x="822" y="600"/>
                  </a:lnTo>
                  <a:lnTo>
                    <a:pt x="864" y="592"/>
                  </a:lnTo>
                  <a:lnTo>
                    <a:pt x="906" y="586"/>
                  </a:lnTo>
                  <a:lnTo>
                    <a:pt x="946" y="576"/>
                  </a:lnTo>
                  <a:lnTo>
                    <a:pt x="988" y="566"/>
                  </a:lnTo>
                  <a:lnTo>
                    <a:pt x="1028" y="556"/>
                  </a:lnTo>
                  <a:lnTo>
                    <a:pt x="1068" y="542"/>
                  </a:lnTo>
                  <a:lnTo>
                    <a:pt x="1108" y="530"/>
                  </a:lnTo>
                  <a:lnTo>
                    <a:pt x="1146" y="514"/>
                  </a:lnTo>
                  <a:lnTo>
                    <a:pt x="1184" y="498"/>
                  </a:lnTo>
                  <a:lnTo>
                    <a:pt x="1222" y="482"/>
                  </a:lnTo>
                  <a:lnTo>
                    <a:pt x="1258" y="462"/>
                  </a:lnTo>
                  <a:lnTo>
                    <a:pt x="1296" y="444"/>
                  </a:lnTo>
                  <a:lnTo>
                    <a:pt x="104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5" name="组合 114"/>
            <p:cNvGrpSpPr/>
            <p:nvPr/>
          </p:nvGrpSpPr>
          <p:grpSpPr>
            <a:xfrm>
              <a:off x="4007724" y="3587560"/>
              <a:ext cx="187983" cy="184873"/>
              <a:chOff x="5032375" y="3027363"/>
              <a:chExt cx="1727200" cy="1698625"/>
            </a:xfrm>
          </p:grpSpPr>
          <p:sp>
            <p:nvSpPr>
              <p:cNvPr id="116"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1" name="组合 120"/>
          <p:cNvGrpSpPr/>
          <p:nvPr/>
        </p:nvGrpSpPr>
        <p:grpSpPr>
          <a:xfrm>
            <a:off x="6808191" y="2988680"/>
            <a:ext cx="1051539" cy="1305288"/>
            <a:chOff x="5106211" y="2320675"/>
            <a:chExt cx="788757" cy="978966"/>
          </a:xfrm>
        </p:grpSpPr>
        <p:sp>
          <p:nvSpPr>
            <p:cNvPr id="122" name="Freeform 9"/>
            <p:cNvSpPr>
              <a:spLocks/>
            </p:cNvSpPr>
            <p:nvPr/>
          </p:nvSpPr>
          <p:spPr bwMode="auto">
            <a:xfrm rot="1800000">
              <a:off x="5106211" y="2320675"/>
              <a:ext cx="788757" cy="978966"/>
            </a:xfrm>
            <a:custGeom>
              <a:avLst/>
              <a:gdLst>
                <a:gd name="T0" fmla="*/ 0 w 904"/>
                <a:gd name="T1" fmla="*/ 444 h 1122"/>
                <a:gd name="T2" fmla="*/ 0 w 904"/>
                <a:gd name="T3" fmla="*/ 444 h 1122"/>
                <a:gd name="T4" fmla="*/ 42 w 904"/>
                <a:gd name="T5" fmla="*/ 472 h 1122"/>
                <a:gd name="T6" fmla="*/ 82 w 904"/>
                <a:gd name="T7" fmla="*/ 502 h 1122"/>
                <a:gd name="T8" fmla="*/ 120 w 904"/>
                <a:gd name="T9" fmla="*/ 534 h 1122"/>
                <a:gd name="T10" fmla="*/ 156 w 904"/>
                <a:gd name="T11" fmla="*/ 568 h 1122"/>
                <a:gd name="T12" fmla="*/ 190 w 904"/>
                <a:gd name="T13" fmla="*/ 606 h 1122"/>
                <a:gd name="T14" fmla="*/ 222 w 904"/>
                <a:gd name="T15" fmla="*/ 644 h 1122"/>
                <a:gd name="T16" fmla="*/ 252 w 904"/>
                <a:gd name="T17" fmla="*/ 686 h 1122"/>
                <a:gd name="T18" fmla="*/ 278 w 904"/>
                <a:gd name="T19" fmla="*/ 728 h 1122"/>
                <a:gd name="T20" fmla="*/ 302 w 904"/>
                <a:gd name="T21" fmla="*/ 772 h 1122"/>
                <a:gd name="T22" fmla="*/ 324 w 904"/>
                <a:gd name="T23" fmla="*/ 818 h 1122"/>
                <a:gd name="T24" fmla="*/ 342 w 904"/>
                <a:gd name="T25" fmla="*/ 866 h 1122"/>
                <a:gd name="T26" fmla="*/ 358 w 904"/>
                <a:gd name="T27" fmla="*/ 914 h 1122"/>
                <a:gd name="T28" fmla="*/ 372 w 904"/>
                <a:gd name="T29" fmla="*/ 964 h 1122"/>
                <a:gd name="T30" fmla="*/ 382 w 904"/>
                <a:gd name="T31" fmla="*/ 1016 h 1122"/>
                <a:gd name="T32" fmla="*/ 388 w 904"/>
                <a:gd name="T33" fmla="*/ 1068 h 1122"/>
                <a:gd name="T34" fmla="*/ 392 w 904"/>
                <a:gd name="T35" fmla="*/ 1122 h 1122"/>
                <a:gd name="T36" fmla="*/ 904 w 904"/>
                <a:gd name="T37" fmla="*/ 1122 h 1122"/>
                <a:gd name="T38" fmla="*/ 904 w 904"/>
                <a:gd name="T39" fmla="*/ 1122 h 1122"/>
                <a:gd name="T40" fmla="*/ 902 w 904"/>
                <a:gd name="T41" fmla="*/ 1076 h 1122"/>
                <a:gd name="T42" fmla="*/ 898 w 904"/>
                <a:gd name="T43" fmla="*/ 1032 h 1122"/>
                <a:gd name="T44" fmla="*/ 894 w 904"/>
                <a:gd name="T45" fmla="*/ 990 h 1122"/>
                <a:gd name="T46" fmla="*/ 888 w 904"/>
                <a:gd name="T47" fmla="*/ 946 h 1122"/>
                <a:gd name="T48" fmla="*/ 882 w 904"/>
                <a:gd name="T49" fmla="*/ 904 h 1122"/>
                <a:gd name="T50" fmla="*/ 872 w 904"/>
                <a:gd name="T51" fmla="*/ 862 h 1122"/>
                <a:gd name="T52" fmla="*/ 864 w 904"/>
                <a:gd name="T53" fmla="*/ 820 h 1122"/>
                <a:gd name="T54" fmla="*/ 852 w 904"/>
                <a:gd name="T55" fmla="*/ 778 h 1122"/>
                <a:gd name="T56" fmla="*/ 840 w 904"/>
                <a:gd name="T57" fmla="*/ 738 h 1122"/>
                <a:gd name="T58" fmla="*/ 826 w 904"/>
                <a:gd name="T59" fmla="*/ 698 h 1122"/>
                <a:gd name="T60" fmla="*/ 812 w 904"/>
                <a:gd name="T61" fmla="*/ 658 h 1122"/>
                <a:gd name="T62" fmla="*/ 794 w 904"/>
                <a:gd name="T63" fmla="*/ 618 h 1122"/>
                <a:gd name="T64" fmla="*/ 778 w 904"/>
                <a:gd name="T65" fmla="*/ 580 h 1122"/>
                <a:gd name="T66" fmla="*/ 760 w 904"/>
                <a:gd name="T67" fmla="*/ 542 h 1122"/>
                <a:gd name="T68" fmla="*/ 740 w 904"/>
                <a:gd name="T69" fmla="*/ 506 h 1122"/>
                <a:gd name="T70" fmla="*/ 720 w 904"/>
                <a:gd name="T71" fmla="*/ 470 h 1122"/>
                <a:gd name="T72" fmla="*/ 698 w 904"/>
                <a:gd name="T73" fmla="*/ 434 h 1122"/>
                <a:gd name="T74" fmla="*/ 674 w 904"/>
                <a:gd name="T75" fmla="*/ 398 h 1122"/>
                <a:gd name="T76" fmla="*/ 650 w 904"/>
                <a:gd name="T77" fmla="*/ 364 h 1122"/>
                <a:gd name="T78" fmla="*/ 626 w 904"/>
                <a:gd name="T79" fmla="*/ 332 h 1122"/>
                <a:gd name="T80" fmla="*/ 600 w 904"/>
                <a:gd name="T81" fmla="*/ 298 h 1122"/>
                <a:gd name="T82" fmla="*/ 574 w 904"/>
                <a:gd name="T83" fmla="*/ 266 h 1122"/>
                <a:gd name="T84" fmla="*/ 546 w 904"/>
                <a:gd name="T85" fmla="*/ 236 h 1122"/>
                <a:gd name="T86" fmla="*/ 516 w 904"/>
                <a:gd name="T87" fmla="*/ 206 h 1122"/>
                <a:gd name="T88" fmla="*/ 488 w 904"/>
                <a:gd name="T89" fmla="*/ 176 h 1122"/>
                <a:gd name="T90" fmla="*/ 456 w 904"/>
                <a:gd name="T91" fmla="*/ 148 h 1122"/>
                <a:gd name="T92" fmla="*/ 426 w 904"/>
                <a:gd name="T93" fmla="*/ 122 h 1122"/>
                <a:gd name="T94" fmla="*/ 392 w 904"/>
                <a:gd name="T95" fmla="*/ 96 h 1122"/>
                <a:gd name="T96" fmla="*/ 360 w 904"/>
                <a:gd name="T97" fmla="*/ 70 h 1122"/>
                <a:gd name="T98" fmla="*/ 326 w 904"/>
                <a:gd name="T99" fmla="*/ 46 h 1122"/>
                <a:gd name="T100" fmla="*/ 292 w 904"/>
                <a:gd name="T101" fmla="*/ 22 h 1122"/>
                <a:gd name="T102" fmla="*/ 256 w 904"/>
                <a:gd name="T103" fmla="*/ 0 h 1122"/>
                <a:gd name="T104" fmla="*/ 0 w 904"/>
                <a:gd name="T105" fmla="*/ 44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04" h="1122">
                  <a:moveTo>
                    <a:pt x="0" y="444"/>
                  </a:moveTo>
                  <a:lnTo>
                    <a:pt x="0" y="444"/>
                  </a:lnTo>
                  <a:lnTo>
                    <a:pt x="42" y="472"/>
                  </a:lnTo>
                  <a:lnTo>
                    <a:pt x="82" y="502"/>
                  </a:lnTo>
                  <a:lnTo>
                    <a:pt x="120" y="534"/>
                  </a:lnTo>
                  <a:lnTo>
                    <a:pt x="156" y="568"/>
                  </a:lnTo>
                  <a:lnTo>
                    <a:pt x="190" y="606"/>
                  </a:lnTo>
                  <a:lnTo>
                    <a:pt x="222" y="644"/>
                  </a:lnTo>
                  <a:lnTo>
                    <a:pt x="252" y="686"/>
                  </a:lnTo>
                  <a:lnTo>
                    <a:pt x="278" y="728"/>
                  </a:lnTo>
                  <a:lnTo>
                    <a:pt x="302" y="772"/>
                  </a:lnTo>
                  <a:lnTo>
                    <a:pt x="324" y="818"/>
                  </a:lnTo>
                  <a:lnTo>
                    <a:pt x="342" y="866"/>
                  </a:lnTo>
                  <a:lnTo>
                    <a:pt x="358" y="914"/>
                  </a:lnTo>
                  <a:lnTo>
                    <a:pt x="372" y="964"/>
                  </a:lnTo>
                  <a:lnTo>
                    <a:pt x="382" y="1016"/>
                  </a:lnTo>
                  <a:lnTo>
                    <a:pt x="388" y="1068"/>
                  </a:lnTo>
                  <a:lnTo>
                    <a:pt x="392" y="1122"/>
                  </a:lnTo>
                  <a:lnTo>
                    <a:pt x="904" y="1122"/>
                  </a:lnTo>
                  <a:lnTo>
                    <a:pt x="904" y="1122"/>
                  </a:lnTo>
                  <a:lnTo>
                    <a:pt x="902" y="1076"/>
                  </a:lnTo>
                  <a:lnTo>
                    <a:pt x="898" y="1032"/>
                  </a:lnTo>
                  <a:lnTo>
                    <a:pt x="894" y="990"/>
                  </a:lnTo>
                  <a:lnTo>
                    <a:pt x="888" y="946"/>
                  </a:lnTo>
                  <a:lnTo>
                    <a:pt x="882" y="904"/>
                  </a:lnTo>
                  <a:lnTo>
                    <a:pt x="872" y="862"/>
                  </a:lnTo>
                  <a:lnTo>
                    <a:pt x="864" y="820"/>
                  </a:lnTo>
                  <a:lnTo>
                    <a:pt x="852" y="778"/>
                  </a:lnTo>
                  <a:lnTo>
                    <a:pt x="840" y="738"/>
                  </a:lnTo>
                  <a:lnTo>
                    <a:pt x="826" y="698"/>
                  </a:lnTo>
                  <a:lnTo>
                    <a:pt x="812" y="658"/>
                  </a:lnTo>
                  <a:lnTo>
                    <a:pt x="794" y="618"/>
                  </a:lnTo>
                  <a:lnTo>
                    <a:pt x="778" y="580"/>
                  </a:lnTo>
                  <a:lnTo>
                    <a:pt x="760" y="542"/>
                  </a:lnTo>
                  <a:lnTo>
                    <a:pt x="740" y="506"/>
                  </a:lnTo>
                  <a:lnTo>
                    <a:pt x="720" y="470"/>
                  </a:lnTo>
                  <a:lnTo>
                    <a:pt x="698" y="434"/>
                  </a:lnTo>
                  <a:lnTo>
                    <a:pt x="674" y="398"/>
                  </a:lnTo>
                  <a:lnTo>
                    <a:pt x="650" y="364"/>
                  </a:lnTo>
                  <a:lnTo>
                    <a:pt x="626" y="332"/>
                  </a:lnTo>
                  <a:lnTo>
                    <a:pt x="600" y="298"/>
                  </a:lnTo>
                  <a:lnTo>
                    <a:pt x="574" y="266"/>
                  </a:lnTo>
                  <a:lnTo>
                    <a:pt x="546" y="236"/>
                  </a:lnTo>
                  <a:lnTo>
                    <a:pt x="516" y="206"/>
                  </a:lnTo>
                  <a:lnTo>
                    <a:pt x="488" y="176"/>
                  </a:lnTo>
                  <a:lnTo>
                    <a:pt x="456" y="148"/>
                  </a:lnTo>
                  <a:lnTo>
                    <a:pt x="426" y="122"/>
                  </a:lnTo>
                  <a:lnTo>
                    <a:pt x="392" y="96"/>
                  </a:lnTo>
                  <a:lnTo>
                    <a:pt x="360" y="70"/>
                  </a:lnTo>
                  <a:lnTo>
                    <a:pt x="326" y="46"/>
                  </a:lnTo>
                  <a:lnTo>
                    <a:pt x="292" y="22"/>
                  </a:lnTo>
                  <a:lnTo>
                    <a:pt x="256" y="0"/>
                  </a:lnTo>
                  <a:lnTo>
                    <a:pt x="0" y="44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3" name="组合 122"/>
            <p:cNvGrpSpPr/>
            <p:nvPr/>
          </p:nvGrpSpPr>
          <p:grpSpPr>
            <a:xfrm>
              <a:off x="5420525" y="2773910"/>
              <a:ext cx="184873" cy="184873"/>
              <a:chOff x="152400" y="414338"/>
              <a:chExt cx="1698625" cy="1698625"/>
            </a:xfrm>
          </p:grpSpPr>
          <p:sp>
            <p:nvSpPr>
              <p:cNvPr id="124"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6" name="组合 125"/>
          <p:cNvGrpSpPr/>
          <p:nvPr/>
        </p:nvGrpSpPr>
        <p:grpSpPr>
          <a:xfrm>
            <a:off x="5945367" y="2315433"/>
            <a:ext cx="1507517" cy="709649"/>
            <a:chOff x="4459009" y="1815738"/>
            <a:chExt cx="1130785" cy="532237"/>
          </a:xfrm>
        </p:grpSpPr>
        <p:sp>
          <p:nvSpPr>
            <p:cNvPr id="127" name="Freeform 7"/>
            <p:cNvSpPr>
              <a:spLocks/>
            </p:cNvSpPr>
            <p:nvPr/>
          </p:nvSpPr>
          <p:spPr bwMode="auto">
            <a:xfrm rot="1800000">
              <a:off x="4459009" y="1815738"/>
              <a:ext cx="1130785" cy="532237"/>
            </a:xfrm>
            <a:custGeom>
              <a:avLst/>
              <a:gdLst>
                <a:gd name="T0" fmla="*/ 256 w 1296"/>
                <a:gd name="T1" fmla="*/ 610 h 610"/>
                <a:gd name="T2" fmla="*/ 256 w 1296"/>
                <a:gd name="T3" fmla="*/ 610 h 610"/>
                <a:gd name="T4" fmla="*/ 302 w 1296"/>
                <a:gd name="T5" fmla="*/ 588 h 610"/>
                <a:gd name="T6" fmla="*/ 348 w 1296"/>
                <a:gd name="T7" fmla="*/ 568 h 610"/>
                <a:gd name="T8" fmla="*/ 394 w 1296"/>
                <a:gd name="T9" fmla="*/ 552 h 610"/>
                <a:gd name="T10" fmla="*/ 442 w 1296"/>
                <a:gd name="T11" fmla="*/ 538 h 610"/>
                <a:gd name="T12" fmla="*/ 492 w 1296"/>
                <a:gd name="T13" fmla="*/ 526 h 610"/>
                <a:gd name="T14" fmla="*/ 544 w 1296"/>
                <a:gd name="T15" fmla="*/ 518 h 610"/>
                <a:gd name="T16" fmla="*/ 596 w 1296"/>
                <a:gd name="T17" fmla="*/ 514 h 610"/>
                <a:gd name="T18" fmla="*/ 648 w 1296"/>
                <a:gd name="T19" fmla="*/ 512 h 610"/>
                <a:gd name="T20" fmla="*/ 648 w 1296"/>
                <a:gd name="T21" fmla="*/ 512 h 610"/>
                <a:gd name="T22" fmla="*/ 700 w 1296"/>
                <a:gd name="T23" fmla="*/ 514 h 610"/>
                <a:gd name="T24" fmla="*/ 752 w 1296"/>
                <a:gd name="T25" fmla="*/ 518 h 610"/>
                <a:gd name="T26" fmla="*/ 804 w 1296"/>
                <a:gd name="T27" fmla="*/ 526 h 610"/>
                <a:gd name="T28" fmla="*/ 852 w 1296"/>
                <a:gd name="T29" fmla="*/ 538 h 610"/>
                <a:gd name="T30" fmla="*/ 902 w 1296"/>
                <a:gd name="T31" fmla="*/ 552 h 610"/>
                <a:gd name="T32" fmla="*/ 948 w 1296"/>
                <a:gd name="T33" fmla="*/ 568 h 610"/>
                <a:gd name="T34" fmla="*/ 994 w 1296"/>
                <a:gd name="T35" fmla="*/ 588 h 610"/>
                <a:gd name="T36" fmla="*/ 1040 w 1296"/>
                <a:gd name="T37" fmla="*/ 610 h 610"/>
                <a:gd name="T38" fmla="*/ 1296 w 1296"/>
                <a:gd name="T39" fmla="*/ 168 h 610"/>
                <a:gd name="T40" fmla="*/ 1296 w 1296"/>
                <a:gd name="T41" fmla="*/ 168 h 610"/>
                <a:gd name="T42" fmla="*/ 1258 w 1296"/>
                <a:gd name="T43" fmla="*/ 148 h 610"/>
                <a:gd name="T44" fmla="*/ 1222 w 1296"/>
                <a:gd name="T45" fmla="*/ 130 h 610"/>
                <a:gd name="T46" fmla="*/ 1184 w 1296"/>
                <a:gd name="T47" fmla="*/ 112 h 610"/>
                <a:gd name="T48" fmla="*/ 1146 w 1296"/>
                <a:gd name="T49" fmla="*/ 96 h 610"/>
                <a:gd name="T50" fmla="*/ 1108 w 1296"/>
                <a:gd name="T51" fmla="*/ 82 h 610"/>
                <a:gd name="T52" fmla="*/ 1068 w 1296"/>
                <a:gd name="T53" fmla="*/ 68 h 610"/>
                <a:gd name="T54" fmla="*/ 1028 w 1296"/>
                <a:gd name="T55" fmla="*/ 56 h 610"/>
                <a:gd name="T56" fmla="*/ 988 w 1296"/>
                <a:gd name="T57" fmla="*/ 44 h 610"/>
                <a:gd name="T58" fmla="*/ 946 w 1296"/>
                <a:gd name="T59" fmla="*/ 34 h 610"/>
                <a:gd name="T60" fmla="*/ 906 w 1296"/>
                <a:gd name="T61" fmla="*/ 26 h 610"/>
                <a:gd name="T62" fmla="*/ 864 w 1296"/>
                <a:gd name="T63" fmla="*/ 18 h 610"/>
                <a:gd name="T64" fmla="*/ 822 w 1296"/>
                <a:gd name="T65" fmla="*/ 12 h 610"/>
                <a:gd name="T66" fmla="*/ 778 w 1296"/>
                <a:gd name="T67" fmla="*/ 6 h 610"/>
                <a:gd name="T68" fmla="*/ 736 w 1296"/>
                <a:gd name="T69" fmla="*/ 4 h 610"/>
                <a:gd name="T70" fmla="*/ 692 w 1296"/>
                <a:gd name="T71" fmla="*/ 2 h 610"/>
                <a:gd name="T72" fmla="*/ 648 w 1296"/>
                <a:gd name="T73" fmla="*/ 0 h 610"/>
                <a:gd name="T74" fmla="*/ 648 w 1296"/>
                <a:gd name="T75" fmla="*/ 0 h 610"/>
                <a:gd name="T76" fmla="*/ 604 w 1296"/>
                <a:gd name="T77" fmla="*/ 2 h 610"/>
                <a:gd name="T78" fmla="*/ 560 w 1296"/>
                <a:gd name="T79" fmla="*/ 4 h 610"/>
                <a:gd name="T80" fmla="*/ 518 w 1296"/>
                <a:gd name="T81" fmla="*/ 6 h 610"/>
                <a:gd name="T82" fmla="*/ 474 w 1296"/>
                <a:gd name="T83" fmla="*/ 12 h 610"/>
                <a:gd name="T84" fmla="*/ 432 w 1296"/>
                <a:gd name="T85" fmla="*/ 18 h 610"/>
                <a:gd name="T86" fmla="*/ 390 w 1296"/>
                <a:gd name="T87" fmla="*/ 26 h 610"/>
                <a:gd name="T88" fmla="*/ 350 w 1296"/>
                <a:gd name="T89" fmla="*/ 34 h 610"/>
                <a:gd name="T90" fmla="*/ 308 w 1296"/>
                <a:gd name="T91" fmla="*/ 44 h 610"/>
                <a:gd name="T92" fmla="*/ 268 w 1296"/>
                <a:gd name="T93" fmla="*/ 56 h 610"/>
                <a:gd name="T94" fmla="*/ 228 w 1296"/>
                <a:gd name="T95" fmla="*/ 68 h 610"/>
                <a:gd name="T96" fmla="*/ 188 w 1296"/>
                <a:gd name="T97" fmla="*/ 82 h 610"/>
                <a:gd name="T98" fmla="*/ 150 w 1296"/>
                <a:gd name="T99" fmla="*/ 96 h 610"/>
                <a:gd name="T100" fmla="*/ 112 w 1296"/>
                <a:gd name="T101" fmla="*/ 112 h 610"/>
                <a:gd name="T102" fmla="*/ 74 w 1296"/>
                <a:gd name="T103" fmla="*/ 130 h 610"/>
                <a:gd name="T104" fmla="*/ 38 w 1296"/>
                <a:gd name="T105" fmla="*/ 148 h 610"/>
                <a:gd name="T106" fmla="*/ 0 w 1296"/>
                <a:gd name="T107" fmla="*/ 168 h 610"/>
                <a:gd name="T108" fmla="*/ 256 w 1296"/>
                <a:gd name="T109"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96" h="610">
                  <a:moveTo>
                    <a:pt x="256" y="610"/>
                  </a:moveTo>
                  <a:lnTo>
                    <a:pt x="256" y="610"/>
                  </a:lnTo>
                  <a:lnTo>
                    <a:pt x="302" y="588"/>
                  </a:lnTo>
                  <a:lnTo>
                    <a:pt x="348" y="568"/>
                  </a:lnTo>
                  <a:lnTo>
                    <a:pt x="394" y="552"/>
                  </a:lnTo>
                  <a:lnTo>
                    <a:pt x="442" y="538"/>
                  </a:lnTo>
                  <a:lnTo>
                    <a:pt x="492" y="526"/>
                  </a:lnTo>
                  <a:lnTo>
                    <a:pt x="544" y="518"/>
                  </a:lnTo>
                  <a:lnTo>
                    <a:pt x="596" y="514"/>
                  </a:lnTo>
                  <a:lnTo>
                    <a:pt x="648" y="512"/>
                  </a:lnTo>
                  <a:lnTo>
                    <a:pt x="648" y="512"/>
                  </a:lnTo>
                  <a:lnTo>
                    <a:pt x="700" y="514"/>
                  </a:lnTo>
                  <a:lnTo>
                    <a:pt x="752" y="518"/>
                  </a:lnTo>
                  <a:lnTo>
                    <a:pt x="804" y="526"/>
                  </a:lnTo>
                  <a:lnTo>
                    <a:pt x="852" y="538"/>
                  </a:lnTo>
                  <a:lnTo>
                    <a:pt x="902" y="552"/>
                  </a:lnTo>
                  <a:lnTo>
                    <a:pt x="948" y="568"/>
                  </a:lnTo>
                  <a:lnTo>
                    <a:pt x="994" y="588"/>
                  </a:lnTo>
                  <a:lnTo>
                    <a:pt x="1040" y="610"/>
                  </a:lnTo>
                  <a:lnTo>
                    <a:pt x="1296" y="168"/>
                  </a:lnTo>
                  <a:lnTo>
                    <a:pt x="1296" y="168"/>
                  </a:lnTo>
                  <a:lnTo>
                    <a:pt x="1258" y="148"/>
                  </a:lnTo>
                  <a:lnTo>
                    <a:pt x="1222" y="130"/>
                  </a:lnTo>
                  <a:lnTo>
                    <a:pt x="1184" y="112"/>
                  </a:lnTo>
                  <a:lnTo>
                    <a:pt x="1146" y="96"/>
                  </a:lnTo>
                  <a:lnTo>
                    <a:pt x="1108" y="82"/>
                  </a:lnTo>
                  <a:lnTo>
                    <a:pt x="1068" y="68"/>
                  </a:lnTo>
                  <a:lnTo>
                    <a:pt x="1028" y="56"/>
                  </a:lnTo>
                  <a:lnTo>
                    <a:pt x="988" y="44"/>
                  </a:lnTo>
                  <a:lnTo>
                    <a:pt x="946" y="34"/>
                  </a:lnTo>
                  <a:lnTo>
                    <a:pt x="906" y="26"/>
                  </a:lnTo>
                  <a:lnTo>
                    <a:pt x="864" y="18"/>
                  </a:lnTo>
                  <a:lnTo>
                    <a:pt x="822" y="12"/>
                  </a:lnTo>
                  <a:lnTo>
                    <a:pt x="778" y="6"/>
                  </a:lnTo>
                  <a:lnTo>
                    <a:pt x="736" y="4"/>
                  </a:lnTo>
                  <a:lnTo>
                    <a:pt x="692" y="2"/>
                  </a:lnTo>
                  <a:lnTo>
                    <a:pt x="648" y="0"/>
                  </a:lnTo>
                  <a:lnTo>
                    <a:pt x="648" y="0"/>
                  </a:lnTo>
                  <a:lnTo>
                    <a:pt x="604" y="2"/>
                  </a:lnTo>
                  <a:lnTo>
                    <a:pt x="560" y="4"/>
                  </a:lnTo>
                  <a:lnTo>
                    <a:pt x="518" y="6"/>
                  </a:lnTo>
                  <a:lnTo>
                    <a:pt x="474" y="12"/>
                  </a:lnTo>
                  <a:lnTo>
                    <a:pt x="432" y="18"/>
                  </a:lnTo>
                  <a:lnTo>
                    <a:pt x="390" y="26"/>
                  </a:lnTo>
                  <a:lnTo>
                    <a:pt x="350" y="34"/>
                  </a:lnTo>
                  <a:lnTo>
                    <a:pt x="308" y="44"/>
                  </a:lnTo>
                  <a:lnTo>
                    <a:pt x="268" y="56"/>
                  </a:lnTo>
                  <a:lnTo>
                    <a:pt x="228" y="68"/>
                  </a:lnTo>
                  <a:lnTo>
                    <a:pt x="188" y="82"/>
                  </a:lnTo>
                  <a:lnTo>
                    <a:pt x="150" y="96"/>
                  </a:lnTo>
                  <a:lnTo>
                    <a:pt x="112" y="112"/>
                  </a:lnTo>
                  <a:lnTo>
                    <a:pt x="74" y="130"/>
                  </a:lnTo>
                  <a:lnTo>
                    <a:pt x="38" y="148"/>
                  </a:lnTo>
                  <a:lnTo>
                    <a:pt x="0" y="168"/>
                  </a:lnTo>
                  <a:lnTo>
                    <a:pt x="256" y="61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28" name="组合 127"/>
            <p:cNvGrpSpPr/>
            <p:nvPr/>
          </p:nvGrpSpPr>
          <p:grpSpPr>
            <a:xfrm>
              <a:off x="4961556" y="1959795"/>
              <a:ext cx="145320" cy="210125"/>
              <a:chOff x="4499340" y="1835944"/>
              <a:chExt cx="145320" cy="210125"/>
            </a:xfrm>
          </p:grpSpPr>
          <p:sp>
            <p:nvSpPr>
              <p:cNvPr id="129" name="Freeform 5"/>
              <p:cNvSpPr>
                <a:spLocks/>
              </p:cNvSpPr>
              <p:nvPr/>
            </p:nvSpPr>
            <p:spPr bwMode="auto">
              <a:xfrm>
                <a:off x="4499340" y="1835944"/>
                <a:ext cx="145320" cy="174384"/>
              </a:xfrm>
              <a:custGeom>
                <a:avLst/>
                <a:gdLst>
                  <a:gd name="T0" fmla="*/ 202 w 740"/>
                  <a:gd name="T1" fmla="*/ 818 h 888"/>
                  <a:gd name="T2" fmla="*/ 202 w 740"/>
                  <a:gd name="T3" fmla="*/ 700 h 888"/>
                  <a:gd name="T4" fmla="*/ 160 w 740"/>
                  <a:gd name="T5" fmla="*/ 674 h 888"/>
                  <a:gd name="T6" fmla="*/ 120 w 740"/>
                  <a:gd name="T7" fmla="*/ 642 h 888"/>
                  <a:gd name="T8" fmla="*/ 86 w 740"/>
                  <a:gd name="T9" fmla="*/ 606 h 888"/>
                  <a:gd name="T10" fmla="*/ 56 w 740"/>
                  <a:gd name="T11" fmla="*/ 566 h 888"/>
                  <a:gd name="T12" fmla="*/ 32 w 740"/>
                  <a:gd name="T13" fmla="*/ 522 h 888"/>
                  <a:gd name="T14" fmla="*/ 14 w 740"/>
                  <a:gd name="T15" fmla="*/ 474 h 888"/>
                  <a:gd name="T16" fmla="*/ 4 w 740"/>
                  <a:gd name="T17" fmla="*/ 424 h 888"/>
                  <a:gd name="T18" fmla="*/ 0 w 740"/>
                  <a:gd name="T19" fmla="*/ 370 h 888"/>
                  <a:gd name="T20" fmla="*/ 2 w 740"/>
                  <a:gd name="T21" fmla="*/ 332 h 888"/>
                  <a:gd name="T22" fmla="*/ 16 w 740"/>
                  <a:gd name="T23" fmla="*/ 260 h 888"/>
                  <a:gd name="T24" fmla="*/ 44 w 740"/>
                  <a:gd name="T25" fmla="*/ 194 h 888"/>
                  <a:gd name="T26" fmla="*/ 84 w 740"/>
                  <a:gd name="T27" fmla="*/ 134 h 888"/>
                  <a:gd name="T28" fmla="*/ 134 w 740"/>
                  <a:gd name="T29" fmla="*/ 84 h 888"/>
                  <a:gd name="T30" fmla="*/ 194 w 740"/>
                  <a:gd name="T31" fmla="*/ 44 h 888"/>
                  <a:gd name="T32" fmla="*/ 260 w 740"/>
                  <a:gd name="T33" fmla="*/ 16 h 888"/>
                  <a:gd name="T34" fmla="*/ 332 w 740"/>
                  <a:gd name="T35" fmla="*/ 2 h 888"/>
                  <a:gd name="T36" fmla="*/ 370 w 740"/>
                  <a:gd name="T37" fmla="*/ 0 h 888"/>
                  <a:gd name="T38" fmla="*/ 446 w 740"/>
                  <a:gd name="T39" fmla="*/ 8 h 888"/>
                  <a:gd name="T40" fmla="*/ 514 w 740"/>
                  <a:gd name="T41" fmla="*/ 28 h 888"/>
                  <a:gd name="T42" fmla="*/ 578 w 740"/>
                  <a:gd name="T43" fmla="*/ 64 h 888"/>
                  <a:gd name="T44" fmla="*/ 632 w 740"/>
                  <a:gd name="T45" fmla="*/ 108 h 888"/>
                  <a:gd name="T46" fmla="*/ 678 w 740"/>
                  <a:gd name="T47" fmla="*/ 164 h 888"/>
                  <a:gd name="T48" fmla="*/ 712 w 740"/>
                  <a:gd name="T49" fmla="*/ 226 h 888"/>
                  <a:gd name="T50" fmla="*/ 734 w 740"/>
                  <a:gd name="T51" fmla="*/ 296 h 888"/>
                  <a:gd name="T52" fmla="*/ 740 w 740"/>
                  <a:gd name="T53" fmla="*/ 370 h 888"/>
                  <a:gd name="T54" fmla="*/ 740 w 740"/>
                  <a:gd name="T55" fmla="*/ 398 h 888"/>
                  <a:gd name="T56" fmla="*/ 732 w 740"/>
                  <a:gd name="T57" fmla="*/ 450 h 888"/>
                  <a:gd name="T58" fmla="*/ 718 w 740"/>
                  <a:gd name="T59" fmla="*/ 498 h 888"/>
                  <a:gd name="T60" fmla="*/ 696 w 740"/>
                  <a:gd name="T61" fmla="*/ 546 h 888"/>
                  <a:gd name="T62" fmla="*/ 670 w 740"/>
                  <a:gd name="T63" fmla="*/ 588 h 888"/>
                  <a:gd name="T64" fmla="*/ 638 w 740"/>
                  <a:gd name="T65" fmla="*/ 626 h 888"/>
                  <a:gd name="T66" fmla="*/ 600 w 740"/>
                  <a:gd name="T67" fmla="*/ 660 h 888"/>
                  <a:gd name="T68" fmla="*/ 558 w 740"/>
                  <a:gd name="T69" fmla="*/ 690 h 888"/>
                  <a:gd name="T70" fmla="*/ 536 w 740"/>
                  <a:gd name="T71" fmla="*/ 78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0" h="888">
                    <a:moveTo>
                      <a:pt x="518" y="888"/>
                    </a:moveTo>
                    <a:lnTo>
                      <a:pt x="202" y="818"/>
                    </a:lnTo>
                    <a:lnTo>
                      <a:pt x="202" y="700"/>
                    </a:lnTo>
                    <a:lnTo>
                      <a:pt x="202" y="700"/>
                    </a:lnTo>
                    <a:lnTo>
                      <a:pt x="180" y="688"/>
                    </a:lnTo>
                    <a:lnTo>
                      <a:pt x="160" y="674"/>
                    </a:lnTo>
                    <a:lnTo>
                      <a:pt x="140" y="660"/>
                    </a:lnTo>
                    <a:lnTo>
                      <a:pt x="120" y="642"/>
                    </a:lnTo>
                    <a:lnTo>
                      <a:pt x="102" y="626"/>
                    </a:lnTo>
                    <a:lnTo>
                      <a:pt x="86" y="606"/>
                    </a:lnTo>
                    <a:lnTo>
                      <a:pt x="70" y="586"/>
                    </a:lnTo>
                    <a:lnTo>
                      <a:pt x="56" y="566"/>
                    </a:lnTo>
                    <a:lnTo>
                      <a:pt x="44" y="544"/>
                    </a:lnTo>
                    <a:lnTo>
                      <a:pt x="32" y="522"/>
                    </a:lnTo>
                    <a:lnTo>
                      <a:pt x="22" y="498"/>
                    </a:lnTo>
                    <a:lnTo>
                      <a:pt x="14" y="474"/>
                    </a:lnTo>
                    <a:lnTo>
                      <a:pt x="8" y="448"/>
                    </a:lnTo>
                    <a:lnTo>
                      <a:pt x="4" y="424"/>
                    </a:lnTo>
                    <a:lnTo>
                      <a:pt x="2" y="396"/>
                    </a:lnTo>
                    <a:lnTo>
                      <a:pt x="0" y="370"/>
                    </a:lnTo>
                    <a:lnTo>
                      <a:pt x="0" y="370"/>
                    </a:lnTo>
                    <a:lnTo>
                      <a:pt x="2" y="332"/>
                    </a:lnTo>
                    <a:lnTo>
                      <a:pt x="8" y="296"/>
                    </a:lnTo>
                    <a:lnTo>
                      <a:pt x="16" y="260"/>
                    </a:lnTo>
                    <a:lnTo>
                      <a:pt x="30" y="226"/>
                    </a:lnTo>
                    <a:lnTo>
                      <a:pt x="44" y="194"/>
                    </a:lnTo>
                    <a:lnTo>
                      <a:pt x="64" y="164"/>
                    </a:lnTo>
                    <a:lnTo>
                      <a:pt x="84" y="134"/>
                    </a:lnTo>
                    <a:lnTo>
                      <a:pt x="108" y="108"/>
                    </a:lnTo>
                    <a:lnTo>
                      <a:pt x="134" y="84"/>
                    </a:lnTo>
                    <a:lnTo>
                      <a:pt x="164" y="64"/>
                    </a:lnTo>
                    <a:lnTo>
                      <a:pt x="194" y="44"/>
                    </a:lnTo>
                    <a:lnTo>
                      <a:pt x="226" y="28"/>
                    </a:lnTo>
                    <a:lnTo>
                      <a:pt x="260" y="16"/>
                    </a:lnTo>
                    <a:lnTo>
                      <a:pt x="296" y="8"/>
                    </a:lnTo>
                    <a:lnTo>
                      <a:pt x="332" y="2"/>
                    </a:lnTo>
                    <a:lnTo>
                      <a:pt x="370" y="0"/>
                    </a:lnTo>
                    <a:lnTo>
                      <a:pt x="370" y="0"/>
                    </a:lnTo>
                    <a:lnTo>
                      <a:pt x="408" y="2"/>
                    </a:lnTo>
                    <a:lnTo>
                      <a:pt x="446" y="8"/>
                    </a:lnTo>
                    <a:lnTo>
                      <a:pt x="480" y="16"/>
                    </a:lnTo>
                    <a:lnTo>
                      <a:pt x="514" y="28"/>
                    </a:lnTo>
                    <a:lnTo>
                      <a:pt x="546" y="44"/>
                    </a:lnTo>
                    <a:lnTo>
                      <a:pt x="578" y="64"/>
                    </a:lnTo>
                    <a:lnTo>
                      <a:pt x="606" y="84"/>
                    </a:lnTo>
                    <a:lnTo>
                      <a:pt x="632" y="108"/>
                    </a:lnTo>
                    <a:lnTo>
                      <a:pt x="656" y="134"/>
                    </a:lnTo>
                    <a:lnTo>
                      <a:pt x="678" y="164"/>
                    </a:lnTo>
                    <a:lnTo>
                      <a:pt x="696" y="194"/>
                    </a:lnTo>
                    <a:lnTo>
                      <a:pt x="712" y="226"/>
                    </a:lnTo>
                    <a:lnTo>
                      <a:pt x="724" y="260"/>
                    </a:lnTo>
                    <a:lnTo>
                      <a:pt x="734" y="296"/>
                    </a:lnTo>
                    <a:lnTo>
                      <a:pt x="738" y="332"/>
                    </a:lnTo>
                    <a:lnTo>
                      <a:pt x="740" y="370"/>
                    </a:lnTo>
                    <a:lnTo>
                      <a:pt x="740" y="370"/>
                    </a:lnTo>
                    <a:lnTo>
                      <a:pt x="740" y="398"/>
                    </a:lnTo>
                    <a:lnTo>
                      <a:pt x="736" y="424"/>
                    </a:lnTo>
                    <a:lnTo>
                      <a:pt x="732" y="450"/>
                    </a:lnTo>
                    <a:lnTo>
                      <a:pt x="726" y="474"/>
                    </a:lnTo>
                    <a:lnTo>
                      <a:pt x="718" y="498"/>
                    </a:lnTo>
                    <a:lnTo>
                      <a:pt x="708" y="522"/>
                    </a:lnTo>
                    <a:lnTo>
                      <a:pt x="696" y="546"/>
                    </a:lnTo>
                    <a:lnTo>
                      <a:pt x="684" y="568"/>
                    </a:lnTo>
                    <a:lnTo>
                      <a:pt x="670" y="588"/>
                    </a:lnTo>
                    <a:lnTo>
                      <a:pt x="654" y="608"/>
                    </a:lnTo>
                    <a:lnTo>
                      <a:pt x="638" y="626"/>
                    </a:lnTo>
                    <a:lnTo>
                      <a:pt x="620" y="644"/>
                    </a:lnTo>
                    <a:lnTo>
                      <a:pt x="600" y="660"/>
                    </a:lnTo>
                    <a:lnTo>
                      <a:pt x="580" y="676"/>
                    </a:lnTo>
                    <a:lnTo>
                      <a:pt x="558" y="690"/>
                    </a:lnTo>
                    <a:lnTo>
                      <a:pt x="536" y="702"/>
                    </a:lnTo>
                    <a:lnTo>
                      <a:pt x="536" y="786"/>
                    </a:lnTo>
                    <a:lnTo>
                      <a:pt x="350" y="74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6"/>
              <p:cNvSpPr>
                <a:spLocks noChangeShapeType="1"/>
              </p:cNvSpPr>
              <p:nvPr/>
            </p:nvSpPr>
            <p:spPr bwMode="auto">
              <a:xfrm flipH="1" flipV="1">
                <a:off x="4539008" y="2015041"/>
                <a:ext cx="62056" cy="13746"/>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7"/>
              <p:cNvSpPr>
                <a:spLocks noChangeShapeType="1"/>
              </p:cNvSpPr>
              <p:nvPr/>
            </p:nvSpPr>
            <p:spPr bwMode="auto">
              <a:xfrm flipH="1" flipV="1">
                <a:off x="4544114" y="2034679"/>
                <a:ext cx="51844" cy="1139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2" name="组合 131"/>
          <p:cNvGrpSpPr/>
          <p:nvPr/>
        </p:nvGrpSpPr>
        <p:grpSpPr>
          <a:xfrm>
            <a:off x="5933038" y="2670149"/>
            <a:ext cx="325926" cy="2089765"/>
            <a:chOff x="4449762" y="2081776"/>
            <a:chExt cx="244476" cy="1567324"/>
          </a:xfrm>
        </p:grpSpPr>
        <p:grpSp>
          <p:nvGrpSpPr>
            <p:cNvPr id="133" name="组合 132"/>
            <p:cNvGrpSpPr/>
            <p:nvPr/>
          </p:nvGrpSpPr>
          <p:grpSpPr>
            <a:xfrm>
              <a:off x="4503872" y="2081776"/>
              <a:ext cx="136256" cy="1567324"/>
              <a:chOff x="4503872" y="2081776"/>
              <a:chExt cx="136256" cy="1567324"/>
            </a:xfrm>
          </p:grpSpPr>
          <p:sp>
            <p:nvSpPr>
              <p:cNvPr id="135" name="等腰三角形 21"/>
              <p:cNvSpPr/>
              <p:nvPr/>
            </p:nvSpPr>
            <p:spPr>
              <a:xfrm>
                <a:off x="4503872" y="2081776"/>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 fmla="*/ 1453 w 136256"/>
                  <a:gd name="connsiteY0" fmla="*/ 780032 h 780032"/>
                  <a:gd name="connsiteX1" fmla="*/ 68128 w 136256"/>
                  <a:gd name="connsiteY1" fmla="*/ 0 h 780032"/>
                  <a:gd name="connsiteX2" fmla="*/ 134803 w 136256"/>
                  <a:gd name="connsiteY2" fmla="*/ 780032 h 780032"/>
                  <a:gd name="connsiteX3" fmla="*/ 1453 w 136256"/>
                  <a:gd name="connsiteY3" fmla="*/ 780032 h 780032"/>
                </a:gdLst>
                <a:ahLst/>
                <a:cxnLst>
                  <a:cxn ang="0">
                    <a:pos x="connsiteX0" y="connsiteY0"/>
                  </a:cxn>
                  <a:cxn ang="0">
                    <a:pos x="connsiteX1" y="connsiteY1"/>
                  </a:cxn>
                  <a:cxn ang="0">
                    <a:pos x="connsiteX2" y="connsiteY2"/>
                  </a:cxn>
                  <a:cxn ang="0">
                    <a:pos x="connsiteX3" y="connsiteY3"/>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solidFill>
                <a:schemeClr val="bg1">
                  <a:lumMod val="65000"/>
                </a:scheme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21"/>
              <p:cNvSpPr/>
              <p:nvPr/>
            </p:nvSpPr>
            <p:spPr>
              <a:xfrm rot="10800000">
                <a:off x="4503872" y="2876781"/>
                <a:ext cx="136256" cy="772319"/>
              </a:xfrm>
              <a:custGeom>
                <a:avLst/>
                <a:gdLst>
                  <a:gd name="connsiteX0" fmla="*/ 0 w 133350"/>
                  <a:gd name="connsiteY0" fmla="*/ 780032 h 780032"/>
                  <a:gd name="connsiteX1" fmla="*/ 66675 w 133350"/>
                  <a:gd name="connsiteY1" fmla="*/ 0 h 780032"/>
                  <a:gd name="connsiteX2" fmla="*/ 133350 w 133350"/>
                  <a:gd name="connsiteY2" fmla="*/ 780032 h 780032"/>
                  <a:gd name="connsiteX3" fmla="*/ 0 w 133350"/>
                  <a:gd name="connsiteY3" fmla="*/ 780032 h 780032"/>
                  <a:gd name="connsiteX0" fmla="*/ 1453 w 136256"/>
                  <a:gd name="connsiteY0" fmla="*/ 780032 h 780032"/>
                  <a:gd name="connsiteX1" fmla="*/ 68128 w 136256"/>
                  <a:gd name="connsiteY1" fmla="*/ 0 h 780032"/>
                  <a:gd name="connsiteX2" fmla="*/ 134803 w 136256"/>
                  <a:gd name="connsiteY2" fmla="*/ 780032 h 780032"/>
                  <a:gd name="connsiteX3" fmla="*/ 1453 w 136256"/>
                  <a:gd name="connsiteY3" fmla="*/ 780032 h 780032"/>
                </a:gdLst>
                <a:ahLst/>
                <a:cxnLst>
                  <a:cxn ang="0">
                    <a:pos x="connsiteX0" y="connsiteY0"/>
                  </a:cxn>
                  <a:cxn ang="0">
                    <a:pos x="connsiteX1" y="connsiteY1"/>
                  </a:cxn>
                  <a:cxn ang="0">
                    <a:pos x="connsiteX2" y="connsiteY2"/>
                  </a:cxn>
                  <a:cxn ang="0">
                    <a:pos x="connsiteX3" y="connsiteY3"/>
                  </a:cxn>
                </a:cxnLst>
                <a:rect l="l" t="t" r="r" b="b"/>
                <a:pathLst>
                  <a:path w="136256" h="780032">
                    <a:moveTo>
                      <a:pt x="1453" y="780032"/>
                    </a:moveTo>
                    <a:cubicBezTo>
                      <a:pt x="-9659" y="650027"/>
                      <a:pt x="45903" y="0"/>
                      <a:pt x="68128" y="0"/>
                    </a:cubicBezTo>
                    <a:cubicBezTo>
                      <a:pt x="90353" y="0"/>
                      <a:pt x="145915" y="650027"/>
                      <a:pt x="134803" y="780032"/>
                    </a:cubicBezTo>
                    <a:lnTo>
                      <a:pt x="1453" y="780032"/>
                    </a:lnTo>
                    <a:close/>
                  </a:path>
                </a:pathLst>
              </a:cu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椭圆 133"/>
            <p:cNvSpPr/>
            <p:nvPr/>
          </p:nvSpPr>
          <p:spPr>
            <a:xfrm>
              <a:off x="4449762" y="2743201"/>
              <a:ext cx="244476" cy="244474"/>
            </a:xfrm>
            <a:prstGeom prst="ellipse">
              <a:avLst/>
            </a:prstGeom>
            <a:solidFill>
              <a:schemeClr val="bg1">
                <a:lumMod val="6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7" name="内容占位符 2"/>
          <p:cNvSpPr txBox="1">
            <a:spLocks/>
          </p:cNvSpPr>
          <p:nvPr/>
        </p:nvSpPr>
        <p:spPr>
          <a:xfrm>
            <a:off x="8384276" y="2910367"/>
            <a:ext cx="3256221" cy="1165225"/>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38" name="内容占位符 2"/>
          <p:cNvSpPr txBox="1">
            <a:spLocks/>
          </p:cNvSpPr>
          <p:nvPr/>
        </p:nvSpPr>
        <p:spPr>
          <a:xfrm>
            <a:off x="8376922"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39" name="内容占位符 2"/>
          <p:cNvSpPr txBox="1">
            <a:spLocks/>
          </p:cNvSpPr>
          <p:nvPr/>
        </p:nvSpPr>
        <p:spPr>
          <a:xfrm>
            <a:off x="8376922"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0" name="内容占位符 2"/>
          <p:cNvSpPr txBox="1">
            <a:spLocks/>
          </p:cNvSpPr>
          <p:nvPr/>
        </p:nvSpPr>
        <p:spPr>
          <a:xfrm>
            <a:off x="537216" y="2910367"/>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1" name="内容占位符 2"/>
          <p:cNvSpPr txBox="1">
            <a:spLocks/>
          </p:cNvSpPr>
          <p:nvPr/>
        </p:nvSpPr>
        <p:spPr>
          <a:xfrm>
            <a:off x="537217" y="4490936"/>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142" name="内容占位符 2"/>
          <p:cNvSpPr txBox="1">
            <a:spLocks/>
          </p:cNvSpPr>
          <p:nvPr/>
        </p:nvSpPr>
        <p:spPr>
          <a:xfrm>
            <a:off x="537217" y="1329799"/>
            <a:ext cx="3263575"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在此输入您的图表说明文字，在此输入您的图表说明文字，在此输入您的图表说明文字，在此输入您的图表说明文字，在此输入您的图表说明文字</a:t>
            </a: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32325887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 calcmode="lin" valueType="num">
                                      <p:cBhvr additive="base">
                                        <p:cTn id="7" dur="300" fill="hold"/>
                                        <p:tgtEl>
                                          <p:spTgt spid="126"/>
                                        </p:tgtEl>
                                        <p:attrNameLst>
                                          <p:attrName>ppt_x</p:attrName>
                                        </p:attrNameLst>
                                      </p:cBhvr>
                                      <p:tavLst>
                                        <p:tav tm="0">
                                          <p:val>
                                            <p:strVal val="1+#ppt_w/2"/>
                                          </p:val>
                                        </p:tav>
                                        <p:tav tm="100000">
                                          <p:val>
                                            <p:strVal val="#ppt_x"/>
                                          </p:val>
                                        </p:tav>
                                      </p:tavLst>
                                    </p:anim>
                                    <p:anim calcmode="lin" valueType="num">
                                      <p:cBhvr additive="base">
                                        <p:cTn id="8" dur="300" fill="hold"/>
                                        <p:tgtEl>
                                          <p:spTgt spid="126"/>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1"/>
                                        </p:tgtEl>
                                        <p:attrNameLst>
                                          <p:attrName>style.visibility</p:attrName>
                                        </p:attrNameLst>
                                      </p:cBhvr>
                                      <p:to>
                                        <p:strVal val="visible"/>
                                      </p:to>
                                    </p:set>
                                    <p:anim calcmode="lin" valueType="num">
                                      <p:cBhvr additive="base">
                                        <p:cTn id="11" dur="300" fill="hold"/>
                                        <p:tgtEl>
                                          <p:spTgt spid="121"/>
                                        </p:tgtEl>
                                        <p:attrNameLst>
                                          <p:attrName>ppt_x</p:attrName>
                                        </p:attrNameLst>
                                      </p:cBhvr>
                                      <p:tavLst>
                                        <p:tav tm="0">
                                          <p:val>
                                            <p:strVal val="1+#ppt_w/2"/>
                                          </p:val>
                                        </p:tav>
                                        <p:tav tm="100000">
                                          <p:val>
                                            <p:strVal val="#ppt_x"/>
                                          </p:val>
                                        </p:tav>
                                      </p:tavLst>
                                    </p:anim>
                                    <p:anim calcmode="lin" valueType="num">
                                      <p:cBhvr additive="base">
                                        <p:cTn id="12" dur="300" fill="hold"/>
                                        <p:tgtEl>
                                          <p:spTgt spid="121"/>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additive="base">
                                        <p:cTn id="15" dur="300" fill="hold"/>
                                        <p:tgtEl>
                                          <p:spTgt spid="101"/>
                                        </p:tgtEl>
                                        <p:attrNameLst>
                                          <p:attrName>ppt_x</p:attrName>
                                        </p:attrNameLst>
                                      </p:cBhvr>
                                      <p:tavLst>
                                        <p:tav tm="0">
                                          <p:val>
                                            <p:strVal val="1+#ppt_w/2"/>
                                          </p:val>
                                        </p:tav>
                                        <p:tav tm="100000">
                                          <p:val>
                                            <p:strVal val="#ppt_x"/>
                                          </p:val>
                                        </p:tav>
                                      </p:tavLst>
                                    </p:anim>
                                    <p:anim calcmode="lin" valueType="num">
                                      <p:cBhvr additive="base">
                                        <p:cTn id="16" dur="300" fill="hold"/>
                                        <p:tgtEl>
                                          <p:spTgt spid="10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additive="base">
                                        <p:cTn id="19" dur="300" fill="hold"/>
                                        <p:tgtEl>
                                          <p:spTgt spid="113"/>
                                        </p:tgtEl>
                                        <p:attrNameLst>
                                          <p:attrName>ppt_x</p:attrName>
                                        </p:attrNameLst>
                                      </p:cBhvr>
                                      <p:tavLst>
                                        <p:tav tm="0">
                                          <p:val>
                                            <p:strVal val="0-#ppt_w/2"/>
                                          </p:val>
                                        </p:tav>
                                        <p:tav tm="100000">
                                          <p:val>
                                            <p:strVal val="#ppt_x"/>
                                          </p:val>
                                        </p:tav>
                                      </p:tavLst>
                                    </p:anim>
                                    <p:anim calcmode="lin" valueType="num">
                                      <p:cBhvr additive="base">
                                        <p:cTn id="20" dur="300" fill="hold"/>
                                        <p:tgtEl>
                                          <p:spTgt spid="113"/>
                                        </p:tgtEl>
                                        <p:attrNameLst>
                                          <p:attrName>ppt_y</p:attrName>
                                        </p:attrNameLst>
                                      </p:cBhvr>
                                      <p:tavLst>
                                        <p:tav tm="0">
                                          <p:val>
                                            <p:strVal val="1+#ppt_h/2"/>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7"/>
                                        </p:tgtEl>
                                        <p:attrNameLst>
                                          <p:attrName>style.visibility</p:attrName>
                                        </p:attrNameLst>
                                      </p:cBhvr>
                                      <p:to>
                                        <p:strVal val="visible"/>
                                      </p:to>
                                    </p:set>
                                    <p:anim calcmode="lin" valueType="num">
                                      <p:cBhvr additive="base">
                                        <p:cTn id="23" dur="300" fill="hold"/>
                                        <p:tgtEl>
                                          <p:spTgt spid="107"/>
                                        </p:tgtEl>
                                        <p:attrNameLst>
                                          <p:attrName>ppt_x</p:attrName>
                                        </p:attrNameLst>
                                      </p:cBhvr>
                                      <p:tavLst>
                                        <p:tav tm="0">
                                          <p:val>
                                            <p:strVal val="0-#ppt_w/2"/>
                                          </p:val>
                                        </p:tav>
                                        <p:tav tm="100000">
                                          <p:val>
                                            <p:strVal val="#ppt_x"/>
                                          </p:val>
                                        </p:tav>
                                      </p:tavLst>
                                    </p:anim>
                                    <p:anim calcmode="lin" valueType="num">
                                      <p:cBhvr additive="base">
                                        <p:cTn id="24" dur="300" fill="hold"/>
                                        <p:tgtEl>
                                          <p:spTgt spid="107"/>
                                        </p:tgtEl>
                                        <p:attrNameLst>
                                          <p:attrName>ppt_y</p:attrName>
                                        </p:attrNameLst>
                                      </p:cBhvr>
                                      <p:tavLst>
                                        <p:tav tm="0">
                                          <p:val>
                                            <p:strVal val="#ppt_y"/>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300" fill="hold"/>
                                        <p:tgtEl>
                                          <p:spTgt spid="71"/>
                                        </p:tgtEl>
                                        <p:attrNameLst>
                                          <p:attrName>ppt_x</p:attrName>
                                        </p:attrNameLst>
                                      </p:cBhvr>
                                      <p:tavLst>
                                        <p:tav tm="0">
                                          <p:val>
                                            <p:strVal val="0-#ppt_w/2"/>
                                          </p:val>
                                        </p:tav>
                                        <p:tav tm="100000">
                                          <p:val>
                                            <p:strVal val="#ppt_x"/>
                                          </p:val>
                                        </p:tav>
                                      </p:tavLst>
                                    </p:anim>
                                    <p:anim calcmode="lin" valueType="num">
                                      <p:cBhvr additive="base">
                                        <p:cTn id="28" dur="300" fill="hold"/>
                                        <p:tgtEl>
                                          <p:spTgt spid="71"/>
                                        </p:tgtEl>
                                        <p:attrNameLst>
                                          <p:attrName>ppt_y</p:attrName>
                                        </p:attrNameLst>
                                      </p:cBhvr>
                                      <p:tavLst>
                                        <p:tav tm="0">
                                          <p:val>
                                            <p:strVal val="0-#ppt_h/2"/>
                                          </p:val>
                                        </p:tav>
                                        <p:tav tm="100000">
                                          <p:val>
                                            <p:strVal val="#ppt_y"/>
                                          </p:val>
                                        </p:tav>
                                      </p:tavLst>
                                    </p:anim>
                                  </p:childTnLst>
                                </p:cTn>
                              </p:par>
                            </p:childTnLst>
                          </p:cTn>
                        </p:par>
                        <p:par>
                          <p:cTn id="29" fill="hold">
                            <p:stCondLst>
                              <p:cond delay="300"/>
                            </p:stCondLst>
                            <p:childTnLst>
                              <p:par>
                                <p:cTn id="30" presetID="10" presetClass="entr" presetSubtype="0"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childTnLst>
                          </p:cTn>
                        </p:par>
                        <p:par>
                          <p:cTn id="33" fill="hold">
                            <p:stCondLst>
                              <p:cond delay="800"/>
                            </p:stCondLst>
                            <p:childTnLst>
                              <p:par>
                                <p:cTn id="34" presetID="53" presetClass="entr" presetSubtype="16" fill="hold" nodeType="afterEffect">
                                  <p:stCondLst>
                                    <p:cond delay="0"/>
                                  </p:stCondLst>
                                  <p:childTnLst>
                                    <p:set>
                                      <p:cBhvr>
                                        <p:cTn id="35" dur="1" fill="hold">
                                          <p:stCondLst>
                                            <p:cond delay="0"/>
                                          </p:stCondLst>
                                        </p:cTn>
                                        <p:tgtEl>
                                          <p:spTgt spid="132"/>
                                        </p:tgtEl>
                                        <p:attrNameLst>
                                          <p:attrName>style.visibility</p:attrName>
                                        </p:attrNameLst>
                                      </p:cBhvr>
                                      <p:to>
                                        <p:strVal val="visible"/>
                                      </p:to>
                                    </p:set>
                                    <p:anim calcmode="lin" valueType="num">
                                      <p:cBhvr>
                                        <p:cTn id="36" dur="1000" fill="hold"/>
                                        <p:tgtEl>
                                          <p:spTgt spid="132"/>
                                        </p:tgtEl>
                                        <p:attrNameLst>
                                          <p:attrName>ppt_w</p:attrName>
                                        </p:attrNameLst>
                                      </p:cBhvr>
                                      <p:tavLst>
                                        <p:tav tm="0">
                                          <p:val>
                                            <p:fltVal val="0"/>
                                          </p:val>
                                        </p:tav>
                                        <p:tav tm="100000">
                                          <p:val>
                                            <p:strVal val="#ppt_w"/>
                                          </p:val>
                                        </p:tav>
                                      </p:tavLst>
                                    </p:anim>
                                    <p:anim calcmode="lin" valueType="num">
                                      <p:cBhvr>
                                        <p:cTn id="37" dur="1000" fill="hold"/>
                                        <p:tgtEl>
                                          <p:spTgt spid="132"/>
                                        </p:tgtEl>
                                        <p:attrNameLst>
                                          <p:attrName>ppt_h</p:attrName>
                                        </p:attrNameLst>
                                      </p:cBhvr>
                                      <p:tavLst>
                                        <p:tav tm="0">
                                          <p:val>
                                            <p:fltVal val="0"/>
                                          </p:val>
                                        </p:tav>
                                        <p:tav tm="100000">
                                          <p:val>
                                            <p:strVal val="#ppt_h"/>
                                          </p:val>
                                        </p:tav>
                                      </p:tavLst>
                                    </p:anim>
                                    <p:animEffect transition="in" filter="fade">
                                      <p:cBhvr>
                                        <p:cTn id="38" dur="1000"/>
                                        <p:tgtEl>
                                          <p:spTgt spid="132"/>
                                        </p:tgtEl>
                                      </p:cBhvr>
                                    </p:animEffect>
                                  </p:childTnLst>
                                </p:cTn>
                              </p:par>
                              <p:par>
                                <p:cTn id="39" presetID="8" presetClass="emph" presetSubtype="0" fill="hold" nodeType="withEffect">
                                  <p:stCondLst>
                                    <p:cond delay="0"/>
                                  </p:stCondLst>
                                  <p:childTnLst>
                                    <p:animRot by="43200000">
                                      <p:cBhvr>
                                        <p:cTn id="40" dur="1000" fill="hold"/>
                                        <p:tgtEl>
                                          <p:spTgt spid="132"/>
                                        </p:tgtEl>
                                        <p:attrNameLst>
                                          <p:attrName>r</p:attrName>
                                        </p:attrNameLst>
                                      </p:cBhvr>
                                    </p:animRot>
                                  </p:childTnLst>
                                </p:cTn>
                              </p:par>
                            </p:childTnLst>
                          </p:cTn>
                        </p:par>
                        <p:par>
                          <p:cTn id="41" fill="hold">
                            <p:stCondLst>
                              <p:cond delay="1800"/>
                            </p:stCondLst>
                            <p:childTnLst>
                              <p:par>
                                <p:cTn id="42" presetID="8" presetClass="emph" presetSubtype="0" fill="hold" nodeType="afterEffect">
                                  <p:stCondLst>
                                    <p:cond delay="500"/>
                                  </p:stCondLst>
                                  <p:childTnLst>
                                    <p:animRot by="1800000">
                                      <p:cBhvr>
                                        <p:cTn id="43" dur="500" fill="hold"/>
                                        <p:tgtEl>
                                          <p:spTgt spid="132"/>
                                        </p:tgtEl>
                                        <p:attrNameLst>
                                          <p:attrName>r</p:attrName>
                                        </p:attrNameLst>
                                      </p:cBhvr>
                                    </p:animRot>
                                  </p:childTnLst>
                                </p:cTn>
                              </p:par>
                            </p:childTnLst>
                          </p:cTn>
                        </p:par>
                        <p:par>
                          <p:cTn id="44" fill="hold">
                            <p:stCondLst>
                              <p:cond delay="2800"/>
                            </p:stCondLst>
                            <p:childTnLst>
                              <p:par>
                                <p:cTn id="45" presetID="2" presetClass="entr" presetSubtype="2"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additive="base">
                                        <p:cTn id="47" dur="300" fill="hold"/>
                                        <p:tgtEl>
                                          <p:spTgt spid="139"/>
                                        </p:tgtEl>
                                        <p:attrNameLst>
                                          <p:attrName>ppt_x</p:attrName>
                                        </p:attrNameLst>
                                      </p:cBhvr>
                                      <p:tavLst>
                                        <p:tav tm="0">
                                          <p:val>
                                            <p:strVal val="1+#ppt_w/2"/>
                                          </p:val>
                                        </p:tav>
                                        <p:tav tm="100000">
                                          <p:val>
                                            <p:strVal val="#ppt_x"/>
                                          </p:val>
                                        </p:tav>
                                      </p:tavLst>
                                    </p:anim>
                                    <p:anim calcmode="lin" valueType="num">
                                      <p:cBhvr additive="base">
                                        <p:cTn id="48" dur="300" fill="hold"/>
                                        <p:tgtEl>
                                          <p:spTgt spid="139"/>
                                        </p:tgtEl>
                                        <p:attrNameLst>
                                          <p:attrName>ppt_y</p:attrName>
                                        </p:attrNameLst>
                                      </p:cBhvr>
                                      <p:tavLst>
                                        <p:tav tm="0">
                                          <p:val>
                                            <p:strVal val="#ppt_y"/>
                                          </p:val>
                                        </p:tav>
                                        <p:tav tm="100000">
                                          <p:val>
                                            <p:strVal val="#ppt_y"/>
                                          </p:val>
                                        </p:tav>
                                      </p:tavLst>
                                    </p:anim>
                                  </p:childTnLst>
                                </p:cTn>
                              </p:par>
                            </p:childTnLst>
                          </p:cTn>
                        </p:par>
                        <p:par>
                          <p:cTn id="49" fill="hold">
                            <p:stCondLst>
                              <p:cond delay="3100"/>
                            </p:stCondLst>
                            <p:childTnLst>
                              <p:par>
                                <p:cTn id="50" presetID="8" presetClass="emph" presetSubtype="0" fill="hold" nodeType="afterEffect">
                                  <p:stCondLst>
                                    <p:cond delay="0"/>
                                  </p:stCondLst>
                                  <p:childTnLst>
                                    <p:animRot by="3600000">
                                      <p:cBhvr>
                                        <p:cTn id="51" dur="500" fill="hold"/>
                                        <p:tgtEl>
                                          <p:spTgt spid="132"/>
                                        </p:tgtEl>
                                        <p:attrNameLst>
                                          <p:attrName>r</p:attrName>
                                        </p:attrNameLst>
                                      </p:cBhvr>
                                    </p:animRot>
                                  </p:childTnLst>
                                </p:cTn>
                              </p:par>
                            </p:childTnLst>
                          </p:cTn>
                        </p:par>
                        <p:par>
                          <p:cTn id="52" fill="hold">
                            <p:stCondLst>
                              <p:cond delay="3600"/>
                            </p:stCondLst>
                            <p:childTnLst>
                              <p:par>
                                <p:cTn id="53" presetID="2" presetClass="entr" presetSubtype="2" fill="hold" grpId="0" nodeType="afterEffect">
                                  <p:stCondLst>
                                    <p:cond delay="0"/>
                                  </p:stCondLst>
                                  <p:childTnLst>
                                    <p:set>
                                      <p:cBhvr>
                                        <p:cTn id="54" dur="1" fill="hold">
                                          <p:stCondLst>
                                            <p:cond delay="0"/>
                                          </p:stCondLst>
                                        </p:cTn>
                                        <p:tgtEl>
                                          <p:spTgt spid="137"/>
                                        </p:tgtEl>
                                        <p:attrNameLst>
                                          <p:attrName>style.visibility</p:attrName>
                                        </p:attrNameLst>
                                      </p:cBhvr>
                                      <p:to>
                                        <p:strVal val="visible"/>
                                      </p:to>
                                    </p:set>
                                    <p:anim calcmode="lin" valueType="num">
                                      <p:cBhvr additive="base">
                                        <p:cTn id="55" dur="300" fill="hold"/>
                                        <p:tgtEl>
                                          <p:spTgt spid="137"/>
                                        </p:tgtEl>
                                        <p:attrNameLst>
                                          <p:attrName>ppt_x</p:attrName>
                                        </p:attrNameLst>
                                      </p:cBhvr>
                                      <p:tavLst>
                                        <p:tav tm="0">
                                          <p:val>
                                            <p:strVal val="1+#ppt_w/2"/>
                                          </p:val>
                                        </p:tav>
                                        <p:tav tm="100000">
                                          <p:val>
                                            <p:strVal val="#ppt_x"/>
                                          </p:val>
                                        </p:tav>
                                      </p:tavLst>
                                    </p:anim>
                                    <p:anim calcmode="lin" valueType="num">
                                      <p:cBhvr additive="base">
                                        <p:cTn id="56" dur="300" fill="hold"/>
                                        <p:tgtEl>
                                          <p:spTgt spid="137"/>
                                        </p:tgtEl>
                                        <p:attrNameLst>
                                          <p:attrName>ppt_y</p:attrName>
                                        </p:attrNameLst>
                                      </p:cBhvr>
                                      <p:tavLst>
                                        <p:tav tm="0">
                                          <p:val>
                                            <p:strVal val="#ppt_y"/>
                                          </p:val>
                                        </p:tav>
                                        <p:tav tm="100000">
                                          <p:val>
                                            <p:strVal val="#ppt_y"/>
                                          </p:val>
                                        </p:tav>
                                      </p:tavLst>
                                    </p:anim>
                                  </p:childTnLst>
                                </p:cTn>
                              </p:par>
                            </p:childTnLst>
                          </p:cTn>
                        </p:par>
                        <p:par>
                          <p:cTn id="57" fill="hold">
                            <p:stCondLst>
                              <p:cond delay="3900"/>
                            </p:stCondLst>
                            <p:childTnLst>
                              <p:par>
                                <p:cTn id="58" presetID="8" presetClass="emph" presetSubtype="0" fill="hold" nodeType="afterEffect">
                                  <p:stCondLst>
                                    <p:cond delay="0"/>
                                  </p:stCondLst>
                                  <p:childTnLst>
                                    <p:animRot by="3600000">
                                      <p:cBhvr>
                                        <p:cTn id="59" dur="500" fill="hold"/>
                                        <p:tgtEl>
                                          <p:spTgt spid="132"/>
                                        </p:tgtEl>
                                        <p:attrNameLst>
                                          <p:attrName>r</p:attrName>
                                        </p:attrNameLst>
                                      </p:cBhvr>
                                    </p:animRot>
                                  </p:childTnLst>
                                </p:cTn>
                              </p:par>
                            </p:childTnLst>
                          </p:cTn>
                        </p:par>
                        <p:par>
                          <p:cTn id="60" fill="hold">
                            <p:stCondLst>
                              <p:cond delay="4400"/>
                            </p:stCondLst>
                            <p:childTnLst>
                              <p:par>
                                <p:cTn id="61" presetID="2" presetClass="entr" presetSubtype="2" fill="hold" grpId="0" nodeType="afterEffect">
                                  <p:stCondLst>
                                    <p:cond delay="0"/>
                                  </p:stCondLst>
                                  <p:childTnLst>
                                    <p:set>
                                      <p:cBhvr>
                                        <p:cTn id="62" dur="1" fill="hold">
                                          <p:stCondLst>
                                            <p:cond delay="0"/>
                                          </p:stCondLst>
                                        </p:cTn>
                                        <p:tgtEl>
                                          <p:spTgt spid="138"/>
                                        </p:tgtEl>
                                        <p:attrNameLst>
                                          <p:attrName>style.visibility</p:attrName>
                                        </p:attrNameLst>
                                      </p:cBhvr>
                                      <p:to>
                                        <p:strVal val="visible"/>
                                      </p:to>
                                    </p:set>
                                    <p:anim calcmode="lin" valueType="num">
                                      <p:cBhvr additive="base">
                                        <p:cTn id="63" dur="300" fill="hold"/>
                                        <p:tgtEl>
                                          <p:spTgt spid="138"/>
                                        </p:tgtEl>
                                        <p:attrNameLst>
                                          <p:attrName>ppt_x</p:attrName>
                                        </p:attrNameLst>
                                      </p:cBhvr>
                                      <p:tavLst>
                                        <p:tav tm="0">
                                          <p:val>
                                            <p:strVal val="1+#ppt_w/2"/>
                                          </p:val>
                                        </p:tav>
                                        <p:tav tm="100000">
                                          <p:val>
                                            <p:strVal val="#ppt_x"/>
                                          </p:val>
                                        </p:tav>
                                      </p:tavLst>
                                    </p:anim>
                                    <p:anim calcmode="lin" valueType="num">
                                      <p:cBhvr additive="base">
                                        <p:cTn id="64" dur="300" fill="hold"/>
                                        <p:tgtEl>
                                          <p:spTgt spid="138"/>
                                        </p:tgtEl>
                                        <p:attrNameLst>
                                          <p:attrName>ppt_y</p:attrName>
                                        </p:attrNameLst>
                                      </p:cBhvr>
                                      <p:tavLst>
                                        <p:tav tm="0">
                                          <p:val>
                                            <p:strVal val="#ppt_y"/>
                                          </p:val>
                                        </p:tav>
                                        <p:tav tm="100000">
                                          <p:val>
                                            <p:strVal val="#ppt_y"/>
                                          </p:val>
                                        </p:tav>
                                      </p:tavLst>
                                    </p:anim>
                                  </p:childTnLst>
                                </p:cTn>
                              </p:par>
                            </p:childTnLst>
                          </p:cTn>
                        </p:par>
                        <p:par>
                          <p:cTn id="65" fill="hold">
                            <p:stCondLst>
                              <p:cond delay="4700"/>
                            </p:stCondLst>
                            <p:childTnLst>
                              <p:par>
                                <p:cTn id="66" presetID="8" presetClass="emph" presetSubtype="0" fill="hold" nodeType="afterEffect">
                                  <p:stCondLst>
                                    <p:cond delay="0"/>
                                  </p:stCondLst>
                                  <p:childTnLst>
                                    <p:animRot by="3600000">
                                      <p:cBhvr>
                                        <p:cTn id="67" dur="500" fill="hold"/>
                                        <p:tgtEl>
                                          <p:spTgt spid="132"/>
                                        </p:tgtEl>
                                        <p:attrNameLst>
                                          <p:attrName>r</p:attrName>
                                        </p:attrNameLst>
                                      </p:cBhvr>
                                    </p:animRot>
                                  </p:childTnLst>
                                </p:cTn>
                              </p:par>
                            </p:childTnLst>
                          </p:cTn>
                        </p:par>
                        <p:par>
                          <p:cTn id="68" fill="hold">
                            <p:stCondLst>
                              <p:cond delay="5200"/>
                            </p:stCondLst>
                            <p:childTnLst>
                              <p:par>
                                <p:cTn id="69" presetID="2" presetClass="entr" presetSubtype="8" fill="hold" grpId="0" nodeType="afterEffect">
                                  <p:stCondLst>
                                    <p:cond delay="0"/>
                                  </p:stCondLst>
                                  <p:childTnLst>
                                    <p:set>
                                      <p:cBhvr>
                                        <p:cTn id="70" dur="1" fill="hold">
                                          <p:stCondLst>
                                            <p:cond delay="0"/>
                                          </p:stCondLst>
                                        </p:cTn>
                                        <p:tgtEl>
                                          <p:spTgt spid="141"/>
                                        </p:tgtEl>
                                        <p:attrNameLst>
                                          <p:attrName>style.visibility</p:attrName>
                                        </p:attrNameLst>
                                      </p:cBhvr>
                                      <p:to>
                                        <p:strVal val="visible"/>
                                      </p:to>
                                    </p:set>
                                    <p:anim calcmode="lin" valueType="num">
                                      <p:cBhvr additive="base">
                                        <p:cTn id="71" dur="300" fill="hold"/>
                                        <p:tgtEl>
                                          <p:spTgt spid="141"/>
                                        </p:tgtEl>
                                        <p:attrNameLst>
                                          <p:attrName>ppt_x</p:attrName>
                                        </p:attrNameLst>
                                      </p:cBhvr>
                                      <p:tavLst>
                                        <p:tav tm="0">
                                          <p:val>
                                            <p:strVal val="0-#ppt_w/2"/>
                                          </p:val>
                                        </p:tav>
                                        <p:tav tm="100000">
                                          <p:val>
                                            <p:strVal val="#ppt_x"/>
                                          </p:val>
                                        </p:tav>
                                      </p:tavLst>
                                    </p:anim>
                                    <p:anim calcmode="lin" valueType="num">
                                      <p:cBhvr additive="base">
                                        <p:cTn id="72" dur="300" fill="hold"/>
                                        <p:tgtEl>
                                          <p:spTgt spid="141"/>
                                        </p:tgtEl>
                                        <p:attrNameLst>
                                          <p:attrName>ppt_y</p:attrName>
                                        </p:attrNameLst>
                                      </p:cBhvr>
                                      <p:tavLst>
                                        <p:tav tm="0">
                                          <p:val>
                                            <p:strVal val="#ppt_y"/>
                                          </p:val>
                                        </p:tav>
                                        <p:tav tm="100000">
                                          <p:val>
                                            <p:strVal val="#ppt_y"/>
                                          </p:val>
                                        </p:tav>
                                      </p:tavLst>
                                    </p:anim>
                                  </p:childTnLst>
                                </p:cTn>
                              </p:par>
                            </p:childTnLst>
                          </p:cTn>
                        </p:par>
                        <p:par>
                          <p:cTn id="73" fill="hold">
                            <p:stCondLst>
                              <p:cond delay="5500"/>
                            </p:stCondLst>
                            <p:childTnLst>
                              <p:par>
                                <p:cTn id="74" presetID="8" presetClass="emph" presetSubtype="0" fill="hold" nodeType="afterEffect">
                                  <p:stCondLst>
                                    <p:cond delay="0"/>
                                  </p:stCondLst>
                                  <p:childTnLst>
                                    <p:animRot by="3600000">
                                      <p:cBhvr>
                                        <p:cTn id="75" dur="500" fill="hold"/>
                                        <p:tgtEl>
                                          <p:spTgt spid="132"/>
                                        </p:tgtEl>
                                        <p:attrNameLst>
                                          <p:attrName>r</p:attrName>
                                        </p:attrNameLst>
                                      </p:cBhvr>
                                    </p:animRot>
                                  </p:childTnLst>
                                </p:cTn>
                              </p:par>
                            </p:childTnLst>
                          </p:cTn>
                        </p:par>
                        <p:par>
                          <p:cTn id="76" fill="hold">
                            <p:stCondLst>
                              <p:cond delay="6000"/>
                            </p:stCondLst>
                            <p:childTnLst>
                              <p:par>
                                <p:cTn id="77" presetID="2" presetClass="entr" presetSubtype="8" fill="hold" grpId="0" nodeType="afterEffect">
                                  <p:stCondLst>
                                    <p:cond delay="0"/>
                                  </p:stCondLst>
                                  <p:childTnLst>
                                    <p:set>
                                      <p:cBhvr>
                                        <p:cTn id="78" dur="1" fill="hold">
                                          <p:stCondLst>
                                            <p:cond delay="0"/>
                                          </p:stCondLst>
                                        </p:cTn>
                                        <p:tgtEl>
                                          <p:spTgt spid="140"/>
                                        </p:tgtEl>
                                        <p:attrNameLst>
                                          <p:attrName>style.visibility</p:attrName>
                                        </p:attrNameLst>
                                      </p:cBhvr>
                                      <p:to>
                                        <p:strVal val="visible"/>
                                      </p:to>
                                    </p:set>
                                    <p:anim calcmode="lin" valueType="num">
                                      <p:cBhvr additive="base">
                                        <p:cTn id="79" dur="300" fill="hold"/>
                                        <p:tgtEl>
                                          <p:spTgt spid="140"/>
                                        </p:tgtEl>
                                        <p:attrNameLst>
                                          <p:attrName>ppt_x</p:attrName>
                                        </p:attrNameLst>
                                      </p:cBhvr>
                                      <p:tavLst>
                                        <p:tav tm="0">
                                          <p:val>
                                            <p:strVal val="0-#ppt_w/2"/>
                                          </p:val>
                                        </p:tav>
                                        <p:tav tm="100000">
                                          <p:val>
                                            <p:strVal val="#ppt_x"/>
                                          </p:val>
                                        </p:tav>
                                      </p:tavLst>
                                    </p:anim>
                                    <p:anim calcmode="lin" valueType="num">
                                      <p:cBhvr additive="base">
                                        <p:cTn id="80" dur="300" fill="hold"/>
                                        <p:tgtEl>
                                          <p:spTgt spid="140"/>
                                        </p:tgtEl>
                                        <p:attrNameLst>
                                          <p:attrName>ppt_y</p:attrName>
                                        </p:attrNameLst>
                                      </p:cBhvr>
                                      <p:tavLst>
                                        <p:tav tm="0">
                                          <p:val>
                                            <p:strVal val="#ppt_y"/>
                                          </p:val>
                                        </p:tav>
                                        <p:tav tm="100000">
                                          <p:val>
                                            <p:strVal val="#ppt_y"/>
                                          </p:val>
                                        </p:tav>
                                      </p:tavLst>
                                    </p:anim>
                                  </p:childTnLst>
                                </p:cTn>
                              </p:par>
                            </p:childTnLst>
                          </p:cTn>
                        </p:par>
                        <p:par>
                          <p:cTn id="81" fill="hold">
                            <p:stCondLst>
                              <p:cond delay="6300"/>
                            </p:stCondLst>
                            <p:childTnLst>
                              <p:par>
                                <p:cTn id="82" presetID="8" presetClass="emph" presetSubtype="0" fill="hold" nodeType="afterEffect">
                                  <p:stCondLst>
                                    <p:cond delay="0"/>
                                  </p:stCondLst>
                                  <p:childTnLst>
                                    <p:animRot by="3600000">
                                      <p:cBhvr>
                                        <p:cTn id="83" dur="500" fill="hold"/>
                                        <p:tgtEl>
                                          <p:spTgt spid="132"/>
                                        </p:tgtEl>
                                        <p:attrNameLst>
                                          <p:attrName>r</p:attrName>
                                        </p:attrNameLst>
                                      </p:cBhvr>
                                    </p:animRot>
                                  </p:childTnLst>
                                </p:cTn>
                              </p:par>
                            </p:childTnLst>
                          </p:cTn>
                        </p:par>
                        <p:par>
                          <p:cTn id="84" fill="hold">
                            <p:stCondLst>
                              <p:cond delay="6800"/>
                            </p:stCondLst>
                            <p:childTnLst>
                              <p:par>
                                <p:cTn id="85" presetID="2" presetClass="entr" presetSubtype="8" fill="hold" grpId="0" nodeType="afterEffect">
                                  <p:stCondLst>
                                    <p:cond delay="0"/>
                                  </p:stCondLst>
                                  <p:childTnLst>
                                    <p:set>
                                      <p:cBhvr>
                                        <p:cTn id="86" dur="1" fill="hold">
                                          <p:stCondLst>
                                            <p:cond delay="0"/>
                                          </p:stCondLst>
                                        </p:cTn>
                                        <p:tgtEl>
                                          <p:spTgt spid="142"/>
                                        </p:tgtEl>
                                        <p:attrNameLst>
                                          <p:attrName>style.visibility</p:attrName>
                                        </p:attrNameLst>
                                      </p:cBhvr>
                                      <p:to>
                                        <p:strVal val="visible"/>
                                      </p:to>
                                    </p:set>
                                    <p:anim calcmode="lin" valueType="num">
                                      <p:cBhvr additive="base">
                                        <p:cTn id="87" dur="300" fill="hold"/>
                                        <p:tgtEl>
                                          <p:spTgt spid="142"/>
                                        </p:tgtEl>
                                        <p:attrNameLst>
                                          <p:attrName>ppt_x</p:attrName>
                                        </p:attrNameLst>
                                      </p:cBhvr>
                                      <p:tavLst>
                                        <p:tav tm="0">
                                          <p:val>
                                            <p:strVal val="0-#ppt_w/2"/>
                                          </p:val>
                                        </p:tav>
                                        <p:tav tm="100000">
                                          <p:val>
                                            <p:strVal val="#ppt_x"/>
                                          </p:val>
                                        </p:tav>
                                      </p:tavLst>
                                    </p:anim>
                                    <p:anim calcmode="lin" valueType="num">
                                      <p:cBhvr additive="base">
                                        <p:cTn id="88" dur="3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39" grpId="0"/>
      <p:bldP spid="140" grpId="0"/>
      <p:bldP spid="141" grpId="0"/>
      <p:bldP spid="1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3653726" y="3299037"/>
            <a:ext cx="1134320" cy="1467179"/>
            <a:chOff x="2051050" y="2136776"/>
            <a:chExt cx="1109663" cy="1435100"/>
          </a:xfrm>
        </p:grpSpPr>
        <p:sp>
          <p:nvSpPr>
            <p:cNvPr id="84" name="Freeform 5"/>
            <p:cNvSpPr>
              <a:spLocks/>
            </p:cNvSpPr>
            <p:nvPr/>
          </p:nvSpPr>
          <p:spPr bwMode="auto">
            <a:xfrm>
              <a:off x="2051050" y="2136776"/>
              <a:ext cx="1000125" cy="717550"/>
            </a:xfrm>
            <a:custGeom>
              <a:avLst/>
              <a:gdLst>
                <a:gd name="T0" fmla="*/ 458 w 630"/>
                <a:gd name="T1" fmla="*/ 452 h 452"/>
                <a:gd name="T2" fmla="*/ 0 w 630"/>
                <a:gd name="T3" fmla="*/ 452 h 452"/>
                <a:gd name="T4" fmla="*/ 274 w 630"/>
                <a:gd name="T5" fmla="*/ 0 h 452"/>
                <a:gd name="T6" fmla="*/ 630 w 630"/>
                <a:gd name="T7" fmla="*/ 0 h 452"/>
                <a:gd name="T8" fmla="*/ 458 w 630"/>
                <a:gd name="T9" fmla="*/ 452 h 452"/>
              </a:gdLst>
              <a:ahLst/>
              <a:cxnLst>
                <a:cxn ang="0">
                  <a:pos x="T0" y="T1"/>
                </a:cxn>
                <a:cxn ang="0">
                  <a:pos x="T2" y="T3"/>
                </a:cxn>
                <a:cxn ang="0">
                  <a:pos x="T4" y="T5"/>
                </a:cxn>
                <a:cxn ang="0">
                  <a:pos x="T6" y="T7"/>
                </a:cxn>
                <a:cxn ang="0">
                  <a:pos x="T8" y="T9"/>
                </a:cxn>
              </a:cxnLst>
              <a:rect l="0" t="0" r="r" b="b"/>
              <a:pathLst>
                <a:path w="630" h="452">
                  <a:moveTo>
                    <a:pt x="458" y="452"/>
                  </a:moveTo>
                  <a:lnTo>
                    <a:pt x="0" y="452"/>
                  </a:lnTo>
                  <a:lnTo>
                    <a:pt x="274" y="0"/>
                  </a:lnTo>
                  <a:lnTo>
                    <a:pt x="630" y="0"/>
                  </a:lnTo>
                  <a:lnTo>
                    <a:pt x="458" y="452"/>
                  </a:lnTo>
                  <a:close/>
                </a:path>
              </a:pathLst>
            </a:custGeom>
            <a:gradFill flip="none" rotWithShape="1">
              <a:gsLst>
                <a:gs pos="0">
                  <a:schemeClr val="accent2"/>
                </a:gs>
                <a:gs pos="100000">
                  <a:schemeClr val="accent2">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6"/>
            <p:cNvSpPr>
              <a:spLocks/>
            </p:cNvSpPr>
            <p:nvPr/>
          </p:nvSpPr>
          <p:spPr bwMode="auto">
            <a:xfrm>
              <a:off x="2051050" y="2854326"/>
              <a:ext cx="1000125" cy="717550"/>
            </a:xfrm>
            <a:custGeom>
              <a:avLst/>
              <a:gdLst>
                <a:gd name="T0" fmla="*/ 458 w 630"/>
                <a:gd name="T1" fmla="*/ 0 h 452"/>
                <a:gd name="T2" fmla="*/ 0 w 630"/>
                <a:gd name="T3" fmla="*/ 0 h 452"/>
                <a:gd name="T4" fmla="*/ 274 w 630"/>
                <a:gd name="T5" fmla="*/ 452 h 452"/>
                <a:gd name="T6" fmla="*/ 630 w 630"/>
                <a:gd name="T7" fmla="*/ 452 h 452"/>
                <a:gd name="T8" fmla="*/ 458 w 630"/>
                <a:gd name="T9" fmla="*/ 0 h 452"/>
              </a:gdLst>
              <a:ahLst/>
              <a:cxnLst>
                <a:cxn ang="0">
                  <a:pos x="T0" y="T1"/>
                </a:cxn>
                <a:cxn ang="0">
                  <a:pos x="T2" y="T3"/>
                </a:cxn>
                <a:cxn ang="0">
                  <a:pos x="T4" y="T5"/>
                </a:cxn>
                <a:cxn ang="0">
                  <a:pos x="T6" y="T7"/>
                </a:cxn>
                <a:cxn ang="0">
                  <a:pos x="T8" y="T9"/>
                </a:cxn>
              </a:cxnLst>
              <a:rect l="0" t="0" r="r" b="b"/>
              <a:pathLst>
                <a:path w="630" h="452">
                  <a:moveTo>
                    <a:pt x="458" y="0"/>
                  </a:moveTo>
                  <a:lnTo>
                    <a:pt x="0" y="0"/>
                  </a:lnTo>
                  <a:lnTo>
                    <a:pt x="274" y="452"/>
                  </a:lnTo>
                  <a:lnTo>
                    <a:pt x="630" y="452"/>
                  </a:lnTo>
                  <a:lnTo>
                    <a:pt x="458" y="0"/>
                  </a:lnTo>
                  <a:close/>
                </a:path>
              </a:pathLst>
            </a:custGeom>
            <a:gradFill flip="none" rotWithShape="1">
              <a:gsLst>
                <a:gs pos="0">
                  <a:schemeClr val="accent2"/>
                </a:gs>
                <a:gs pos="100000">
                  <a:schemeClr val="accent2">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7"/>
            <p:cNvSpPr>
              <a:spLocks/>
            </p:cNvSpPr>
            <p:nvPr/>
          </p:nvSpPr>
          <p:spPr bwMode="auto">
            <a:xfrm>
              <a:off x="2774950" y="2136776"/>
              <a:ext cx="385763" cy="1435100"/>
            </a:xfrm>
            <a:custGeom>
              <a:avLst/>
              <a:gdLst>
                <a:gd name="T0" fmla="*/ 243 w 243"/>
                <a:gd name="T1" fmla="*/ 452 h 904"/>
                <a:gd name="T2" fmla="*/ 172 w 243"/>
                <a:gd name="T3" fmla="*/ 904 h 904"/>
                <a:gd name="T4" fmla="*/ 0 w 243"/>
                <a:gd name="T5" fmla="*/ 452 h 904"/>
                <a:gd name="T6" fmla="*/ 172 w 243"/>
                <a:gd name="T7" fmla="*/ 0 h 904"/>
                <a:gd name="T8" fmla="*/ 243 w 243"/>
                <a:gd name="T9" fmla="*/ 452 h 904"/>
              </a:gdLst>
              <a:ahLst/>
              <a:cxnLst>
                <a:cxn ang="0">
                  <a:pos x="T0" y="T1"/>
                </a:cxn>
                <a:cxn ang="0">
                  <a:pos x="T2" y="T3"/>
                </a:cxn>
                <a:cxn ang="0">
                  <a:pos x="T4" y="T5"/>
                </a:cxn>
                <a:cxn ang="0">
                  <a:pos x="T6" y="T7"/>
                </a:cxn>
                <a:cxn ang="0">
                  <a:pos x="T8" y="T9"/>
                </a:cxn>
              </a:cxnLst>
              <a:rect l="0" t="0" r="r" b="b"/>
              <a:pathLst>
                <a:path w="243" h="904">
                  <a:moveTo>
                    <a:pt x="243" y="452"/>
                  </a:moveTo>
                  <a:lnTo>
                    <a:pt x="172" y="904"/>
                  </a:lnTo>
                  <a:lnTo>
                    <a:pt x="0" y="452"/>
                  </a:lnTo>
                  <a:lnTo>
                    <a:pt x="172" y="0"/>
                  </a:lnTo>
                  <a:lnTo>
                    <a:pt x="243" y="452"/>
                  </a:lnTo>
                  <a:close/>
                </a:path>
              </a:pathLst>
            </a:custGeom>
            <a:gradFill flip="none" rotWithShape="1">
              <a:gsLst>
                <a:gs pos="100000">
                  <a:schemeClr val="accent2">
                    <a:lumMod val="75000"/>
                  </a:schemeClr>
                </a:gs>
                <a:gs pos="0">
                  <a:schemeClr val="accent2"/>
                </a:gs>
              </a:gsLst>
              <a:lin ang="108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圆角矩形 86"/>
            <p:cNvSpPr/>
            <p:nvPr/>
          </p:nvSpPr>
          <p:spPr>
            <a:xfrm>
              <a:off x="2075345" y="2847652"/>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rot="6646667">
              <a:off x="2589257" y="2486653"/>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7403958" y="3299037"/>
            <a:ext cx="1134319" cy="1467179"/>
            <a:chOff x="5719763" y="2136776"/>
            <a:chExt cx="1109662" cy="1435100"/>
          </a:xfrm>
        </p:grpSpPr>
        <p:sp>
          <p:nvSpPr>
            <p:cNvPr id="90" name="Freeform 11"/>
            <p:cNvSpPr>
              <a:spLocks/>
            </p:cNvSpPr>
            <p:nvPr/>
          </p:nvSpPr>
          <p:spPr bwMode="auto">
            <a:xfrm>
              <a:off x="5829300" y="2136776"/>
              <a:ext cx="1000125" cy="717550"/>
            </a:xfrm>
            <a:custGeom>
              <a:avLst/>
              <a:gdLst>
                <a:gd name="T0" fmla="*/ 172 w 630"/>
                <a:gd name="T1" fmla="*/ 452 h 452"/>
                <a:gd name="T2" fmla="*/ 630 w 630"/>
                <a:gd name="T3" fmla="*/ 452 h 452"/>
                <a:gd name="T4" fmla="*/ 357 w 630"/>
                <a:gd name="T5" fmla="*/ 0 h 452"/>
                <a:gd name="T6" fmla="*/ 0 w 630"/>
                <a:gd name="T7" fmla="*/ 0 h 452"/>
                <a:gd name="T8" fmla="*/ 172 w 630"/>
                <a:gd name="T9" fmla="*/ 452 h 452"/>
              </a:gdLst>
              <a:ahLst/>
              <a:cxnLst>
                <a:cxn ang="0">
                  <a:pos x="T0" y="T1"/>
                </a:cxn>
                <a:cxn ang="0">
                  <a:pos x="T2" y="T3"/>
                </a:cxn>
                <a:cxn ang="0">
                  <a:pos x="T4" y="T5"/>
                </a:cxn>
                <a:cxn ang="0">
                  <a:pos x="T6" y="T7"/>
                </a:cxn>
                <a:cxn ang="0">
                  <a:pos x="T8" y="T9"/>
                </a:cxn>
              </a:cxnLst>
              <a:rect l="0" t="0" r="r" b="b"/>
              <a:pathLst>
                <a:path w="630" h="452">
                  <a:moveTo>
                    <a:pt x="172" y="452"/>
                  </a:moveTo>
                  <a:lnTo>
                    <a:pt x="630" y="452"/>
                  </a:lnTo>
                  <a:lnTo>
                    <a:pt x="357" y="0"/>
                  </a:lnTo>
                  <a:lnTo>
                    <a:pt x="0" y="0"/>
                  </a:lnTo>
                  <a:lnTo>
                    <a:pt x="172" y="452"/>
                  </a:lnTo>
                  <a:close/>
                </a:path>
              </a:pathLst>
            </a:custGeom>
            <a:gradFill flip="none" rotWithShape="1">
              <a:gsLst>
                <a:gs pos="0">
                  <a:schemeClr val="accent1"/>
                </a:gs>
                <a:gs pos="100000">
                  <a:schemeClr val="accent1">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12"/>
            <p:cNvSpPr>
              <a:spLocks/>
            </p:cNvSpPr>
            <p:nvPr/>
          </p:nvSpPr>
          <p:spPr bwMode="auto">
            <a:xfrm>
              <a:off x="5829300" y="2854326"/>
              <a:ext cx="1000125" cy="717550"/>
            </a:xfrm>
            <a:custGeom>
              <a:avLst/>
              <a:gdLst>
                <a:gd name="T0" fmla="*/ 172 w 630"/>
                <a:gd name="T1" fmla="*/ 0 h 452"/>
                <a:gd name="T2" fmla="*/ 630 w 630"/>
                <a:gd name="T3" fmla="*/ 0 h 452"/>
                <a:gd name="T4" fmla="*/ 357 w 630"/>
                <a:gd name="T5" fmla="*/ 452 h 452"/>
                <a:gd name="T6" fmla="*/ 0 w 630"/>
                <a:gd name="T7" fmla="*/ 452 h 452"/>
                <a:gd name="T8" fmla="*/ 172 w 630"/>
                <a:gd name="T9" fmla="*/ 0 h 452"/>
              </a:gdLst>
              <a:ahLst/>
              <a:cxnLst>
                <a:cxn ang="0">
                  <a:pos x="T0" y="T1"/>
                </a:cxn>
                <a:cxn ang="0">
                  <a:pos x="T2" y="T3"/>
                </a:cxn>
                <a:cxn ang="0">
                  <a:pos x="T4" y="T5"/>
                </a:cxn>
                <a:cxn ang="0">
                  <a:pos x="T6" y="T7"/>
                </a:cxn>
                <a:cxn ang="0">
                  <a:pos x="T8" y="T9"/>
                </a:cxn>
              </a:cxnLst>
              <a:rect l="0" t="0" r="r" b="b"/>
              <a:pathLst>
                <a:path w="630" h="452">
                  <a:moveTo>
                    <a:pt x="172" y="0"/>
                  </a:moveTo>
                  <a:lnTo>
                    <a:pt x="630" y="0"/>
                  </a:lnTo>
                  <a:lnTo>
                    <a:pt x="357" y="452"/>
                  </a:lnTo>
                  <a:lnTo>
                    <a:pt x="0" y="452"/>
                  </a:lnTo>
                  <a:lnTo>
                    <a:pt x="172" y="0"/>
                  </a:lnTo>
                  <a:close/>
                </a:path>
              </a:pathLst>
            </a:custGeom>
            <a:gradFill flip="none" rotWithShape="1">
              <a:gsLst>
                <a:gs pos="0">
                  <a:schemeClr val="accent1"/>
                </a:gs>
                <a:gs pos="100000">
                  <a:schemeClr val="accent1">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13"/>
            <p:cNvSpPr>
              <a:spLocks/>
            </p:cNvSpPr>
            <p:nvPr/>
          </p:nvSpPr>
          <p:spPr bwMode="auto">
            <a:xfrm>
              <a:off x="5719763" y="2136776"/>
              <a:ext cx="385763" cy="1435100"/>
            </a:xfrm>
            <a:custGeom>
              <a:avLst/>
              <a:gdLst>
                <a:gd name="T0" fmla="*/ 0 w 243"/>
                <a:gd name="T1" fmla="*/ 452 h 904"/>
                <a:gd name="T2" fmla="*/ 71 w 243"/>
                <a:gd name="T3" fmla="*/ 904 h 904"/>
                <a:gd name="T4" fmla="*/ 243 w 243"/>
                <a:gd name="T5" fmla="*/ 452 h 904"/>
                <a:gd name="T6" fmla="*/ 71 w 243"/>
                <a:gd name="T7" fmla="*/ 0 h 904"/>
                <a:gd name="T8" fmla="*/ 0 w 243"/>
                <a:gd name="T9" fmla="*/ 452 h 904"/>
              </a:gdLst>
              <a:ahLst/>
              <a:cxnLst>
                <a:cxn ang="0">
                  <a:pos x="T0" y="T1"/>
                </a:cxn>
                <a:cxn ang="0">
                  <a:pos x="T2" y="T3"/>
                </a:cxn>
                <a:cxn ang="0">
                  <a:pos x="T4" y="T5"/>
                </a:cxn>
                <a:cxn ang="0">
                  <a:pos x="T6" y="T7"/>
                </a:cxn>
                <a:cxn ang="0">
                  <a:pos x="T8" y="T9"/>
                </a:cxn>
              </a:cxnLst>
              <a:rect l="0" t="0" r="r" b="b"/>
              <a:pathLst>
                <a:path w="243" h="904">
                  <a:moveTo>
                    <a:pt x="0" y="452"/>
                  </a:moveTo>
                  <a:lnTo>
                    <a:pt x="71" y="904"/>
                  </a:lnTo>
                  <a:lnTo>
                    <a:pt x="243" y="452"/>
                  </a:lnTo>
                  <a:lnTo>
                    <a:pt x="71" y="0"/>
                  </a:lnTo>
                  <a:lnTo>
                    <a:pt x="0" y="452"/>
                  </a:lnTo>
                  <a:close/>
                </a:path>
              </a:pathLst>
            </a:custGeom>
            <a:gradFill flip="none" rotWithShape="1">
              <a:gsLst>
                <a:gs pos="100000">
                  <a:schemeClr val="accent1">
                    <a:lumMod val="75000"/>
                  </a:schemeClr>
                </a:gs>
                <a:gs pos="0">
                  <a:schemeClr val="accent1"/>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圆角矩形 92"/>
            <p:cNvSpPr/>
            <p:nvPr/>
          </p:nvSpPr>
          <p:spPr>
            <a:xfrm>
              <a:off x="6144425" y="2847652"/>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14953333" flipH="1">
              <a:off x="5642261" y="2486654"/>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637127" y="2875438"/>
            <a:ext cx="1134320" cy="2314377"/>
            <a:chOff x="3013075" y="1722438"/>
            <a:chExt cx="1109663" cy="2263776"/>
          </a:xfrm>
        </p:grpSpPr>
        <p:sp>
          <p:nvSpPr>
            <p:cNvPr id="96" name="Freeform 8"/>
            <p:cNvSpPr>
              <a:spLocks/>
            </p:cNvSpPr>
            <p:nvPr/>
          </p:nvSpPr>
          <p:spPr bwMode="auto">
            <a:xfrm>
              <a:off x="3013075" y="1722438"/>
              <a:ext cx="887413" cy="1131888"/>
            </a:xfrm>
            <a:custGeom>
              <a:avLst/>
              <a:gdLst>
                <a:gd name="T0" fmla="*/ 458 w 559"/>
                <a:gd name="T1" fmla="*/ 713 h 713"/>
                <a:gd name="T2" fmla="*/ 0 w 559"/>
                <a:gd name="T3" fmla="*/ 713 h 713"/>
                <a:gd name="T4" fmla="*/ 203 w 559"/>
                <a:gd name="T5" fmla="*/ 0 h 713"/>
                <a:gd name="T6" fmla="*/ 559 w 559"/>
                <a:gd name="T7" fmla="*/ 0 h 713"/>
                <a:gd name="T8" fmla="*/ 458 w 559"/>
                <a:gd name="T9" fmla="*/ 713 h 713"/>
              </a:gdLst>
              <a:ahLst/>
              <a:cxnLst>
                <a:cxn ang="0">
                  <a:pos x="T0" y="T1"/>
                </a:cxn>
                <a:cxn ang="0">
                  <a:pos x="T2" y="T3"/>
                </a:cxn>
                <a:cxn ang="0">
                  <a:pos x="T4" y="T5"/>
                </a:cxn>
                <a:cxn ang="0">
                  <a:pos x="T6" y="T7"/>
                </a:cxn>
                <a:cxn ang="0">
                  <a:pos x="T8" y="T9"/>
                </a:cxn>
              </a:cxnLst>
              <a:rect l="0" t="0" r="r" b="b"/>
              <a:pathLst>
                <a:path w="559" h="713">
                  <a:moveTo>
                    <a:pt x="458" y="713"/>
                  </a:moveTo>
                  <a:lnTo>
                    <a:pt x="0" y="713"/>
                  </a:lnTo>
                  <a:lnTo>
                    <a:pt x="203" y="0"/>
                  </a:lnTo>
                  <a:lnTo>
                    <a:pt x="559" y="0"/>
                  </a:lnTo>
                  <a:lnTo>
                    <a:pt x="458" y="713"/>
                  </a:lnTo>
                  <a:close/>
                </a:path>
              </a:pathLst>
            </a:custGeom>
            <a:gradFill flip="none" rotWithShape="1">
              <a:gsLst>
                <a:gs pos="0">
                  <a:schemeClr val="accent3"/>
                </a:gs>
                <a:gs pos="100000">
                  <a:schemeClr val="accent3">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9"/>
            <p:cNvSpPr>
              <a:spLocks/>
            </p:cNvSpPr>
            <p:nvPr/>
          </p:nvSpPr>
          <p:spPr bwMode="auto">
            <a:xfrm>
              <a:off x="3013075" y="2854326"/>
              <a:ext cx="887413" cy="1131888"/>
            </a:xfrm>
            <a:custGeom>
              <a:avLst/>
              <a:gdLst>
                <a:gd name="T0" fmla="*/ 458 w 559"/>
                <a:gd name="T1" fmla="*/ 0 h 713"/>
                <a:gd name="T2" fmla="*/ 0 w 559"/>
                <a:gd name="T3" fmla="*/ 0 h 713"/>
                <a:gd name="T4" fmla="*/ 203 w 559"/>
                <a:gd name="T5" fmla="*/ 713 h 713"/>
                <a:gd name="T6" fmla="*/ 559 w 559"/>
                <a:gd name="T7" fmla="*/ 713 h 713"/>
                <a:gd name="T8" fmla="*/ 458 w 559"/>
                <a:gd name="T9" fmla="*/ 0 h 713"/>
              </a:gdLst>
              <a:ahLst/>
              <a:cxnLst>
                <a:cxn ang="0">
                  <a:pos x="T0" y="T1"/>
                </a:cxn>
                <a:cxn ang="0">
                  <a:pos x="T2" y="T3"/>
                </a:cxn>
                <a:cxn ang="0">
                  <a:pos x="T4" y="T5"/>
                </a:cxn>
                <a:cxn ang="0">
                  <a:pos x="T6" y="T7"/>
                </a:cxn>
                <a:cxn ang="0">
                  <a:pos x="T8" y="T9"/>
                </a:cxn>
              </a:cxnLst>
              <a:rect l="0" t="0" r="r" b="b"/>
              <a:pathLst>
                <a:path w="559" h="713">
                  <a:moveTo>
                    <a:pt x="458" y="0"/>
                  </a:moveTo>
                  <a:lnTo>
                    <a:pt x="0" y="0"/>
                  </a:lnTo>
                  <a:lnTo>
                    <a:pt x="203" y="713"/>
                  </a:lnTo>
                  <a:lnTo>
                    <a:pt x="559" y="713"/>
                  </a:lnTo>
                  <a:lnTo>
                    <a:pt x="458" y="0"/>
                  </a:lnTo>
                  <a:close/>
                </a:path>
              </a:pathLst>
            </a:custGeom>
            <a:gradFill flip="none" rotWithShape="1">
              <a:gsLst>
                <a:gs pos="0">
                  <a:schemeClr val="accent3"/>
                </a:gs>
                <a:gs pos="100000">
                  <a:schemeClr val="accent3">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10"/>
            <p:cNvSpPr>
              <a:spLocks/>
            </p:cNvSpPr>
            <p:nvPr/>
          </p:nvSpPr>
          <p:spPr bwMode="auto">
            <a:xfrm>
              <a:off x="3736975" y="1722438"/>
              <a:ext cx="385763" cy="2263775"/>
            </a:xfrm>
            <a:custGeom>
              <a:avLst/>
              <a:gdLst>
                <a:gd name="T0" fmla="*/ 243 w 243"/>
                <a:gd name="T1" fmla="*/ 713 h 1426"/>
                <a:gd name="T2" fmla="*/ 101 w 243"/>
                <a:gd name="T3" fmla="*/ 1426 h 1426"/>
                <a:gd name="T4" fmla="*/ 0 w 243"/>
                <a:gd name="T5" fmla="*/ 713 h 1426"/>
                <a:gd name="T6" fmla="*/ 101 w 243"/>
                <a:gd name="T7" fmla="*/ 0 h 1426"/>
                <a:gd name="T8" fmla="*/ 243 w 243"/>
                <a:gd name="T9" fmla="*/ 713 h 1426"/>
              </a:gdLst>
              <a:ahLst/>
              <a:cxnLst>
                <a:cxn ang="0">
                  <a:pos x="T0" y="T1"/>
                </a:cxn>
                <a:cxn ang="0">
                  <a:pos x="T2" y="T3"/>
                </a:cxn>
                <a:cxn ang="0">
                  <a:pos x="T4" y="T5"/>
                </a:cxn>
                <a:cxn ang="0">
                  <a:pos x="T6" y="T7"/>
                </a:cxn>
                <a:cxn ang="0">
                  <a:pos x="T8" y="T9"/>
                </a:cxn>
              </a:cxnLst>
              <a:rect l="0" t="0" r="r" b="b"/>
              <a:pathLst>
                <a:path w="243" h="1426">
                  <a:moveTo>
                    <a:pt x="243" y="713"/>
                  </a:moveTo>
                  <a:lnTo>
                    <a:pt x="101" y="1426"/>
                  </a:lnTo>
                  <a:lnTo>
                    <a:pt x="0" y="713"/>
                  </a:lnTo>
                  <a:lnTo>
                    <a:pt x="101" y="0"/>
                  </a:lnTo>
                  <a:lnTo>
                    <a:pt x="243" y="713"/>
                  </a:lnTo>
                  <a:close/>
                </a:path>
              </a:pathLst>
            </a:custGeom>
            <a:gradFill flip="none" rotWithShape="1">
              <a:gsLst>
                <a:gs pos="100000">
                  <a:schemeClr val="accent3">
                    <a:lumMod val="75000"/>
                  </a:schemeClr>
                </a:gs>
                <a:gs pos="0">
                  <a:schemeClr val="accent3"/>
                </a:gs>
              </a:gsLst>
              <a:lin ang="108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圆角矩形 142"/>
            <p:cNvSpPr/>
            <p:nvPr/>
          </p:nvSpPr>
          <p:spPr>
            <a:xfrm>
              <a:off x="3038005" y="2850827"/>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5874219">
              <a:off x="3348789" y="2285863"/>
              <a:ext cx="93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5" name="组合 144"/>
          <p:cNvGrpSpPr/>
          <p:nvPr/>
        </p:nvGrpSpPr>
        <p:grpSpPr>
          <a:xfrm>
            <a:off x="6422178" y="2875438"/>
            <a:ext cx="1132698" cy="2314377"/>
            <a:chOff x="4759325" y="1722438"/>
            <a:chExt cx="1108076" cy="2263776"/>
          </a:xfrm>
        </p:grpSpPr>
        <p:sp>
          <p:nvSpPr>
            <p:cNvPr id="146" name="Freeform 14"/>
            <p:cNvSpPr>
              <a:spLocks/>
            </p:cNvSpPr>
            <p:nvPr/>
          </p:nvSpPr>
          <p:spPr bwMode="auto">
            <a:xfrm>
              <a:off x="4979988" y="1722438"/>
              <a:ext cx="887413" cy="1131888"/>
            </a:xfrm>
            <a:custGeom>
              <a:avLst/>
              <a:gdLst>
                <a:gd name="T0" fmla="*/ 102 w 559"/>
                <a:gd name="T1" fmla="*/ 713 h 713"/>
                <a:gd name="T2" fmla="*/ 559 w 559"/>
                <a:gd name="T3" fmla="*/ 713 h 713"/>
                <a:gd name="T4" fmla="*/ 357 w 559"/>
                <a:gd name="T5" fmla="*/ 0 h 713"/>
                <a:gd name="T6" fmla="*/ 0 w 559"/>
                <a:gd name="T7" fmla="*/ 0 h 713"/>
                <a:gd name="T8" fmla="*/ 102 w 559"/>
                <a:gd name="T9" fmla="*/ 713 h 713"/>
              </a:gdLst>
              <a:ahLst/>
              <a:cxnLst>
                <a:cxn ang="0">
                  <a:pos x="T0" y="T1"/>
                </a:cxn>
                <a:cxn ang="0">
                  <a:pos x="T2" y="T3"/>
                </a:cxn>
                <a:cxn ang="0">
                  <a:pos x="T4" y="T5"/>
                </a:cxn>
                <a:cxn ang="0">
                  <a:pos x="T6" y="T7"/>
                </a:cxn>
                <a:cxn ang="0">
                  <a:pos x="T8" y="T9"/>
                </a:cxn>
              </a:cxnLst>
              <a:rect l="0" t="0" r="r" b="b"/>
              <a:pathLst>
                <a:path w="559" h="713">
                  <a:moveTo>
                    <a:pt x="102" y="713"/>
                  </a:moveTo>
                  <a:lnTo>
                    <a:pt x="559" y="713"/>
                  </a:lnTo>
                  <a:lnTo>
                    <a:pt x="357" y="0"/>
                  </a:lnTo>
                  <a:lnTo>
                    <a:pt x="0" y="0"/>
                  </a:lnTo>
                  <a:lnTo>
                    <a:pt x="102" y="713"/>
                  </a:lnTo>
                  <a:close/>
                </a:path>
              </a:pathLst>
            </a:custGeom>
            <a:gradFill flip="none" rotWithShape="1">
              <a:gsLst>
                <a:gs pos="0">
                  <a:schemeClr val="accent4"/>
                </a:gs>
                <a:gs pos="100000">
                  <a:schemeClr val="accent4">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5"/>
            <p:cNvSpPr>
              <a:spLocks/>
            </p:cNvSpPr>
            <p:nvPr/>
          </p:nvSpPr>
          <p:spPr bwMode="auto">
            <a:xfrm>
              <a:off x="4979988" y="2854326"/>
              <a:ext cx="887413" cy="1131888"/>
            </a:xfrm>
            <a:custGeom>
              <a:avLst/>
              <a:gdLst>
                <a:gd name="T0" fmla="*/ 102 w 559"/>
                <a:gd name="T1" fmla="*/ 0 h 713"/>
                <a:gd name="T2" fmla="*/ 559 w 559"/>
                <a:gd name="T3" fmla="*/ 0 h 713"/>
                <a:gd name="T4" fmla="*/ 357 w 559"/>
                <a:gd name="T5" fmla="*/ 713 h 713"/>
                <a:gd name="T6" fmla="*/ 0 w 559"/>
                <a:gd name="T7" fmla="*/ 713 h 713"/>
                <a:gd name="T8" fmla="*/ 102 w 559"/>
                <a:gd name="T9" fmla="*/ 0 h 713"/>
              </a:gdLst>
              <a:ahLst/>
              <a:cxnLst>
                <a:cxn ang="0">
                  <a:pos x="T0" y="T1"/>
                </a:cxn>
                <a:cxn ang="0">
                  <a:pos x="T2" y="T3"/>
                </a:cxn>
                <a:cxn ang="0">
                  <a:pos x="T4" y="T5"/>
                </a:cxn>
                <a:cxn ang="0">
                  <a:pos x="T6" y="T7"/>
                </a:cxn>
                <a:cxn ang="0">
                  <a:pos x="T8" y="T9"/>
                </a:cxn>
              </a:cxnLst>
              <a:rect l="0" t="0" r="r" b="b"/>
              <a:pathLst>
                <a:path w="559" h="713">
                  <a:moveTo>
                    <a:pt x="102" y="0"/>
                  </a:moveTo>
                  <a:lnTo>
                    <a:pt x="559" y="0"/>
                  </a:lnTo>
                  <a:lnTo>
                    <a:pt x="357" y="713"/>
                  </a:lnTo>
                  <a:lnTo>
                    <a:pt x="0" y="713"/>
                  </a:lnTo>
                  <a:lnTo>
                    <a:pt x="102" y="0"/>
                  </a:lnTo>
                  <a:close/>
                </a:path>
              </a:pathLst>
            </a:custGeom>
            <a:gradFill flip="none" rotWithShape="1">
              <a:gsLst>
                <a:gs pos="0">
                  <a:schemeClr val="accent4"/>
                </a:gs>
                <a:gs pos="100000">
                  <a:schemeClr val="accent4">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6"/>
            <p:cNvSpPr>
              <a:spLocks/>
            </p:cNvSpPr>
            <p:nvPr/>
          </p:nvSpPr>
          <p:spPr bwMode="auto">
            <a:xfrm>
              <a:off x="4759325" y="1722438"/>
              <a:ext cx="385763" cy="2263775"/>
            </a:xfrm>
            <a:custGeom>
              <a:avLst/>
              <a:gdLst>
                <a:gd name="T0" fmla="*/ 0 w 243"/>
                <a:gd name="T1" fmla="*/ 713 h 1426"/>
                <a:gd name="T2" fmla="*/ 141 w 243"/>
                <a:gd name="T3" fmla="*/ 1426 h 1426"/>
                <a:gd name="T4" fmla="*/ 243 w 243"/>
                <a:gd name="T5" fmla="*/ 713 h 1426"/>
                <a:gd name="T6" fmla="*/ 141 w 243"/>
                <a:gd name="T7" fmla="*/ 0 h 1426"/>
                <a:gd name="T8" fmla="*/ 0 w 243"/>
                <a:gd name="T9" fmla="*/ 713 h 1426"/>
              </a:gdLst>
              <a:ahLst/>
              <a:cxnLst>
                <a:cxn ang="0">
                  <a:pos x="T0" y="T1"/>
                </a:cxn>
                <a:cxn ang="0">
                  <a:pos x="T2" y="T3"/>
                </a:cxn>
                <a:cxn ang="0">
                  <a:pos x="T4" y="T5"/>
                </a:cxn>
                <a:cxn ang="0">
                  <a:pos x="T6" y="T7"/>
                </a:cxn>
                <a:cxn ang="0">
                  <a:pos x="T8" y="T9"/>
                </a:cxn>
              </a:cxnLst>
              <a:rect l="0" t="0" r="r" b="b"/>
              <a:pathLst>
                <a:path w="243" h="1426">
                  <a:moveTo>
                    <a:pt x="0" y="713"/>
                  </a:moveTo>
                  <a:lnTo>
                    <a:pt x="141" y="1426"/>
                  </a:lnTo>
                  <a:lnTo>
                    <a:pt x="243" y="713"/>
                  </a:lnTo>
                  <a:lnTo>
                    <a:pt x="141" y="0"/>
                  </a:lnTo>
                  <a:lnTo>
                    <a:pt x="0" y="713"/>
                  </a:lnTo>
                  <a:close/>
                </a:path>
              </a:pathLst>
            </a:custGeom>
            <a:gradFill flip="none" rotWithShape="1">
              <a:gsLst>
                <a:gs pos="100000">
                  <a:schemeClr val="accent4">
                    <a:lumMod val="75000"/>
                  </a:schemeClr>
                </a:gs>
                <a:gs pos="0">
                  <a:schemeClr val="accent4"/>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圆角矩形 148"/>
            <p:cNvSpPr/>
            <p:nvPr/>
          </p:nvSpPr>
          <p:spPr>
            <a:xfrm>
              <a:off x="5179225" y="2850827"/>
              <a:ext cx="648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5725781" flipH="1">
              <a:off x="4597566" y="2285863"/>
              <a:ext cx="936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5602679" y="2443724"/>
            <a:ext cx="988270" cy="3177805"/>
            <a:chOff x="3957638" y="1300163"/>
            <a:chExt cx="966788" cy="3108326"/>
          </a:xfrm>
        </p:grpSpPr>
        <p:sp>
          <p:nvSpPr>
            <p:cNvPr id="152" name="Freeform 17"/>
            <p:cNvSpPr>
              <a:spLocks/>
            </p:cNvSpPr>
            <p:nvPr/>
          </p:nvSpPr>
          <p:spPr bwMode="auto">
            <a:xfrm>
              <a:off x="3957638" y="1300163"/>
              <a:ext cx="966788" cy="1554163"/>
            </a:xfrm>
            <a:custGeom>
              <a:avLst/>
              <a:gdLst>
                <a:gd name="T0" fmla="*/ 609 w 609"/>
                <a:gd name="T1" fmla="*/ 979 h 979"/>
                <a:gd name="T2" fmla="*/ 0 w 609"/>
                <a:gd name="T3" fmla="*/ 979 h 979"/>
                <a:gd name="T4" fmla="*/ 100 w 609"/>
                <a:gd name="T5" fmla="*/ 0 h 979"/>
                <a:gd name="T6" fmla="*/ 508 w 609"/>
                <a:gd name="T7" fmla="*/ 0 h 979"/>
                <a:gd name="T8" fmla="*/ 609 w 609"/>
                <a:gd name="T9" fmla="*/ 979 h 979"/>
              </a:gdLst>
              <a:ahLst/>
              <a:cxnLst>
                <a:cxn ang="0">
                  <a:pos x="T0" y="T1"/>
                </a:cxn>
                <a:cxn ang="0">
                  <a:pos x="T2" y="T3"/>
                </a:cxn>
                <a:cxn ang="0">
                  <a:pos x="T4" y="T5"/>
                </a:cxn>
                <a:cxn ang="0">
                  <a:pos x="T6" y="T7"/>
                </a:cxn>
                <a:cxn ang="0">
                  <a:pos x="T8" y="T9"/>
                </a:cxn>
              </a:cxnLst>
              <a:rect l="0" t="0" r="r" b="b"/>
              <a:pathLst>
                <a:path w="609" h="979">
                  <a:moveTo>
                    <a:pt x="609" y="979"/>
                  </a:moveTo>
                  <a:lnTo>
                    <a:pt x="0" y="979"/>
                  </a:lnTo>
                  <a:lnTo>
                    <a:pt x="100" y="0"/>
                  </a:lnTo>
                  <a:lnTo>
                    <a:pt x="508" y="0"/>
                  </a:lnTo>
                  <a:lnTo>
                    <a:pt x="609" y="979"/>
                  </a:lnTo>
                  <a:close/>
                </a:path>
              </a:pathLst>
            </a:custGeom>
            <a:gradFill flip="none" rotWithShape="1">
              <a:gsLst>
                <a:gs pos="0">
                  <a:schemeClr val="accent5"/>
                </a:gs>
                <a:gs pos="100000">
                  <a:schemeClr val="accent5">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8"/>
            <p:cNvSpPr>
              <a:spLocks/>
            </p:cNvSpPr>
            <p:nvPr/>
          </p:nvSpPr>
          <p:spPr bwMode="auto">
            <a:xfrm>
              <a:off x="3957638" y="2854326"/>
              <a:ext cx="966788" cy="1554163"/>
            </a:xfrm>
            <a:custGeom>
              <a:avLst/>
              <a:gdLst>
                <a:gd name="T0" fmla="*/ 609 w 609"/>
                <a:gd name="T1" fmla="*/ 0 h 979"/>
                <a:gd name="T2" fmla="*/ 0 w 609"/>
                <a:gd name="T3" fmla="*/ 0 h 979"/>
                <a:gd name="T4" fmla="*/ 100 w 609"/>
                <a:gd name="T5" fmla="*/ 979 h 979"/>
                <a:gd name="T6" fmla="*/ 508 w 609"/>
                <a:gd name="T7" fmla="*/ 979 h 979"/>
                <a:gd name="T8" fmla="*/ 609 w 609"/>
                <a:gd name="T9" fmla="*/ 0 h 979"/>
              </a:gdLst>
              <a:ahLst/>
              <a:cxnLst>
                <a:cxn ang="0">
                  <a:pos x="T0" y="T1"/>
                </a:cxn>
                <a:cxn ang="0">
                  <a:pos x="T2" y="T3"/>
                </a:cxn>
                <a:cxn ang="0">
                  <a:pos x="T4" y="T5"/>
                </a:cxn>
                <a:cxn ang="0">
                  <a:pos x="T6" y="T7"/>
                </a:cxn>
                <a:cxn ang="0">
                  <a:pos x="T8" y="T9"/>
                </a:cxn>
              </a:cxnLst>
              <a:rect l="0" t="0" r="r" b="b"/>
              <a:pathLst>
                <a:path w="609" h="979">
                  <a:moveTo>
                    <a:pt x="609" y="0"/>
                  </a:moveTo>
                  <a:lnTo>
                    <a:pt x="0" y="0"/>
                  </a:lnTo>
                  <a:lnTo>
                    <a:pt x="100" y="979"/>
                  </a:lnTo>
                  <a:lnTo>
                    <a:pt x="508" y="979"/>
                  </a:lnTo>
                  <a:lnTo>
                    <a:pt x="609" y="0"/>
                  </a:lnTo>
                  <a:close/>
                </a:path>
              </a:pathLst>
            </a:custGeom>
            <a:gradFill flip="none" rotWithShape="1">
              <a:gsLst>
                <a:gs pos="0">
                  <a:schemeClr val="accent5"/>
                </a:gs>
                <a:gs pos="100000">
                  <a:schemeClr val="accent5">
                    <a:lumMod val="60000"/>
                    <a:lumOff val="40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圆角矩形 153"/>
            <p:cNvSpPr/>
            <p:nvPr/>
          </p:nvSpPr>
          <p:spPr>
            <a:xfrm>
              <a:off x="4026700" y="2850827"/>
              <a:ext cx="792000" cy="10800"/>
            </a:xfrm>
            <a:prstGeom prst="roundRect">
              <a:avLst>
                <a:gd name="adj" fmla="val 50000"/>
              </a:avLst>
            </a:pr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5" name="矩形 154"/>
          <p:cNvSpPr/>
          <p:nvPr/>
        </p:nvSpPr>
        <p:spPr>
          <a:xfrm>
            <a:off x="579357" y="4640046"/>
            <a:ext cx="2889596" cy="1043350"/>
          </a:xfrm>
          <a:prstGeom prst="rect">
            <a:avLst/>
          </a:prstGeom>
        </p:spPr>
        <p:txBody>
          <a:bodyPr wrap="square" lIns="121908" tIns="60954" rIns="121908" bIns="60954">
            <a:spAutoFit/>
          </a:bodyPr>
          <a:lstStyle/>
          <a:p>
            <a:pPr algn="ctr">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56" name="矩形 155"/>
          <p:cNvSpPr/>
          <p:nvPr/>
        </p:nvSpPr>
        <p:spPr>
          <a:xfrm>
            <a:off x="579357" y="1826873"/>
            <a:ext cx="2889596" cy="1043350"/>
          </a:xfrm>
          <a:prstGeom prst="rect">
            <a:avLst/>
          </a:prstGeom>
        </p:spPr>
        <p:txBody>
          <a:bodyPr wrap="square" lIns="121908" tIns="60954" rIns="121908" bIns="60954">
            <a:spAutoFit/>
          </a:bodyPr>
          <a:lstStyle/>
          <a:p>
            <a:pPr algn="ctr">
              <a:lnSpc>
                <a:spcPct val="130000"/>
              </a:lnSpc>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57" name="矩形 156"/>
          <p:cNvSpPr/>
          <p:nvPr/>
        </p:nvSpPr>
        <p:spPr>
          <a:xfrm>
            <a:off x="8723051" y="4640046"/>
            <a:ext cx="2889596" cy="1043350"/>
          </a:xfrm>
          <a:prstGeom prst="rect">
            <a:avLst/>
          </a:prstGeom>
        </p:spPr>
        <p:txBody>
          <a:bodyPr wrap="square" lIns="121908" tIns="60954" rIns="121908" bIns="60954">
            <a:spAutoFit/>
          </a:bodyPr>
          <a:lstStyle/>
          <a:p>
            <a:pPr algn="ctr">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58" name="矩形 157"/>
          <p:cNvSpPr/>
          <p:nvPr/>
        </p:nvSpPr>
        <p:spPr>
          <a:xfrm>
            <a:off x="8716941" y="1826873"/>
            <a:ext cx="2889596" cy="1043350"/>
          </a:xfrm>
          <a:prstGeom prst="rect">
            <a:avLst/>
          </a:prstGeom>
        </p:spPr>
        <p:txBody>
          <a:bodyPr wrap="square" lIns="121908" tIns="60954" rIns="121908" bIns="60954">
            <a:spAutoFit/>
          </a:bodyPr>
          <a:lstStyle/>
          <a:p>
            <a:pPr algn="ctr">
              <a:lnSpc>
                <a:spcPct val="130000"/>
              </a:lnSpc>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sp>
        <p:nvSpPr>
          <p:cNvPr id="159" name="矩形 158"/>
          <p:cNvSpPr/>
          <p:nvPr/>
        </p:nvSpPr>
        <p:spPr>
          <a:xfrm>
            <a:off x="4085722" y="1182635"/>
            <a:ext cx="3978525" cy="816633"/>
          </a:xfrm>
          <a:prstGeom prst="rect">
            <a:avLst/>
          </a:prstGeom>
        </p:spPr>
        <p:txBody>
          <a:bodyPr wrap="square" lIns="121908" tIns="60954" rIns="121908" bIns="60954">
            <a:spAutoFit/>
          </a:bodyPr>
          <a:lstStyle/>
          <a:p>
            <a:pPr algn="ctr">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p>
        </p:txBody>
      </p:sp>
      <p:cxnSp>
        <p:nvCxnSpPr>
          <p:cNvPr id="160" name="直接连接符 159"/>
          <p:cNvCxnSpPr/>
          <p:nvPr/>
        </p:nvCxnSpPr>
        <p:spPr>
          <a:xfrm flipH="1">
            <a:off x="6074837" y="2024668"/>
            <a:ext cx="147" cy="353987"/>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7416647" y="5186239"/>
            <a:ext cx="1306645"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flipV="1">
            <a:off x="3477416" y="5189817"/>
            <a:ext cx="1310631"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63" name="肘形连接符 162"/>
          <p:cNvCxnSpPr/>
          <p:nvPr/>
        </p:nvCxnSpPr>
        <p:spPr>
          <a:xfrm flipH="1" flipV="1">
            <a:off x="2037128" y="2856897"/>
            <a:ext cx="1502420" cy="1175728"/>
          </a:xfrm>
          <a:prstGeom prst="bentConnector2">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64" name="肘形连接符 163"/>
          <p:cNvCxnSpPr/>
          <p:nvPr/>
        </p:nvCxnSpPr>
        <p:spPr>
          <a:xfrm flipV="1">
            <a:off x="8650247" y="2856897"/>
            <a:ext cx="1511493" cy="1175728"/>
          </a:xfrm>
          <a:prstGeom prst="bentConnector2">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5014877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fade">
                                      <p:cBhvr>
                                        <p:cTn id="7" dur="500"/>
                                        <p:tgtEl>
                                          <p:spTgt spid="151"/>
                                        </p:tgtEl>
                                      </p:cBhvr>
                                    </p:animEffect>
                                    <p:anim calcmode="lin" valueType="num">
                                      <p:cBhvr>
                                        <p:cTn id="8" dur="500" fill="hold"/>
                                        <p:tgtEl>
                                          <p:spTgt spid="151"/>
                                        </p:tgtEl>
                                        <p:attrNameLst>
                                          <p:attrName>ppt_x</p:attrName>
                                        </p:attrNameLst>
                                      </p:cBhvr>
                                      <p:tavLst>
                                        <p:tav tm="0">
                                          <p:val>
                                            <p:strVal val="#ppt_x"/>
                                          </p:val>
                                        </p:tav>
                                        <p:tav tm="100000">
                                          <p:val>
                                            <p:strVal val="#ppt_x"/>
                                          </p:val>
                                        </p:tav>
                                      </p:tavLst>
                                    </p:anim>
                                    <p:anim calcmode="lin" valueType="num">
                                      <p:cBhvr>
                                        <p:cTn id="9" dur="500" fill="hold"/>
                                        <p:tgtEl>
                                          <p:spTgt spid="1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145"/>
                                        </p:tgtEl>
                                        <p:attrNameLst>
                                          <p:attrName>style.visibility</p:attrName>
                                        </p:attrNameLst>
                                      </p:cBhvr>
                                      <p:to>
                                        <p:strVal val="visible"/>
                                      </p:to>
                                    </p:set>
                                    <p:animEffect transition="in" filter="fade">
                                      <p:cBhvr>
                                        <p:cTn id="13" dur="500"/>
                                        <p:tgtEl>
                                          <p:spTgt spid="145"/>
                                        </p:tgtEl>
                                      </p:cBhvr>
                                    </p:animEffect>
                                    <p:anim calcmode="lin" valueType="num">
                                      <p:cBhvr>
                                        <p:cTn id="14" dur="500" fill="hold"/>
                                        <p:tgtEl>
                                          <p:spTgt spid="145"/>
                                        </p:tgtEl>
                                        <p:attrNameLst>
                                          <p:attrName>ppt_x</p:attrName>
                                        </p:attrNameLst>
                                      </p:cBhvr>
                                      <p:tavLst>
                                        <p:tav tm="0">
                                          <p:val>
                                            <p:strVal val="#ppt_x"/>
                                          </p:val>
                                        </p:tav>
                                        <p:tav tm="100000">
                                          <p:val>
                                            <p:strVal val="#ppt_x"/>
                                          </p:val>
                                        </p:tav>
                                      </p:tavLst>
                                    </p:anim>
                                    <p:anim calcmode="lin" valueType="num">
                                      <p:cBhvr>
                                        <p:cTn id="15" dur="500" fill="hold"/>
                                        <p:tgtEl>
                                          <p:spTgt spid="145"/>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95"/>
                                        </p:tgtEl>
                                        <p:attrNameLst>
                                          <p:attrName>style.visibility</p:attrName>
                                        </p:attrNameLst>
                                      </p:cBhvr>
                                      <p:to>
                                        <p:strVal val="visible"/>
                                      </p:to>
                                    </p:set>
                                    <p:animEffect transition="in" filter="fade">
                                      <p:cBhvr>
                                        <p:cTn id="18" dur="500"/>
                                        <p:tgtEl>
                                          <p:spTgt spid="95"/>
                                        </p:tgtEl>
                                      </p:cBhvr>
                                    </p:animEffect>
                                    <p:anim calcmode="lin" valueType="num">
                                      <p:cBhvr>
                                        <p:cTn id="19" dur="500" fill="hold"/>
                                        <p:tgtEl>
                                          <p:spTgt spid="95"/>
                                        </p:tgtEl>
                                        <p:attrNameLst>
                                          <p:attrName>ppt_x</p:attrName>
                                        </p:attrNameLst>
                                      </p:cBhvr>
                                      <p:tavLst>
                                        <p:tav tm="0">
                                          <p:val>
                                            <p:strVal val="#ppt_x"/>
                                          </p:val>
                                        </p:tav>
                                        <p:tav tm="100000">
                                          <p:val>
                                            <p:strVal val="#ppt_x"/>
                                          </p:val>
                                        </p:tav>
                                      </p:tavLst>
                                    </p:anim>
                                    <p:anim calcmode="lin" valueType="num">
                                      <p:cBhvr>
                                        <p:cTn id="20" dur="500" fill="hold"/>
                                        <p:tgtEl>
                                          <p:spTgt spid="9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 presetClass="entr" presetSubtype="2" fill="hold" nodeType="afterEffect">
                                  <p:stCondLst>
                                    <p:cond delay="0"/>
                                  </p:stCondLst>
                                  <p:childTnLst>
                                    <p:set>
                                      <p:cBhvr>
                                        <p:cTn id="23" dur="1" fill="hold">
                                          <p:stCondLst>
                                            <p:cond delay="0"/>
                                          </p:stCondLst>
                                        </p:cTn>
                                        <p:tgtEl>
                                          <p:spTgt spid="89"/>
                                        </p:tgtEl>
                                        <p:attrNameLst>
                                          <p:attrName>style.visibility</p:attrName>
                                        </p:attrNameLst>
                                      </p:cBhvr>
                                      <p:to>
                                        <p:strVal val="visible"/>
                                      </p:to>
                                    </p:set>
                                    <p:anim calcmode="lin" valueType="num">
                                      <p:cBhvr additive="base">
                                        <p:cTn id="24" dur="500" fill="hold"/>
                                        <p:tgtEl>
                                          <p:spTgt spid="89"/>
                                        </p:tgtEl>
                                        <p:attrNameLst>
                                          <p:attrName>ppt_x</p:attrName>
                                        </p:attrNameLst>
                                      </p:cBhvr>
                                      <p:tavLst>
                                        <p:tav tm="0">
                                          <p:val>
                                            <p:strVal val="1+#ppt_w/2"/>
                                          </p:val>
                                        </p:tav>
                                        <p:tav tm="100000">
                                          <p:val>
                                            <p:strVal val="#ppt_x"/>
                                          </p:val>
                                        </p:tav>
                                      </p:tavLst>
                                    </p:anim>
                                    <p:anim calcmode="lin" valueType="num">
                                      <p:cBhvr additive="base">
                                        <p:cTn id="25" dur="500" fill="hold"/>
                                        <p:tgtEl>
                                          <p:spTgt spid="89"/>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cBhvr additive="base">
                                        <p:cTn id="28" dur="500" fill="hold"/>
                                        <p:tgtEl>
                                          <p:spTgt spid="83"/>
                                        </p:tgtEl>
                                        <p:attrNameLst>
                                          <p:attrName>ppt_x</p:attrName>
                                        </p:attrNameLst>
                                      </p:cBhvr>
                                      <p:tavLst>
                                        <p:tav tm="0">
                                          <p:val>
                                            <p:strVal val="0-#ppt_w/2"/>
                                          </p:val>
                                        </p:tav>
                                        <p:tav tm="100000">
                                          <p:val>
                                            <p:strVal val="#ppt_x"/>
                                          </p:val>
                                        </p:tav>
                                      </p:tavLst>
                                    </p:anim>
                                    <p:anim calcmode="lin" valueType="num">
                                      <p:cBhvr additive="base">
                                        <p:cTn id="29" dur="500" fill="hold"/>
                                        <p:tgtEl>
                                          <p:spTgt spid="8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4" fill="hold" nodeType="afterEffect">
                                  <p:stCondLst>
                                    <p:cond delay="0"/>
                                  </p:stCondLst>
                                  <p:childTnLst>
                                    <p:set>
                                      <p:cBhvr>
                                        <p:cTn id="32" dur="1" fill="hold">
                                          <p:stCondLst>
                                            <p:cond delay="0"/>
                                          </p:stCondLst>
                                        </p:cTn>
                                        <p:tgtEl>
                                          <p:spTgt spid="160"/>
                                        </p:tgtEl>
                                        <p:attrNameLst>
                                          <p:attrName>style.visibility</p:attrName>
                                        </p:attrNameLst>
                                      </p:cBhvr>
                                      <p:to>
                                        <p:strVal val="visible"/>
                                      </p:to>
                                    </p:set>
                                    <p:animEffect transition="in" filter="wipe(down)">
                                      <p:cBhvr>
                                        <p:cTn id="33" dur="300"/>
                                        <p:tgtEl>
                                          <p:spTgt spid="160"/>
                                        </p:tgtEl>
                                      </p:cBhvr>
                                    </p:animEffect>
                                  </p:childTnLst>
                                </p:cTn>
                              </p:par>
                            </p:childTnLst>
                          </p:cTn>
                        </p:par>
                        <p:par>
                          <p:cTn id="34" fill="hold">
                            <p:stCondLst>
                              <p:cond delay="1800"/>
                            </p:stCondLst>
                            <p:childTnLst>
                              <p:par>
                                <p:cTn id="35" presetID="10" presetClass="entr" presetSubtype="0" fill="hold" grpId="0" nodeType="afterEffect">
                                  <p:stCondLst>
                                    <p:cond delay="0"/>
                                  </p:stCondLst>
                                  <p:childTnLst>
                                    <p:set>
                                      <p:cBhvr>
                                        <p:cTn id="36" dur="1" fill="hold">
                                          <p:stCondLst>
                                            <p:cond delay="0"/>
                                          </p:stCondLst>
                                        </p:cTn>
                                        <p:tgtEl>
                                          <p:spTgt spid="159"/>
                                        </p:tgtEl>
                                        <p:attrNameLst>
                                          <p:attrName>style.visibility</p:attrName>
                                        </p:attrNameLst>
                                      </p:cBhvr>
                                      <p:to>
                                        <p:strVal val="visible"/>
                                      </p:to>
                                    </p:set>
                                    <p:animEffect transition="in" filter="fade">
                                      <p:cBhvr>
                                        <p:cTn id="37" dur="300"/>
                                        <p:tgtEl>
                                          <p:spTgt spid="159"/>
                                        </p:tgtEl>
                                      </p:cBhvr>
                                    </p:animEffect>
                                  </p:childTnLst>
                                </p:cTn>
                              </p:par>
                            </p:childTnLst>
                          </p:cTn>
                        </p:par>
                        <p:par>
                          <p:cTn id="38" fill="hold">
                            <p:stCondLst>
                              <p:cond delay="2100"/>
                            </p:stCondLst>
                            <p:childTnLst>
                              <p:par>
                                <p:cTn id="39" presetID="22" presetClass="entr" presetSubtype="2" fill="hold" nodeType="afterEffect">
                                  <p:stCondLst>
                                    <p:cond delay="0"/>
                                  </p:stCondLst>
                                  <p:childTnLst>
                                    <p:set>
                                      <p:cBhvr>
                                        <p:cTn id="40" dur="1" fill="hold">
                                          <p:stCondLst>
                                            <p:cond delay="0"/>
                                          </p:stCondLst>
                                        </p:cTn>
                                        <p:tgtEl>
                                          <p:spTgt spid="163"/>
                                        </p:tgtEl>
                                        <p:attrNameLst>
                                          <p:attrName>style.visibility</p:attrName>
                                        </p:attrNameLst>
                                      </p:cBhvr>
                                      <p:to>
                                        <p:strVal val="visible"/>
                                      </p:to>
                                    </p:set>
                                    <p:animEffect transition="in" filter="wipe(right)">
                                      <p:cBhvr>
                                        <p:cTn id="41" dur="300"/>
                                        <p:tgtEl>
                                          <p:spTgt spid="163"/>
                                        </p:tgtEl>
                                      </p:cBhvr>
                                    </p:animEffect>
                                  </p:childTnLst>
                                </p:cTn>
                              </p:par>
                            </p:childTnLst>
                          </p:cTn>
                        </p:par>
                        <p:par>
                          <p:cTn id="42" fill="hold">
                            <p:stCondLst>
                              <p:cond delay="2400"/>
                            </p:stCondLst>
                            <p:childTnLst>
                              <p:par>
                                <p:cTn id="43" presetID="10" presetClass="entr" presetSubtype="0" fill="hold" grpId="0" nodeType="after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300"/>
                                        <p:tgtEl>
                                          <p:spTgt spid="156"/>
                                        </p:tgtEl>
                                      </p:cBhvr>
                                    </p:animEffect>
                                  </p:childTnLst>
                                </p:cTn>
                              </p:par>
                            </p:childTnLst>
                          </p:cTn>
                        </p:par>
                        <p:par>
                          <p:cTn id="46" fill="hold">
                            <p:stCondLst>
                              <p:cond delay="2700"/>
                            </p:stCondLst>
                            <p:childTnLst>
                              <p:par>
                                <p:cTn id="47" presetID="22" presetClass="entr" presetSubtype="8" fill="hold" nodeType="afterEffect">
                                  <p:stCondLst>
                                    <p:cond delay="0"/>
                                  </p:stCondLst>
                                  <p:childTnLst>
                                    <p:set>
                                      <p:cBhvr>
                                        <p:cTn id="48" dur="1" fill="hold">
                                          <p:stCondLst>
                                            <p:cond delay="0"/>
                                          </p:stCondLst>
                                        </p:cTn>
                                        <p:tgtEl>
                                          <p:spTgt spid="164"/>
                                        </p:tgtEl>
                                        <p:attrNameLst>
                                          <p:attrName>style.visibility</p:attrName>
                                        </p:attrNameLst>
                                      </p:cBhvr>
                                      <p:to>
                                        <p:strVal val="visible"/>
                                      </p:to>
                                    </p:set>
                                    <p:animEffect transition="in" filter="wipe(left)">
                                      <p:cBhvr>
                                        <p:cTn id="49" dur="300"/>
                                        <p:tgtEl>
                                          <p:spTgt spid="164"/>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158"/>
                                        </p:tgtEl>
                                        <p:attrNameLst>
                                          <p:attrName>style.visibility</p:attrName>
                                        </p:attrNameLst>
                                      </p:cBhvr>
                                      <p:to>
                                        <p:strVal val="visible"/>
                                      </p:to>
                                    </p:set>
                                    <p:animEffect transition="in" filter="fade">
                                      <p:cBhvr>
                                        <p:cTn id="53" dur="300"/>
                                        <p:tgtEl>
                                          <p:spTgt spid="158"/>
                                        </p:tgtEl>
                                      </p:cBhvr>
                                    </p:animEffect>
                                  </p:childTnLst>
                                </p:cTn>
                              </p:par>
                            </p:childTnLst>
                          </p:cTn>
                        </p:par>
                        <p:par>
                          <p:cTn id="54" fill="hold">
                            <p:stCondLst>
                              <p:cond delay="3300"/>
                            </p:stCondLst>
                            <p:childTnLst>
                              <p:par>
                                <p:cTn id="55" presetID="22" presetClass="entr" presetSubtype="2" fill="hold" nodeType="afterEffect">
                                  <p:stCondLst>
                                    <p:cond delay="0"/>
                                  </p:stCondLst>
                                  <p:childTnLst>
                                    <p:set>
                                      <p:cBhvr>
                                        <p:cTn id="56" dur="1" fill="hold">
                                          <p:stCondLst>
                                            <p:cond delay="0"/>
                                          </p:stCondLst>
                                        </p:cTn>
                                        <p:tgtEl>
                                          <p:spTgt spid="162"/>
                                        </p:tgtEl>
                                        <p:attrNameLst>
                                          <p:attrName>style.visibility</p:attrName>
                                        </p:attrNameLst>
                                      </p:cBhvr>
                                      <p:to>
                                        <p:strVal val="visible"/>
                                      </p:to>
                                    </p:set>
                                    <p:animEffect transition="in" filter="wipe(right)">
                                      <p:cBhvr>
                                        <p:cTn id="57" dur="300"/>
                                        <p:tgtEl>
                                          <p:spTgt spid="162"/>
                                        </p:tgtEl>
                                      </p:cBhvr>
                                    </p:animEffect>
                                  </p:childTnLst>
                                </p:cTn>
                              </p:par>
                            </p:childTnLst>
                          </p:cTn>
                        </p:par>
                        <p:par>
                          <p:cTn id="58" fill="hold">
                            <p:stCondLst>
                              <p:cond delay="3600"/>
                            </p:stCondLst>
                            <p:childTnLst>
                              <p:par>
                                <p:cTn id="59" presetID="10" presetClass="entr" presetSubtype="0" fill="hold" grpId="0" nodeType="afterEffect">
                                  <p:stCondLst>
                                    <p:cond delay="0"/>
                                  </p:stCondLst>
                                  <p:childTnLst>
                                    <p:set>
                                      <p:cBhvr>
                                        <p:cTn id="60" dur="1" fill="hold">
                                          <p:stCondLst>
                                            <p:cond delay="0"/>
                                          </p:stCondLst>
                                        </p:cTn>
                                        <p:tgtEl>
                                          <p:spTgt spid="155"/>
                                        </p:tgtEl>
                                        <p:attrNameLst>
                                          <p:attrName>style.visibility</p:attrName>
                                        </p:attrNameLst>
                                      </p:cBhvr>
                                      <p:to>
                                        <p:strVal val="visible"/>
                                      </p:to>
                                    </p:set>
                                    <p:animEffect transition="in" filter="fade">
                                      <p:cBhvr>
                                        <p:cTn id="61" dur="300"/>
                                        <p:tgtEl>
                                          <p:spTgt spid="155"/>
                                        </p:tgtEl>
                                      </p:cBhvr>
                                    </p:animEffect>
                                  </p:childTnLst>
                                </p:cTn>
                              </p:par>
                            </p:childTnLst>
                          </p:cTn>
                        </p:par>
                        <p:par>
                          <p:cTn id="62" fill="hold">
                            <p:stCondLst>
                              <p:cond delay="3900"/>
                            </p:stCondLst>
                            <p:childTnLst>
                              <p:par>
                                <p:cTn id="63" presetID="22" presetClass="entr" presetSubtype="8" fill="hold" nodeType="afterEffect">
                                  <p:stCondLst>
                                    <p:cond delay="0"/>
                                  </p:stCondLst>
                                  <p:childTnLst>
                                    <p:set>
                                      <p:cBhvr>
                                        <p:cTn id="64" dur="1" fill="hold">
                                          <p:stCondLst>
                                            <p:cond delay="0"/>
                                          </p:stCondLst>
                                        </p:cTn>
                                        <p:tgtEl>
                                          <p:spTgt spid="161"/>
                                        </p:tgtEl>
                                        <p:attrNameLst>
                                          <p:attrName>style.visibility</p:attrName>
                                        </p:attrNameLst>
                                      </p:cBhvr>
                                      <p:to>
                                        <p:strVal val="visible"/>
                                      </p:to>
                                    </p:set>
                                    <p:animEffect transition="in" filter="wipe(left)">
                                      <p:cBhvr>
                                        <p:cTn id="65" dur="300"/>
                                        <p:tgtEl>
                                          <p:spTgt spid="161"/>
                                        </p:tgtEl>
                                      </p:cBhvr>
                                    </p:animEffect>
                                  </p:childTnLst>
                                </p:cTn>
                              </p:par>
                            </p:childTnLst>
                          </p:cTn>
                        </p:par>
                        <p:par>
                          <p:cTn id="66" fill="hold">
                            <p:stCondLst>
                              <p:cond delay="4200"/>
                            </p:stCondLst>
                            <p:childTnLst>
                              <p:par>
                                <p:cTn id="67" presetID="10" presetClass="entr" presetSubtype="0" fill="hold" grpId="0" nodeType="afterEffect">
                                  <p:stCondLst>
                                    <p:cond delay="0"/>
                                  </p:stCondLst>
                                  <p:childTnLst>
                                    <p:set>
                                      <p:cBhvr>
                                        <p:cTn id="68" dur="1" fill="hold">
                                          <p:stCondLst>
                                            <p:cond delay="0"/>
                                          </p:stCondLst>
                                        </p:cTn>
                                        <p:tgtEl>
                                          <p:spTgt spid="157"/>
                                        </p:tgtEl>
                                        <p:attrNameLst>
                                          <p:attrName>style.visibility</p:attrName>
                                        </p:attrNameLst>
                                      </p:cBhvr>
                                      <p:to>
                                        <p:strVal val="visible"/>
                                      </p:to>
                                    </p:set>
                                    <p:animEffect transition="in" filter="fade">
                                      <p:cBhvr>
                                        <p:cTn id="69" dur="3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56" grpId="0"/>
      <p:bldP spid="157" grpId="0"/>
      <p:bldP spid="158" grpId="0"/>
      <p:bldP spid="15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7184" y="827701"/>
            <a:ext cx="6894816" cy="9752826"/>
          </a:xfrm>
          <a:prstGeom prst="rect">
            <a:avLst/>
          </a:prstGeom>
        </p:spPr>
      </p:pic>
      <p:sp>
        <p:nvSpPr>
          <p:cNvPr id="4" name="PA_文本框 2"/>
          <p:cNvSpPr txBox="1">
            <a:spLocks noChangeArrowheads="1"/>
          </p:cNvSpPr>
          <p:nvPr>
            <p:custDataLst>
              <p:tags r:id="rId1"/>
            </p:custDataLst>
          </p:nvPr>
        </p:nvSpPr>
        <p:spPr bwMode="auto">
          <a:xfrm>
            <a:off x="4240977" y="1878672"/>
            <a:ext cx="7838816" cy="974562"/>
          </a:xfrm>
          <a:prstGeom prst="rect">
            <a:avLst/>
          </a:prstGeom>
          <a:noFill/>
          <a:ln w="9525">
            <a:noFill/>
            <a:miter lim="800000"/>
            <a:headEnd/>
            <a:tailEnd/>
          </a:ln>
        </p:spPr>
        <p:txBody>
          <a:bodyPr wrap="square">
            <a:spAutoFit/>
          </a:bodyPr>
          <a:lstStyle/>
          <a:p>
            <a:pPr algn="ctr"/>
            <a:r>
              <a:rPr lang="zh-CN" altLang="en-US" sz="5733" b="1" dirty="0">
                <a:solidFill>
                  <a:srgbClr val="D6401A"/>
                </a:solidFill>
                <a:latin typeface="微软雅黑" pitchFamily="34" charset="-122"/>
                <a:ea typeface="微软雅黑" pitchFamily="34" charset="-122"/>
              </a:rPr>
              <a:t>感谢您的观看</a:t>
            </a:r>
            <a:endParaRPr lang="en-US" altLang="zh-CN" sz="5733" b="1" dirty="0">
              <a:solidFill>
                <a:srgbClr val="D6401A"/>
              </a:solidFill>
              <a:latin typeface="微软雅黑" pitchFamily="34" charset="-122"/>
              <a:ea typeface="微软雅黑" pitchFamily="34" charset="-122"/>
            </a:endParaRPr>
          </a:p>
        </p:txBody>
      </p:sp>
      <p:sp>
        <p:nvSpPr>
          <p:cNvPr id="5" name="PA_文本框 2"/>
          <p:cNvSpPr txBox="1">
            <a:spLocks noChangeArrowheads="1"/>
          </p:cNvSpPr>
          <p:nvPr>
            <p:custDataLst>
              <p:tags r:id="rId2"/>
            </p:custDataLst>
          </p:nvPr>
        </p:nvSpPr>
        <p:spPr bwMode="auto">
          <a:xfrm>
            <a:off x="5312991" y="2803143"/>
            <a:ext cx="5694789" cy="359009"/>
          </a:xfrm>
          <a:prstGeom prst="rect">
            <a:avLst/>
          </a:prstGeom>
          <a:noFill/>
          <a:ln w="9525">
            <a:noFill/>
            <a:miter lim="800000"/>
            <a:headEnd/>
            <a:tailEnd/>
          </a:ln>
        </p:spPr>
        <p:txBody>
          <a:bodyPr wrap="square">
            <a:spAutoFit/>
          </a:bodyPr>
          <a:lstStyle/>
          <a:p>
            <a:pPr algn="ctr"/>
            <a:r>
              <a:rPr lang="zh-CN" altLang="en-US" sz="1733" dirty="0">
                <a:solidFill>
                  <a:schemeClr val="tx1">
                    <a:lumMod val="65000"/>
                    <a:lumOff val="35000"/>
                  </a:schemeClr>
                </a:solidFill>
                <a:latin typeface="微软雅黑" pitchFamily="34" charset="-122"/>
                <a:ea typeface="微软雅黑" pitchFamily="34" charset="-122"/>
              </a:rPr>
              <a:t>适用于年终总结</a:t>
            </a:r>
            <a:r>
              <a:rPr lang="en-US" altLang="zh-CN" sz="1733" dirty="0">
                <a:solidFill>
                  <a:schemeClr val="tx1">
                    <a:lumMod val="65000"/>
                    <a:lumOff val="35000"/>
                  </a:schemeClr>
                </a:solidFill>
                <a:latin typeface="微软雅黑" pitchFamily="34" charset="-122"/>
                <a:ea typeface="微软雅黑" pitchFamily="34" charset="-122"/>
              </a:rPr>
              <a:t>/</a:t>
            </a:r>
            <a:r>
              <a:rPr lang="zh-CN" altLang="en-US" sz="1733" dirty="0">
                <a:solidFill>
                  <a:schemeClr val="tx1">
                    <a:lumMod val="65000"/>
                    <a:lumOff val="35000"/>
                  </a:schemeClr>
                </a:solidFill>
                <a:latin typeface="微软雅黑" pitchFamily="34" charset="-122"/>
                <a:ea typeface="微软雅黑" pitchFamily="34" charset="-122"/>
              </a:rPr>
              <a:t>工作计划</a:t>
            </a:r>
            <a:r>
              <a:rPr lang="en-US" altLang="zh-CN" sz="1733" dirty="0">
                <a:solidFill>
                  <a:schemeClr val="tx1">
                    <a:lumMod val="65000"/>
                    <a:lumOff val="35000"/>
                  </a:schemeClr>
                </a:solidFill>
                <a:latin typeface="微软雅黑" pitchFamily="34" charset="-122"/>
                <a:ea typeface="微软雅黑" pitchFamily="34" charset="-122"/>
              </a:rPr>
              <a:t>/</a:t>
            </a:r>
            <a:r>
              <a:rPr lang="zh-CN" altLang="en-US" sz="1733" dirty="0">
                <a:solidFill>
                  <a:schemeClr val="tx1">
                    <a:lumMod val="65000"/>
                    <a:lumOff val="35000"/>
                  </a:schemeClr>
                </a:solidFill>
                <a:latin typeface="微软雅黑" pitchFamily="34" charset="-122"/>
                <a:ea typeface="微软雅黑" pitchFamily="34" charset="-122"/>
              </a:rPr>
              <a:t>述职报告</a:t>
            </a:r>
            <a:r>
              <a:rPr lang="en-US" altLang="zh-CN" sz="1733" dirty="0">
                <a:solidFill>
                  <a:schemeClr val="tx1">
                    <a:lumMod val="65000"/>
                    <a:lumOff val="35000"/>
                  </a:schemeClr>
                </a:solidFill>
                <a:latin typeface="微软雅黑" pitchFamily="34" charset="-122"/>
                <a:ea typeface="微软雅黑" pitchFamily="34" charset="-122"/>
              </a:rPr>
              <a:t>/</a:t>
            </a:r>
            <a:r>
              <a:rPr lang="zh-CN" altLang="en-US" sz="1733" dirty="0">
                <a:solidFill>
                  <a:schemeClr val="tx1">
                    <a:lumMod val="65000"/>
                    <a:lumOff val="35000"/>
                  </a:schemeClr>
                </a:solidFill>
                <a:latin typeface="微软雅黑" pitchFamily="34" charset="-122"/>
                <a:ea typeface="微软雅黑" pitchFamily="34" charset="-122"/>
              </a:rPr>
              <a:t>策划方案等</a:t>
            </a:r>
            <a:endParaRPr lang="nl-NL" altLang="zh-CN" sz="1733" dirty="0">
              <a:solidFill>
                <a:schemeClr val="tx1">
                  <a:lumMod val="65000"/>
                  <a:lumOff val="35000"/>
                </a:schemeClr>
              </a:solidFill>
              <a:latin typeface="微软雅黑" pitchFamily="34" charset="-122"/>
              <a:ea typeface="微软雅黑" pitchFamily="34" charset="-122"/>
            </a:endParaRPr>
          </a:p>
        </p:txBody>
      </p:sp>
      <p:pic>
        <p:nvPicPr>
          <p:cNvPr id="9" name="PA_La Partida - 小提琴吉他和长笛合奏.mp3">
            <a:hlinkClick r:id="" action="ppaction://media"/>
          </p:cNvPr>
          <p:cNvPicPr>
            <a:picLocks noChangeAspect="1"/>
          </p:cNvPicPr>
          <p:nvPr>
            <a:audioFile r:link="rId4"/>
            <p:custDataLst>
              <p:tags r:id="rId5"/>
            </p:custDataLst>
            <p:extLst>
              <p:ext uri="{DAA4B4D4-6D71-4841-9C94-3DE7FCFB9230}">
                <p14:media xmlns:p14="http://schemas.microsoft.com/office/powerpoint/2010/main" r:embed="rId3"/>
              </p:ext>
            </p:extLst>
          </p:nvPr>
        </p:nvPicPr>
        <p:blipFill>
          <a:blip r:embed="rId9"/>
          <a:stretch>
            <a:fillRect/>
          </a:stretch>
        </p:blipFill>
        <p:spPr>
          <a:xfrm>
            <a:off x="14032143" y="-1420865"/>
            <a:ext cx="452669" cy="452669"/>
          </a:xfrm>
          <a:prstGeom prst="rect">
            <a:avLst/>
          </a:prstGeom>
        </p:spPr>
      </p:pic>
      <p:pic>
        <p:nvPicPr>
          <p:cNvPr id="2" name="图片 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0" y="1153886"/>
            <a:ext cx="6006904" cy="4550228"/>
          </a:xfrm>
          <a:prstGeom prst="rect">
            <a:avLst/>
          </a:prstGeom>
        </p:spPr>
      </p:pic>
    </p:spTree>
    <p:extLst>
      <p:ext uri="{BB962C8B-B14F-4D97-AF65-F5344CB8AC3E}">
        <p14:creationId xmlns:p14="http://schemas.microsoft.com/office/powerpoint/2010/main" val="11973919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1500"/>
                                        <p:tgtEl>
                                          <p:spTgt spid="3"/>
                                        </p:tgtEl>
                                      </p:cBhvr>
                                    </p:animEffect>
                                  </p:childTnLst>
                                </p:cTn>
                              </p:par>
                            </p:childTnLst>
                          </p:cTn>
                        </p:par>
                        <p:par>
                          <p:cTn id="17" fill="hold">
                            <p:stCondLst>
                              <p:cond delay="2500"/>
                            </p:stCondLst>
                            <p:childTnLst>
                              <p:par>
                                <p:cTn id="18" presetID="2" presetClass="entr" presetSubtype="2" fill="hold" grpId="0" nodeType="afterEffect">
                                  <p:stCondLst>
                                    <p:cond delay="0"/>
                                  </p:stCondLst>
                                  <p:iterate type="lt">
                                    <p:tmPct val="12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33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9"/>
                </p:tgtEl>
              </p:cMediaNode>
            </p:audio>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97184" y="827701"/>
            <a:ext cx="6894816" cy="9752826"/>
          </a:xfrm>
          <a:prstGeom prst="rect">
            <a:avLst/>
          </a:prstGeom>
        </p:spPr>
      </p:pic>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71454" y="-2894826"/>
            <a:ext cx="6894816" cy="9752826"/>
          </a:xfrm>
          <a:prstGeom prst="rect">
            <a:avLst/>
          </a:prstGeom>
        </p:spPr>
      </p:pic>
      <p:sp>
        <p:nvSpPr>
          <p:cNvPr id="3" name="TextBox 25"/>
          <p:cNvSpPr txBox="1"/>
          <p:nvPr/>
        </p:nvSpPr>
        <p:spPr>
          <a:xfrm>
            <a:off x="4703208" y="3333543"/>
            <a:ext cx="1478780" cy="399842"/>
          </a:xfrm>
          <a:prstGeom prst="rect">
            <a:avLst/>
          </a:prstGeom>
          <a:noFill/>
        </p:spPr>
        <p:txBody>
          <a:bodyPr>
            <a:spAutoFit/>
          </a:bodyPr>
          <a:lstStyle/>
          <a:p>
            <a:pPr eaLnBrk="1" hangingPunct="1">
              <a:buFont typeface="Arial" pitchFamily="34" charset="0"/>
              <a:buNone/>
              <a:defRPr/>
            </a:pPr>
            <a:r>
              <a:rPr lang="zh-CN" altLang="en-US" sz="1999" dirty="0">
                <a:solidFill>
                  <a:schemeClr val="tx2"/>
                </a:solidFill>
                <a:latin typeface="+mn-ea"/>
              </a:rPr>
              <a:t>添加副标题</a:t>
            </a:r>
          </a:p>
        </p:txBody>
      </p:sp>
      <p:sp>
        <p:nvSpPr>
          <p:cNvPr id="4" name="TextBox 26"/>
          <p:cNvSpPr txBox="1">
            <a:spLocks noChangeArrowheads="1"/>
          </p:cNvSpPr>
          <p:nvPr/>
        </p:nvSpPr>
        <p:spPr bwMode="auto">
          <a:xfrm>
            <a:off x="6840458" y="3333543"/>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5" name="Freeform 21"/>
          <p:cNvSpPr>
            <a:spLocks noEditPoints="1"/>
          </p:cNvSpPr>
          <p:nvPr/>
        </p:nvSpPr>
        <p:spPr bwMode="auto">
          <a:xfrm>
            <a:off x="4420780"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6" name="Freeform 22"/>
          <p:cNvSpPr>
            <a:spLocks noEditPoints="1"/>
          </p:cNvSpPr>
          <p:nvPr/>
        </p:nvSpPr>
        <p:spPr bwMode="auto">
          <a:xfrm>
            <a:off x="6543749"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7" name="矩形 6"/>
          <p:cNvSpPr/>
          <p:nvPr/>
        </p:nvSpPr>
        <p:spPr>
          <a:xfrm>
            <a:off x="4279567" y="2245085"/>
            <a:ext cx="7013097" cy="921858"/>
          </a:xfrm>
          <a:prstGeom prst="rect">
            <a:avLst/>
          </a:prstGeom>
          <a:noFill/>
          <a:ln>
            <a:noFill/>
          </a:ln>
        </p:spPr>
        <p:txBody>
          <a:bodyPr lIns="0" tIns="0" rIns="0" bIns="0">
            <a:spAutoFit/>
          </a:bodyPr>
          <a:lstStyle/>
          <a:p>
            <a:pPr eaLnBrk="1" hangingPunct="1">
              <a:buFont typeface="Arial" pitchFamily="34" charset="0"/>
              <a:buNone/>
              <a:defRPr/>
            </a:pPr>
            <a:r>
              <a:rPr lang="zh-CN" altLang="en-US" sz="5997" b="1" dirty="0">
                <a:solidFill>
                  <a:schemeClr val="tx2"/>
                </a:solidFill>
                <a:latin typeface="+mj-ea"/>
                <a:ea typeface="+mj-ea"/>
              </a:rPr>
              <a:t>年度工作概述</a:t>
            </a:r>
          </a:p>
        </p:txBody>
      </p:sp>
      <p:sp>
        <p:nvSpPr>
          <p:cNvPr id="8" name="Freeform 5"/>
          <p:cNvSpPr>
            <a:spLocks/>
          </p:cNvSpPr>
          <p:nvPr/>
        </p:nvSpPr>
        <p:spPr bwMode="auto">
          <a:xfrm>
            <a:off x="2023317" y="2192726"/>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chemeClr val="accent2"/>
          </a:solidFill>
          <a:ln>
            <a:noFill/>
          </a:ln>
          <a:extLst/>
        </p:spPr>
        <p:txBody>
          <a:bodyPr/>
          <a:lstStyle/>
          <a:p>
            <a:endParaRPr lang="zh-CN" altLang="en-US" sz="1799">
              <a:solidFill>
                <a:schemeClr val="tx2"/>
              </a:solidFill>
            </a:endParaRPr>
          </a:p>
        </p:txBody>
      </p:sp>
      <p:sp>
        <p:nvSpPr>
          <p:cNvPr id="9" name="TextBox 13"/>
          <p:cNvSpPr txBox="1">
            <a:spLocks noChangeArrowheads="1"/>
          </p:cNvSpPr>
          <p:nvPr/>
        </p:nvSpPr>
        <p:spPr bwMode="auto">
          <a:xfrm>
            <a:off x="9050694" y="3333543"/>
            <a:ext cx="2026183"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10" name="Freeform 22"/>
          <p:cNvSpPr>
            <a:spLocks noEditPoints="1"/>
          </p:cNvSpPr>
          <p:nvPr/>
        </p:nvSpPr>
        <p:spPr bwMode="auto">
          <a:xfrm>
            <a:off x="8752399" y="3398598"/>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1" name="TextBox 15"/>
          <p:cNvSpPr txBox="1"/>
          <p:nvPr/>
        </p:nvSpPr>
        <p:spPr>
          <a:xfrm>
            <a:off x="4703208" y="3782573"/>
            <a:ext cx="2703692" cy="401428"/>
          </a:xfrm>
          <a:prstGeom prst="rect">
            <a:avLst/>
          </a:prstGeom>
          <a:noFill/>
        </p:spPr>
        <p:txBody>
          <a:bodyPr>
            <a:spAutoFit/>
          </a:bodyPr>
          <a:lstStyle/>
          <a:p>
            <a:pPr eaLnBrk="1" hangingPunct="1">
              <a:buFont typeface="Arial" pitchFamily="34" charset="0"/>
              <a:buNone/>
              <a:defRPr/>
            </a:pPr>
            <a:r>
              <a:rPr lang="zh-CN" altLang="en-US" sz="1999" dirty="0">
                <a:solidFill>
                  <a:schemeClr val="tx2"/>
                </a:solidFill>
                <a:latin typeface="+mn-ea"/>
              </a:rPr>
              <a:t>添加副标题</a:t>
            </a:r>
          </a:p>
        </p:txBody>
      </p:sp>
      <p:sp>
        <p:nvSpPr>
          <p:cNvPr id="12" name="TextBox 16"/>
          <p:cNvSpPr txBox="1">
            <a:spLocks noChangeArrowheads="1"/>
          </p:cNvSpPr>
          <p:nvPr/>
        </p:nvSpPr>
        <p:spPr bwMode="auto">
          <a:xfrm>
            <a:off x="6840458" y="3782573"/>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itchFamily="34" charset="0"/>
              <a:buNone/>
              <a:defRPr/>
            </a:pPr>
            <a:r>
              <a:rPr lang="zh-CN" altLang="en-US" sz="1999" dirty="0">
                <a:solidFill>
                  <a:schemeClr val="tx2"/>
                </a:solidFill>
                <a:latin typeface="+mn-ea"/>
              </a:rPr>
              <a:t>添加副标题</a:t>
            </a:r>
          </a:p>
        </p:txBody>
      </p:sp>
      <p:sp>
        <p:nvSpPr>
          <p:cNvPr id="13" name="Freeform 21"/>
          <p:cNvSpPr>
            <a:spLocks noEditPoints="1"/>
          </p:cNvSpPr>
          <p:nvPr/>
        </p:nvSpPr>
        <p:spPr bwMode="auto">
          <a:xfrm>
            <a:off x="4420780" y="384921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4" name="Freeform 22"/>
          <p:cNvSpPr>
            <a:spLocks noEditPoints="1"/>
          </p:cNvSpPr>
          <p:nvPr/>
        </p:nvSpPr>
        <p:spPr bwMode="auto">
          <a:xfrm>
            <a:off x="6542163" y="3849214"/>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2"/>
          </a:solidFill>
          <a:ln>
            <a:noFill/>
          </a:ln>
          <a:extLst/>
        </p:spPr>
        <p:txBody>
          <a:bodyPr/>
          <a:lstStyle/>
          <a:p>
            <a:endParaRPr lang="zh-CN" altLang="en-US" sz="1799">
              <a:solidFill>
                <a:schemeClr val="tx2"/>
              </a:solidFill>
            </a:endParaRPr>
          </a:p>
        </p:txBody>
      </p:sp>
      <p:sp>
        <p:nvSpPr>
          <p:cNvPr id="15" name="PA_文本框 1"/>
          <p:cNvSpPr txBox="1"/>
          <p:nvPr>
            <p:custDataLst>
              <p:tags r:id="rId1"/>
            </p:custDataLst>
          </p:nvPr>
        </p:nvSpPr>
        <p:spPr>
          <a:xfrm>
            <a:off x="2261930" y="2451076"/>
            <a:ext cx="1448994" cy="1353512"/>
          </a:xfrm>
          <a:prstGeom prst="rect">
            <a:avLst/>
          </a:prstGeom>
          <a:noFill/>
          <a:ln>
            <a:noFill/>
          </a:ln>
        </p:spPr>
        <p:txBody>
          <a:bodyPr wrap="square" lIns="0" tIns="0" rIns="0" bIns="0">
            <a:spAutoFit/>
          </a:bodyPr>
          <a:lstStyle>
            <a:defPPr>
              <a:defRPr lang="zh-CN"/>
            </a:defPPr>
            <a:lvl1pPr eaLnBrk="1" hangingPunct="1">
              <a:buFont typeface="Arial" pitchFamily="34" charset="0"/>
              <a:buNone/>
              <a:defRPr sz="6000" b="1">
                <a:solidFill>
                  <a:schemeClr val="accent2"/>
                </a:solidFill>
                <a:latin typeface="+mj-ea"/>
                <a:ea typeface="+mj-ea"/>
              </a:defRPr>
            </a:lvl1pPr>
          </a:lstStyle>
          <a:p>
            <a:pPr algn="ctr"/>
            <a:r>
              <a:rPr lang="en-US" altLang="zh-CN" sz="8796" dirty="0">
                <a:solidFill>
                  <a:schemeClr val="tx2"/>
                </a:solidFill>
              </a:rPr>
              <a:t>01</a:t>
            </a:r>
            <a:endParaRPr lang="zh-CN" altLang="en-US" sz="8796" dirty="0">
              <a:solidFill>
                <a:schemeClr val="tx2"/>
              </a:solidFill>
            </a:endParaRPr>
          </a:p>
        </p:txBody>
      </p:sp>
    </p:spTree>
    <p:extLst>
      <p:ext uri="{BB962C8B-B14F-4D97-AF65-F5344CB8AC3E}">
        <p14:creationId xmlns:p14="http://schemas.microsoft.com/office/powerpoint/2010/main" val="9088635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1500"/>
                                        <p:tgtEl>
                                          <p:spTgt spid="18"/>
                                        </p:tgtEl>
                                      </p:cBhvr>
                                    </p:animEffect>
                                  </p:childTnLst>
                                </p:cTn>
                              </p:par>
                              <p:par>
                                <p:cTn id="8" presetID="22" presetClass="entr" presetSubtype="1"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up)">
                                      <p:cBhvr>
                                        <p:cTn id="10" dur="1500"/>
                                        <p:tgtEl>
                                          <p:spTgt spid="19"/>
                                        </p:tgtEl>
                                      </p:cBhvr>
                                    </p:animEffect>
                                  </p:childTnLst>
                                </p:cTn>
                              </p:par>
                            </p:childTnLst>
                          </p:cTn>
                        </p:par>
                        <p:par>
                          <p:cTn id="11" fill="hold">
                            <p:stCondLst>
                              <p:cond delay="1500"/>
                            </p:stCondLst>
                            <p:childTnLst>
                              <p:par>
                                <p:cTn id="12" presetID="16" presetClass="entr" presetSubtype="4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outHorizontal)">
                                      <p:cBhvr>
                                        <p:cTn id="14" dur="500"/>
                                        <p:tgtEl>
                                          <p:spTgt spid="8"/>
                                        </p:tgtEl>
                                      </p:cBhvr>
                                    </p:animEffect>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 calcmode="lin" valueType="num">
                                      <p:cBhvr>
                                        <p:cTn id="20" dur="500" fill="hold"/>
                                        <p:tgtEl>
                                          <p:spTgt spid="15"/>
                                        </p:tgtEl>
                                        <p:attrNameLst>
                                          <p:attrName>style.rotation</p:attrName>
                                        </p:attrNameLst>
                                      </p:cBhvr>
                                      <p:tavLst>
                                        <p:tav tm="0">
                                          <p:val>
                                            <p:fltVal val="90"/>
                                          </p:val>
                                        </p:tav>
                                        <p:tav tm="100000">
                                          <p:val>
                                            <p:fltVal val="0"/>
                                          </p:val>
                                        </p:tav>
                                      </p:tavLst>
                                    </p:anim>
                                    <p:animEffect transition="in" filter="fade">
                                      <p:cBhvr>
                                        <p:cTn id="21" dur="500"/>
                                        <p:tgtEl>
                                          <p:spTgt spid="15"/>
                                        </p:tgtEl>
                                      </p:cBhvr>
                                    </p:animEffect>
                                  </p:childTnLst>
                                </p:cTn>
                              </p:par>
                            </p:childTnLst>
                          </p:cTn>
                        </p:par>
                        <p:par>
                          <p:cTn id="22" fill="hold">
                            <p:stCondLst>
                              <p:cond delay="2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by="(-#ppt_w*2)" calcmode="lin" valueType="num">
                                      <p:cBhvr rctx="PPT">
                                        <p:cTn id="25" dur="300" autoRev="1" fill="hold">
                                          <p:stCondLst>
                                            <p:cond delay="0"/>
                                          </p:stCondLst>
                                        </p:cTn>
                                        <p:tgtEl>
                                          <p:spTgt spid="7"/>
                                        </p:tgtEl>
                                        <p:attrNameLst>
                                          <p:attrName>ppt_w</p:attrName>
                                        </p:attrNameLst>
                                      </p:cBhvr>
                                    </p:anim>
                                    <p:anim by="(#ppt_w*0.50)" calcmode="lin" valueType="num">
                                      <p:cBhvr>
                                        <p:cTn id="26" dur="300" decel="50000" autoRev="1" fill="hold">
                                          <p:stCondLst>
                                            <p:cond delay="0"/>
                                          </p:stCondLst>
                                        </p:cTn>
                                        <p:tgtEl>
                                          <p:spTgt spid="7"/>
                                        </p:tgtEl>
                                        <p:attrNameLst>
                                          <p:attrName>ppt_x</p:attrName>
                                        </p:attrNameLst>
                                      </p:cBhvr>
                                    </p:anim>
                                    <p:anim from="(-#ppt_h/2)" to="(#ppt_y)" calcmode="lin" valueType="num">
                                      <p:cBhvr>
                                        <p:cTn id="27" dur="600" fill="hold">
                                          <p:stCondLst>
                                            <p:cond delay="0"/>
                                          </p:stCondLst>
                                        </p:cTn>
                                        <p:tgtEl>
                                          <p:spTgt spid="7"/>
                                        </p:tgtEl>
                                        <p:attrNameLst>
                                          <p:attrName>ppt_y</p:attrName>
                                        </p:attrNameLst>
                                      </p:cBhvr>
                                    </p:anim>
                                    <p:animRot by="21600000">
                                      <p:cBhvr>
                                        <p:cTn id="28" dur="600" fill="hold">
                                          <p:stCondLst>
                                            <p:cond delay="0"/>
                                          </p:stCondLst>
                                        </p:cTn>
                                        <p:tgtEl>
                                          <p:spTgt spid="7"/>
                                        </p:tgtEl>
                                        <p:attrNameLst>
                                          <p:attrName>r</p:attrName>
                                        </p:attrNameLst>
                                      </p:cBhvr>
                                    </p:animRot>
                                  </p:childTnLst>
                                </p:cTn>
                              </p:par>
                            </p:childTnLst>
                          </p:cTn>
                        </p:par>
                        <p:par>
                          <p:cTn id="29" fill="hold">
                            <p:stCondLst>
                              <p:cond delay="3400"/>
                            </p:stCondLst>
                            <p:childTnLst>
                              <p:par>
                                <p:cTn id="30" presetID="2" presetClass="entr" presetSubtype="12"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0-#ppt_w/2"/>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2" presetClass="entr" presetSubtype="12" fill="hold" grpId="0" nodeType="withEffect">
                                  <p:stCondLst>
                                    <p:cond delay="10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2" presetClass="entr" presetSubtype="8"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4600"/>
                            </p:stCondLst>
                            <p:childTnLst>
                              <p:par>
                                <p:cTn id="53" presetID="2" presetClass="entr" presetSubtype="12"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10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5200"/>
                            </p:stCondLst>
                            <p:childTnLst>
                              <p:par>
                                <p:cTn id="62" presetID="22" presetClass="entr" presetSubtype="8"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left)">
                                      <p:cBhvr>
                                        <p:cTn id="64" dur="500"/>
                                        <p:tgtEl>
                                          <p:spTgt spid="1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left)">
                                      <p:cBhvr>
                                        <p:cTn id="6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p:bldP spid="8" grpId="0" animBg="1"/>
      <p:bldP spid="9" grpId="0"/>
      <p:bldP spid="10" grpId="0" animBg="1"/>
      <p:bldP spid="11" grpId="0"/>
      <p:bldP spid="12" grpId="0"/>
      <p:bldP spid="13" grpId="0" animBg="1"/>
      <p:bldP spid="14"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78563" y="3573423"/>
            <a:ext cx="8634876" cy="2105693"/>
          </a:xfrm>
          <a:prstGeom prst="rect">
            <a:avLst/>
          </a:prstGeom>
        </p:spPr>
        <p:txBody>
          <a:bodyPr wrap="square" lIns="121908" tIns="60954" rIns="121908" bIns="60954">
            <a:spAutoFit/>
          </a:bodyPr>
          <a:lstStyle/>
          <a:p>
            <a:pPr algn="ctr">
              <a:lnSpc>
                <a:spcPct val="15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团队介绍，在此输入团队介绍，在此输入团队介绍，在此输入团队介绍，在此输入团队介绍，在此输入团队介绍，在此输入团队介绍，在此输入团队介绍，在此输入团队介绍，在此输入团队介绍，在此输入团队介绍，在此输入团队介绍。</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5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团队介绍，在此输入团队介绍，在此输入团队介绍，在此输入团队介绍，在此输入团队介绍，在此输入团队介绍，在此输入团队介绍，在此输入团队介绍，在此输入团队介绍，在此输入团队介绍，在此输入团队介绍，在此输入团队介绍在此输入团队介绍</a:t>
            </a:r>
            <a:r>
              <a:rPr lang="en-US" altLang="zh-CN" sz="11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，在此输入团队介绍，在此输入团队介绍，在此输入团队介绍，在此输入团队介绍。</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5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在此输入团队介绍，在此输入团队介绍，在此输入团队介绍，在此输入团队介绍，在此输入团队介绍，在此输入团队介绍，在此输入团队介绍，在此输入团队介绍，在此输入团队介绍。</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 name="等腰三角形 5"/>
          <p:cNvSpPr/>
          <p:nvPr/>
        </p:nvSpPr>
        <p:spPr>
          <a:xfrm rot="10800000">
            <a:off x="5943621" y="2875323"/>
            <a:ext cx="304760" cy="112337"/>
          </a:xfrm>
          <a:prstGeom prst="triangle">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ndParaRPr>
          </a:p>
        </p:txBody>
      </p:sp>
      <p:sp>
        <p:nvSpPr>
          <p:cNvPr id="7" name="矩形 6"/>
          <p:cNvSpPr/>
          <p:nvPr/>
        </p:nvSpPr>
        <p:spPr>
          <a:xfrm>
            <a:off x="5152165" y="3095108"/>
            <a:ext cx="1887672" cy="443186"/>
          </a:xfrm>
          <a:prstGeom prst="rect">
            <a:avLst/>
          </a:prstGeom>
          <a:ln>
            <a:noFill/>
          </a:ln>
        </p:spPr>
        <p:txBody>
          <a:bodyPr wrap="none" lIns="121908" tIns="60954" rIns="121908" bIns="60954">
            <a:spAutoFit/>
          </a:bodyPr>
          <a:lstStyle/>
          <a:p>
            <a:pPr algn="ctr">
              <a:lnSpc>
                <a:spcPct val="13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在此输入团队名称</a:t>
            </a:r>
            <a:endParaRPr lang="en-US" altLang="zh-CN" sz="16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092498" y="2827140"/>
            <a:ext cx="6007009" cy="0"/>
          </a:xfrm>
          <a:prstGeom prst="line">
            <a:avLst/>
          </a:prstGeom>
          <a:solidFill>
            <a:srgbClr val="5D9CEC"/>
          </a:solidFill>
          <a:ln w="9525">
            <a:solidFill>
              <a:schemeClr val="bg1">
                <a:lumMod val="7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504707" y="1443573"/>
            <a:ext cx="3182588" cy="1378027"/>
            <a:chOff x="204788" y="684213"/>
            <a:chExt cx="8734425" cy="3781425"/>
          </a:xfrm>
        </p:grpSpPr>
        <p:sp>
          <p:nvSpPr>
            <p:cNvPr id="10" name="Freeform 5"/>
            <p:cNvSpPr>
              <a:spLocks/>
            </p:cNvSpPr>
            <p:nvPr/>
          </p:nvSpPr>
          <p:spPr bwMode="auto">
            <a:xfrm>
              <a:off x="2420938" y="684213"/>
              <a:ext cx="4298950" cy="3781425"/>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solidFill>
              <a:srgbClr val="FFFFFF"/>
            </a:solidFill>
            <a:ln w="19050">
              <a:solidFill>
                <a:schemeClr val="accent5"/>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p:cNvSpPr>
            <p:nvPr/>
          </p:nvSpPr>
          <p:spPr bwMode="auto">
            <a:xfrm>
              <a:off x="6246813" y="1595438"/>
              <a:ext cx="2692400" cy="2870200"/>
            </a:xfrm>
            <a:custGeom>
              <a:avLst/>
              <a:gdLst>
                <a:gd name="T0" fmla="*/ 1688 w 1696"/>
                <a:gd name="T1" fmla="*/ 1794 h 1808"/>
                <a:gd name="T2" fmla="*/ 1620 w 1696"/>
                <a:gd name="T3" fmla="*/ 1688 h 1808"/>
                <a:gd name="T4" fmla="*/ 1546 w 1696"/>
                <a:gd name="T5" fmla="*/ 1604 h 1808"/>
                <a:gd name="T6" fmla="*/ 1454 w 1696"/>
                <a:gd name="T7" fmla="*/ 1530 h 1808"/>
                <a:gd name="T8" fmla="*/ 1382 w 1696"/>
                <a:gd name="T9" fmla="*/ 1498 h 1808"/>
                <a:gd name="T10" fmla="*/ 1342 w 1696"/>
                <a:gd name="T11" fmla="*/ 1488 h 1808"/>
                <a:gd name="T12" fmla="*/ 1192 w 1696"/>
                <a:gd name="T13" fmla="*/ 1458 h 1808"/>
                <a:gd name="T14" fmla="*/ 1096 w 1696"/>
                <a:gd name="T15" fmla="*/ 1424 h 1808"/>
                <a:gd name="T16" fmla="*/ 1020 w 1696"/>
                <a:gd name="T17" fmla="*/ 1372 h 1808"/>
                <a:gd name="T18" fmla="*/ 968 w 1696"/>
                <a:gd name="T19" fmla="*/ 1296 h 1808"/>
                <a:gd name="T20" fmla="*/ 950 w 1696"/>
                <a:gd name="T21" fmla="*/ 1190 h 1808"/>
                <a:gd name="T22" fmla="*/ 1196 w 1696"/>
                <a:gd name="T23" fmla="*/ 1190 h 1808"/>
                <a:gd name="T24" fmla="*/ 1234 w 1696"/>
                <a:gd name="T25" fmla="*/ 1184 h 1808"/>
                <a:gd name="T26" fmla="*/ 1268 w 1696"/>
                <a:gd name="T27" fmla="*/ 1168 h 1808"/>
                <a:gd name="T28" fmla="*/ 1298 w 1696"/>
                <a:gd name="T29" fmla="*/ 1144 h 1808"/>
                <a:gd name="T30" fmla="*/ 1316 w 1696"/>
                <a:gd name="T31" fmla="*/ 1110 h 1808"/>
                <a:gd name="T32" fmla="*/ 1324 w 1696"/>
                <a:gd name="T33" fmla="*/ 1068 h 1808"/>
                <a:gd name="T34" fmla="*/ 1308 w 1696"/>
                <a:gd name="T35" fmla="*/ 1050 h 1808"/>
                <a:gd name="T36" fmla="*/ 1262 w 1696"/>
                <a:gd name="T37" fmla="*/ 1024 h 1808"/>
                <a:gd name="T38" fmla="*/ 1220 w 1696"/>
                <a:gd name="T39" fmla="*/ 966 h 1808"/>
                <a:gd name="T40" fmla="*/ 1188 w 1696"/>
                <a:gd name="T41" fmla="*/ 866 h 1808"/>
                <a:gd name="T42" fmla="*/ 1164 w 1696"/>
                <a:gd name="T43" fmla="*/ 722 h 1808"/>
                <a:gd name="T44" fmla="*/ 1156 w 1696"/>
                <a:gd name="T45" fmla="*/ 524 h 1808"/>
                <a:gd name="T46" fmla="*/ 1152 w 1696"/>
                <a:gd name="T47" fmla="*/ 452 h 1808"/>
                <a:gd name="T48" fmla="*/ 1132 w 1696"/>
                <a:gd name="T49" fmla="*/ 356 h 1808"/>
                <a:gd name="T50" fmla="*/ 1098 w 1696"/>
                <a:gd name="T51" fmla="*/ 272 h 1808"/>
                <a:gd name="T52" fmla="*/ 1052 w 1696"/>
                <a:gd name="T53" fmla="*/ 202 h 1808"/>
                <a:gd name="T54" fmla="*/ 998 w 1696"/>
                <a:gd name="T55" fmla="*/ 144 h 1808"/>
                <a:gd name="T56" fmla="*/ 918 w 1696"/>
                <a:gd name="T57" fmla="*/ 84 h 1808"/>
                <a:gd name="T58" fmla="*/ 794 w 1696"/>
                <a:gd name="T59" fmla="*/ 26 h 1808"/>
                <a:gd name="T60" fmla="*/ 690 w 1696"/>
                <a:gd name="T61" fmla="*/ 2 h 1808"/>
                <a:gd name="T62" fmla="*/ 634 w 1696"/>
                <a:gd name="T63" fmla="*/ 2 h 1808"/>
                <a:gd name="T64" fmla="*/ 528 w 1696"/>
                <a:gd name="T65" fmla="*/ 26 h 1808"/>
                <a:gd name="T66" fmla="*/ 406 w 1696"/>
                <a:gd name="T67" fmla="*/ 84 h 1808"/>
                <a:gd name="T68" fmla="*/ 326 w 1696"/>
                <a:gd name="T69" fmla="*/ 144 h 1808"/>
                <a:gd name="T70" fmla="*/ 272 w 1696"/>
                <a:gd name="T71" fmla="*/ 202 h 1808"/>
                <a:gd name="T72" fmla="*/ 226 w 1696"/>
                <a:gd name="T73" fmla="*/ 272 h 1808"/>
                <a:gd name="T74" fmla="*/ 192 w 1696"/>
                <a:gd name="T75" fmla="*/ 356 h 1808"/>
                <a:gd name="T76" fmla="*/ 172 w 1696"/>
                <a:gd name="T77" fmla="*/ 452 h 1808"/>
                <a:gd name="T78" fmla="*/ 168 w 1696"/>
                <a:gd name="T79" fmla="*/ 524 h 1808"/>
                <a:gd name="T80" fmla="*/ 158 w 1696"/>
                <a:gd name="T81" fmla="*/ 722 h 1808"/>
                <a:gd name="T82" fmla="*/ 136 w 1696"/>
                <a:gd name="T83" fmla="*/ 866 h 1808"/>
                <a:gd name="T84" fmla="*/ 102 w 1696"/>
                <a:gd name="T85" fmla="*/ 966 h 1808"/>
                <a:gd name="T86" fmla="*/ 62 w 1696"/>
                <a:gd name="T87" fmla="*/ 1024 h 1808"/>
                <a:gd name="T88" fmla="*/ 16 w 1696"/>
                <a:gd name="T89" fmla="*/ 1050 h 1808"/>
                <a:gd name="T90" fmla="*/ 0 w 1696"/>
                <a:gd name="T91" fmla="*/ 1068 h 1808"/>
                <a:gd name="T92" fmla="*/ 6 w 1696"/>
                <a:gd name="T93" fmla="*/ 1110 h 1808"/>
                <a:gd name="T94" fmla="*/ 26 w 1696"/>
                <a:gd name="T95" fmla="*/ 1144 h 1808"/>
                <a:gd name="T96" fmla="*/ 54 w 1696"/>
                <a:gd name="T97" fmla="*/ 1168 h 1808"/>
                <a:gd name="T98" fmla="*/ 90 w 1696"/>
                <a:gd name="T99" fmla="*/ 1184 h 1808"/>
                <a:gd name="T100" fmla="*/ 128 w 1696"/>
                <a:gd name="T101" fmla="*/ 1190 h 1808"/>
                <a:gd name="T102" fmla="*/ 372 w 1696"/>
                <a:gd name="T103" fmla="*/ 1190 h 1808"/>
                <a:gd name="T104" fmla="*/ 366 w 1696"/>
                <a:gd name="T105" fmla="*/ 1256 h 1808"/>
                <a:gd name="T106" fmla="*/ 348 w 1696"/>
                <a:gd name="T107" fmla="*/ 1312 h 1808"/>
                <a:gd name="T108" fmla="*/ 320 w 1696"/>
                <a:gd name="T109" fmla="*/ 1356 h 1808"/>
                <a:gd name="T110" fmla="*/ 280 w 1696"/>
                <a:gd name="T111" fmla="*/ 1392 h 1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6" h="1808">
                  <a:moveTo>
                    <a:pt x="1696" y="1808"/>
                  </a:moveTo>
                  <a:lnTo>
                    <a:pt x="1696" y="1808"/>
                  </a:lnTo>
                  <a:lnTo>
                    <a:pt x="1688" y="1794"/>
                  </a:lnTo>
                  <a:lnTo>
                    <a:pt x="1670" y="1762"/>
                  </a:lnTo>
                  <a:lnTo>
                    <a:pt x="1640" y="1716"/>
                  </a:lnTo>
                  <a:lnTo>
                    <a:pt x="1620" y="1688"/>
                  </a:lnTo>
                  <a:lnTo>
                    <a:pt x="1598" y="1660"/>
                  </a:lnTo>
                  <a:lnTo>
                    <a:pt x="1574" y="1632"/>
                  </a:lnTo>
                  <a:lnTo>
                    <a:pt x="1546" y="1604"/>
                  </a:lnTo>
                  <a:lnTo>
                    <a:pt x="1518" y="1578"/>
                  </a:lnTo>
                  <a:lnTo>
                    <a:pt x="1486" y="1552"/>
                  </a:lnTo>
                  <a:lnTo>
                    <a:pt x="1454" y="1530"/>
                  </a:lnTo>
                  <a:lnTo>
                    <a:pt x="1418" y="1512"/>
                  </a:lnTo>
                  <a:lnTo>
                    <a:pt x="1400" y="1504"/>
                  </a:lnTo>
                  <a:lnTo>
                    <a:pt x="1382" y="1498"/>
                  </a:lnTo>
                  <a:lnTo>
                    <a:pt x="1362" y="1492"/>
                  </a:lnTo>
                  <a:lnTo>
                    <a:pt x="1342" y="1488"/>
                  </a:lnTo>
                  <a:lnTo>
                    <a:pt x="1342" y="1488"/>
                  </a:lnTo>
                  <a:lnTo>
                    <a:pt x="1266" y="1476"/>
                  </a:lnTo>
                  <a:lnTo>
                    <a:pt x="1228" y="1468"/>
                  </a:lnTo>
                  <a:lnTo>
                    <a:pt x="1192" y="1458"/>
                  </a:lnTo>
                  <a:lnTo>
                    <a:pt x="1158" y="1448"/>
                  </a:lnTo>
                  <a:lnTo>
                    <a:pt x="1126" y="1438"/>
                  </a:lnTo>
                  <a:lnTo>
                    <a:pt x="1096" y="1424"/>
                  </a:lnTo>
                  <a:lnTo>
                    <a:pt x="1068" y="1410"/>
                  </a:lnTo>
                  <a:lnTo>
                    <a:pt x="1042" y="1392"/>
                  </a:lnTo>
                  <a:lnTo>
                    <a:pt x="1020" y="1372"/>
                  </a:lnTo>
                  <a:lnTo>
                    <a:pt x="1000" y="1350"/>
                  </a:lnTo>
                  <a:lnTo>
                    <a:pt x="982" y="1324"/>
                  </a:lnTo>
                  <a:lnTo>
                    <a:pt x="968" y="1296"/>
                  </a:lnTo>
                  <a:lnTo>
                    <a:pt x="958" y="1264"/>
                  </a:lnTo>
                  <a:lnTo>
                    <a:pt x="952" y="1230"/>
                  </a:lnTo>
                  <a:lnTo>
                    <a:pt x="950" y="1190"/>
                  </a:lnTo>
                  <a:lnTo>
                    <a:pt x="950" y="1190"/>
                  </a:lnTo>
                  <a:lnTo>
                    <a:pt x="1196" y="1190"/>
                  </a:lnTo>
                  <a:lnTo>
                    <a:pt x="1196" y="1190"/>
                  </a:lnTo>
                  <a:lnTo>
                    <a:pt x="1208" y="1190"/>
                  </a:lnTo>
                  <a:lnTo>
                    <a:pt x="1222" y="1188"/>
                  </a:lnTo>
                  <a:lnTo>
                    <a:pt x="1234" y="1184"/>
                  </a:lnTo>
                  <a:lnTo>
                    <a:pt x="1246" y="1180"/>
                  </a:lnTo>
                  <a:lnTo>
                    <a:pt x="1258" y="1174"/>
                  </a:lnTo>
                  <a:lnTo>
                    <a:pt x="1268" y="1168"/>
                  </a:lnTo>
                  <a:lnTo>
                    <a:pt x="1280" y="1162"/>
                  </a:lnTo>
                  <a:lnTo>
                    <a:pt x="1288" y="1152"/>
                  </a:lnTo>
                  <a:lnTo>
                    <a:pt x="1298" y="1144"/>
                  </a:lnTo>
                  <a:lnTo>
                    <a:pt x="1306" y="1132"/>
                  </a:lnTo>
                  <a:lnTo>
                    <a:pt x="1312" y="1122"/>
                  </a:lnTo>
                  <a:lnTo>
                    <a:pt x="1316" y="1110"/>
                  </a:lnTo>
                  <a:lnTo>
                    <a:pt x="1320" y="1096"/>
                  </a:lnTo>
                  <a:lnTo>
                    <a:pt x="1324" y="1082"/>
                  </a:lnTo>
                  <a:lnTo>
                    <a:pt x="1324" y="1068"/>
                  </a:lnTo>
                  <a:lnTo>
                    <a:pt x="1322" y="1052"/>
                  </a:lnTo>
                  <a:lnTo>
                    <a:pt x="1322" y="1052"/>
                  </a:lnTo>
                  <a:lnTo>
                    <a:pt x="1308" y="1050"/>
                  </a:lnTo>
                  <a:lnTo>
                    <a:pt x="1292" y="1046"/>
                  </a:lnTo>
                  <a:lnTo>
                    <a:pt x="1276" y="1036"/>
                  </a:lnTo>
                  <a:lnTo>
                    <a:pt x="1262" y="1024"/>
                  </a:lnTo>
                  <a:lnTo>
                    <a:pt x="1248" y="1008"/>
                  </a:lnTo>
                  <a:lnTo>
                    <a:pt x="1234" y="990"/>
                  </a:lnTo>
                  <a:lnTo>
                    <a:pt x="1220" y="966"/>
                  </a:lnTo>
                  <a:lnTo>
                    <a:pt x="1208" y="938"/>
                  </a:lnTo>
                  <a:lnTo>
                    <a:pt x="1198" y="904"/>
                  </a:lnTo>
                  <a:lnTo>
                    <a:pt x="1188" y="866"/>
                  </a:lnTo>
                  <a:lnTo>
                    <a:pt x="1178" y="824"/>
                  </a:lnTo>
                  <a:lnTo>
                    <a:pt x="1170" y="776"/>
                  </a:lnTo>
                  <a:lnTo>
                    <a:pt x="1164" y="722"/>
                  </a:lnTo>
                  <a:lnTo>
                    <a:pt x="1160" y="662"/>
                  </a:lnTo>
                  <a:lnTo>
                    <a:pt x="1158" y="596"/>
                  </a:lnTo>
                  <a:lnTo>
                    <a:pt x="1156" y="524"/>
                  </a:lnTo>
                  <a:lnTo>
                    <a:pt x="1156" y="524"/>
                  </a:lnTo>
                  <a:lnTo>
                    <a:pt x="1156" y="488"/>
                  </a:lnTo>
                  <a:lnTo>
                    <a:pt x="1152" y="452"/>
                  </a:lnTo>
                  <a:lnTo>
                    <a:pt x="1148" y="418"/>
                  </a:lnTo>
                  <a:lnTo>
                    <a:pt x="1140" y="386"/>
                  </a:lnTo>
                  <a:lnTo>
                    <a:pt x="1132" y="356"/>
                  </a:lnTo>
                  <a:lnTo>
                    <a:pt x="1122" y="326"/>
                  </a:lnTo>
                  <a:lnTo>
                    <a:pt x="1110" y="298"/>
                  </a:lnTo>
                  <a:lnTo>
                    <a:pt x="1098" y="272"/>
                  </a:lnTo>
                  <a:lnTo>
                    <a:pt x="1084" y="248"/>
                  </a:lnTo>
                  <a:lnTo>
                    <a:pt x="1068" y="224"/>
                  </a:lnTo>
                  <a:lnTo>
                    <a:pt x="1052" y="202"/>
                  </a:lnTo>
                  <a:lnTo>
                    <a:pt x="1034" y="182"/>
                  </a:lnTo>
                  <a:lnTo>
                    <a:pt x="1016" y="162"/>
                  </a:lnTo>
                  <a:lnTo>
                    <a:pt x="998" y="144"/>
                  </a:lnTo>
                  <a:lnTo>
                    <a:pt x="978" y="128"/>
                  </a:lnTo>
                  <a:lnTo>
                    <a:pt x="958" y="112"/>
                  </a:lnTo>
                  <a:lnTo>
                    <a:pt x="918" y="84"/>
                  </a:lnTo>
                  <a:lnTo>
                    <a:pt x="876" y="60"/>
                  </a:lnTo>
                  <a:lnTo>
                    <a:pt x="836" y="40"/>
                  </a:lnTo>
                  <a:lnTo>
                    <a:pt x="794" y="26"/>
                  </a:lnTo>
                  <a:lnTo>
                    <a:pt x="756" y="14"/>
                  </a:lnTo>
                  <a:lnTo>
                    <a:pt x="720" y="6"/>
                  </a:lnTo>
                  <a:lnTo>
                    <a:pt x="690" y="2"/>
                  </a:lnTo>
                  <a:lnTo>
                    <a:pt x="662" y="0"/>
                  </a:lnTo>
                  <a:lnTo>
                    <a:pt x="662" y="0"/>
                  </a:lnTo>
                  <a:lnTo>
                    <a:pt x="634" y="2"/>
                  </a:lnTo>
                  <a:lnTo>
                    <a:pt x="602" y="6"/>
                  </a:lnTo>
                  <a:lnTo>
                    <a:pt x="568" y="14"/>
                  </a:lnTo>
                  <a:lnTo>
                    <a:pt x="528" y="26"/>
                  </a:lnTo>
                  <a:lnTo>
                    <a:pt x="488" y="40"/>
                  </a:lnTo>
                  <a:lnTo>
                    <a:pt x="448" y="60"/>
                  </a:lnTo>
                  <a:lnTo>
                    <a:pt x="406" y="84"/>
                  </a:lnTo>
                  <a:lnTo>
                    <a:pt x="364" y="112"/>
                  </a:lnTo>
                  <a:lnTo>
                    <a:pt x="344" y="128"/>
                  </a:lnTo>
                  <a:lnTo>
                    <a:pt x="326" y="144"/>
                  </a:lnTo>
                  <a:lnTo>
                    <a:pt x="306" y="162"/>
                  </a:lnTo>
                  <a:lnTo>
                    <a:pt x="288" y="182"/>
                  </a:lnTo>
                  <a:lnTo>
                    <a:pt x="272" y="202"/>
                  </a:lnTo>
                  <a:lnTo>
                    <a:pt x="256" y="224"/>
                  </a:lnTo>
                  <a:lnTo>
                    <a:pt x="240" y="248"/>
                  </a:lnTo>
                  <a:lnTo>
                    <a:pt x="226" y="272"/>
                  </a:lnTo>
                  <a:lnTo>
                    <a:pt x="212" y="298"/>
                  </a:lnTo>
                  <a:lnTo>
                    <a:pt x="202" y="326"/>
                  </a:lnTo>
                  <a:lnTo>
                    <a:pt x="192" y="356"/>
                  </a:lnTo>
                  <a:lnTo>
                    <a:pt x="182" y="386"/>
                  </a:lnTo>
                  <a:lnTo>
                    <a:pt x="176" y="418"/>
                  </a:lnTo>
                  <a:lnTo>
                    <a:pt x="172" y="452"/>
                  </a:lnTo>
                  <a:lnTo>
                    <a:pt x="168" y="488"/>
                  </a:lnTo>
                  <a:lnTo>
                    <a:pt x="168" y="524"/>
                  </a:lnTo>
                  <a:lnTo>
                    <a:pt x="168" y="524"/>
                  </a:lnTo>
                  <a:lnTo>
                    <a:pt x="166" y="596"/>
                  </a:lnTo>
                  <a:lnTo>
                    <a:pt x="164" y="662"/>
                  </a:lnTo>
                  <a:lnTo>
                    <a:pt x="158" y="722"/>
                  </a:lnTo>
                  <a:lnTo>
                    <a:pt x="152" y="776"/>
                  </a:lnTo>
                  <a:lnTo>
                    <a:pt x="146" y="824"/>
                  </a:lnTo>
                  <a:lnTo>
                    <a:pt x="136" y="866"/>
                  </a:lnTo>
                  <a:lnTo>
                    <a:pt x="126" y="904"/>
                  </a:lnTo>
                  <a:lnTo>
                    <a:pt x="116" y="938"/>
                  </a:lnTo>
                  <a:lnTo>
                    <a:pt x="102" y="966"/>
                  </a:lnTo>
                  <a:lnTo>
                    <a:pt x="90" y="990"/>
                  </a:lnTo>
                  <a:lnTo>
                    <a:pt x="76" y="1008"/>
                  </a:lnTo>
                  <a:lnTo>
                    <a:pt x="62" y="1024"/>
                  </a:lnTo>
                  <a:lnTo>
                    <a:pt x="46" y="1036"/>
                  </a:lnTo>
                  <a:lnTo>
                    <a:pt x="32" y="1046"/>
                  </a:lnTo>
                  <a:lnTo>
                    <a:pt x="16" y="1050"/>
                  </a:lnTo>
                  <a:lnTo>
                    <a:pt x="0" y="1052"/>
                  </a:lnTo>
                  <a:lnTo>
                    <a:pt x="0" y="1052"/>
                  </a:lnTo>
                  <a:lnTo>
                    <a:pt x="0" y="1068"/>
                  </a:lnTo>
                  <a:lnTo>
                    <a:pt x="0" y="1082"/>
                  </a:lnTo>
                  <a:lnTo>
                    <a:pt x="2" y="1096"/>
                  </a:lnTo>
                  <a:lnTo>
                    <a:pt x="6" y="1110"/>
                  </a:lnTo>
                  <a:lnTo>
                    <a:pt x="12" y="1122"/>
                  </a:lnTo>
                  <a:lnTo>
                    <a:pt x="18" y="1132"/>
                  </a:lnTo>
                  <a:lnTo>
                    <a:pt x="26" y="1144"/>
                  </a:lnTo>
                  <a:lnTo>
                    <a:pt x="34" y="1152"/>
                  </a:lnTo>
                  <a:lnTo>
                    <a:pt x="44" y="1162"/>
                  </a:lnTo>
                  <a:lnTo>
                    <a:pt x="54" y="1168"/>
                  </a:lnTo>
                  <a:lnTo>
                    <a:pt x="66" y="1174"/>
                  </a:lnTo>
                  <a:lnTo>
                    <a:pt x="78" y="1180"/>
                  </a:lnTo>
                  <a:lnTo>
                    <a:pt x="90" y="1184"/>
                  </a:lnTo>
                  <a:lnTo>
                    <a:pt x="102" y="1188"/>
                  </a:lnTo>
                  <a:lnTo>
                    <a:pt x="116" y="1190"/>
                  </a:lnTo>
                  <a:lnTo>
                    <a:pt x="128" y="1190"/>
                  </a:lnTo>
                  <a:lnTo>
                    <a:pt x="128" y="1190"/>
                  </a:lnTo>
                  <a:lnTo>
                    <a:pt x="372" y="1190"/>
                  </a:lnTo>
                  <a:lnTo>
                    <a:pt x="372" y="1190"/>
                  </a:lnTo>
                  <a:lnTo>
                    <a:pt x="372" y="1214"/>
                  </a:lnTo>
                  <a:lnTo>
                    <a:pt x="370" y="1236"/>
                  </a:lnTo>
                  <a:lnTo>
                    <a:pt x="366" y="1256"/>
                  </a:lnTo>
                  <a:lnTo>
                    <a:pt x="362" y="1276"/>
                  </a:lnTo>
                  <a:lnTo>
                    <a:pt x="356" y="1294"/>
                  </a:lnTo>
                  <a:lnTo>
                    <a:pt x="348" y="1312"/>
                  </a:lnTo>
                  <a:lnTo>
                    <a:pt x="340" y="1328"/>
                  </a:lnTo>
                  <a:lnTo>
                    <a:pt x="330" y="1342"/>
                  </a:lnTo>
                  <a:lnTo>
                    <a:pt x="320" y="1356"/>
                  </a:lnTo>
                  <a:lnTo>
                    <a:pt x="308" y="1370"/>
                  </a:lnTo>
                  <a:lnTo>
                    <a:pt x="294" y="1382"/>
                  </a:lnTo>
                  <a:lnTo>
                    <a:pt x="280" y="1392"/>
                  </a:lnTo>
                  <a:lnTo>
                    <a:pt x="250" y="1412"/>
                  </a:lnTo>
                  <a:lnTo>
                    <a:pt x="216" y="1430"/>
                  </a:lnTo>
                </a:path>
              </a:pathLst>
            </a:custGeom>
            <a:solidFill>
              <a:srgbClr val="FFFFFF"/>
            </a:solidFill>
            <a:ln w="19050">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204788" y="1595438"/>
              <a:ext cx="2692400" cy="2870200"/>
            </a:xfrm>
            <a:custGeom>
              <a:avLst/>
              <a:gdLst>
                <a:gd name="T0" fmla="*/ 1446 w 1696"/>
                <a:gd name="T1" fmla="*/ 1412 h 1808"/>
                <a:gd name="T2" fmla="*/ 1388 w 1696"/>
                <a:gd name="T3" fmla="*/ 1370 h 1808"/>
                <a:gd name="T4" fmla="*/ 1356 w 1696"/>
                <a:gd name="T5" fmla="*/ 1328 h 1808"/>
                <a:gd name="T6" fmla="*/ 1334 w 1696"/>
                <a:gd name="T7" fmla="*/ 1276 h 1808"/>
                <a:gd name="T8" fmla="*/ 1324 w 1696"/>
                <a:gd name="T9" fmla="*/ 1214 h 1808"/>
                <a:gd name="T10" fmla="*/ 1568 w 1696"/>
                <a:gd name="T11" fmla="*/ 1190 h 1808"/>
                <a:gd name="T12" fmla="*/ 1594 w 1696"/>
                <a:gd name="T13" fmla="*/ 1188 h 1808"/>
                <a:gd name="T14" fmla="*/ 1630 w 1696"/>
                <a:gd name="T15" fmla="*/ 1174 h 1808"/>
                <a:gd name="T16" fmla="*/ 1660 w 1696"/>
                <a:gd name="T17" fmla="*/ 1152 h 1808"/>
                <a:gd name="T18" fmla="*/ 1684 w 1696"/>
                <a:gd name="T19" fmla="*/ 1122 h 1808"/>
                <a:gd name="T20" fmla="*/ 1696 w 1696"/>
                <a:gd name="T21" fmla="*/ 1082 h 1808"/>
                <a:gd name="T22" fmla="*/ 1696 w 1696"/>
                <a:gd name="T23" fmla="*/ 1052 h 1808"/>
                <a:gd name="T24" fmla="*/ 1648 w 1696"/>
                <a:gd name="T25" fmla="*/ 1036 h 1808"/>
                <a:gd name="T26" fmla="*/ 1606 w 1696"/>
                <a:gd name="T27" fmla="*/ 990 h 1808"/>
                <a:gd name="T28" fmla="*/ 1570 w 1696"/>
                <a:gd name="T29" fmla="*/ 904 h 1808"/>
                <a:gd name="T30" fmla="*/ 1542 w 1696"/>
                <a:gd name="T31" fmla="*/ 776 h 1808"/>
                <a:gd name="T32" fmla="*/ 1530 w 1696"/>
                <a:gd name="T33" fmla="*/ 596 h 1808"/>
                <a:gd name="T34" fmla="*/ 1528 w 1696"/>
                <a:gd name="T35" fmla="*/ 488 h 1808"/>
                <a:gd name="T36" fmla="*/ 1512 w 1696"/>
                <a:gd name="T37" fmla="*/ 386 h 1808"/>
                <a:gd name="T38" fmla="*/ 1482 w 1696"/>
                <a:gd name="T39" fmla="*/ 298 h 1808"/>
                <a:gd name="T40" fmla="*/ 1440 w 1696"/>
                <a:gd name="T41" fmla="*/ 224 h 1808"/>
                <a:gd name="T42" fmla="*/ 1388 w 1696"/>
                <a:gd name="T43" fmla="*/ 162 h 1808"/>
                <a:gd name="T44" fmla="*/ 1330 w 1696"/>
                <a:gd name="T45" fmla="*/ 112 h 1808"/>
                <a:gd name="T46" fmla="*/ 1208 w 1696"/>
                <a:gd name="T47" fmla="*/ 40 h 1808"/>
                <a:gd name="T48" fmla="*/ 1094 w 1696"/>
                <a:gd name="T49" fmla="*/ 6 h 1808"/>
                <a:gd name="T50" fmla="*/ 1034 w 1696"/>
                <a:gd name="T51" fmla="*/ 0 h 1808"/>
                <a:gd name="T52" fmla="*/ 940 w 1696"/>
                <a:gd name="T53" fmla="*/ 14 h 1808"/>
                <a:gd name="T54" fmla="*/ 820 w 1696"/>
                <a:gd name="T55" fmla="*/ 60 h 1808"/>
                <a:gd name="T56" fmla="*/ 718 w 1696"/>
                <a:gd name="T57" fmla="*/ 128 h 1808"/>
                <a:gd name="T58" fmla="*/ 662 w 1696"/>
                <a:gd name="T59" fmla="*/ 182 h 1808"/>
                <a:gd name="T60" fmla="*/ 612 w 1696"/>
                <a:gd name="T61" fmla="*/ 248 h 1808"/>
                <a:gd name="T62" fmla="*/ 574 w 1696"/>
                <a:gd name="T63" fmla="*/ 326 h 1808"/>
                <a:gd name="T64" fmla="*/ 548 w 1696"/>
                <a:gd name="T65" fmla="*/ 418 h 1808"/>
                <a:gd name="T66" fmla="*/ 540 w 1696"/>
                <a:gd name="T67" fmla="*/ 524 h 1808"/>
                <a:gd name="T68" fmla="*/ 536 w 1696"/>
                <a:gd name="T69" fmla="*/ 662 h 1808"/>
                <a:gd name="T70" fmla="*/ 518 w 1696"/>
                <a:gd name="T71" fmla="*/ 824 h 1808"/>
                <a:gd name="T72" fmla="*/ 488 w 1696"/>
                <a:gd name="T73" fmla="*/ 938 h 1808"/>
                <a:gd name="T74" fmla="*/ 448 w 1696"/>
                <a:gd name="T75" fmla="*/ 1008 h 1808"/>
                <a:gd name="T76" fmla="*/ 404 w 1696"/>
                <a:gd name="T77" fmla="*/ 1046 h 1808"/>
                <a:gd name="T78" fmla="*/ 372 w 1696"/>
                <a:gd name="T79" fmla="*/ 1052 h 1808"/>
                <a:gd name="T80" fmla="*/ 376 w 1696"/>
                <a:gd name="T81" fmla="*/ 1096 h 1808"/>
                <a:gd name="T82" fmla="*/ 390 w 1696"/>
                <a:gd name="T83" fmla="*/ 1132 h 1808"/>
                <a:gd name="T84" fmla="*/ 416 w 1696"/>
                <a:gd name="T85" fmla="*/ 1162 h 1808"/>
                <a:gd name="T86" fmla="*/ 450 w 1696"/>
                <a:gd name="T87" fmla="*/ 1180 h 1808"/>
                <a:gd name="T88" fmla="*/ 488 w 1696"/>
                <a:gd name="T89" fmla="*/ 1190 h 1808"/>
                <a:gd name="T90" fmla="*/ 746 w 1696"/>
                <a:gd name="T91" fmla="*/ 1190 h 1808"/>
                <a:gd name="T92" fmla="*/ 736 w 1696"/>
                <a:gd name="T93" fmla="*/ 1264 h 1808"/>
                <a:gd name="T94" fmla="*/ 696 w 1696"/>
                <a:gd name="T95" fmla="*/ 1350 h 1808"/>
                <a:gd name="T96" fmla="*/ 628 w 1696"/>
                <a:gd name="T97" fmla="*/ 1410 h 1808"/>
                <a:gd name="T98" fmla="*/ 538 w 1696"/>
                <a:gd name="T99" fmla="*/ 1448 h 1808"/>
                <a:gd name="T100" fmla="*/ 430 w 1696"/>
                <a:gd name="T101" fmla="*/ 1476 h 1808"/>
                <a:gd name="T102" fmla="*/ 334 w 1696"/>
                <a:gd name="T103" fmla="*/ 1492 h 1808"/>
                <a:gd name="T104" fmla="*/ 278 w 1696"/>
                <a:gd name="T105" fmla="*/ 1512 h 1808"/>
                <a:gd name="T106" fmla="*/ 178 w 1696"/>
                <a:gd name="T107" fmla="*/ 1578 h 1808"/>
                <a:gd name="T108" fmla="*/ 98 w 1696"/>
                <a:gd name="T109" fmla="*/ 1660 h 1808"/>
                <a:gd name="T110" fmla="*/ 26 w 1696"/>
                <a:gd name="T111" fmla="*/ 1762 h 1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6" h="1808">
                  <a:moveTo>
                    <a:pt x="1480" y="1430"/>
                  </a:moveTo>
                  <a:lnTo>
                    <a:pt x="1480" y="1430"/>
                  </a:lnTo>
                  <a:lnTo>
                    <a:pt x="1446" y="1412"/>
                  </a:lnTo>
                  <a:lnTo>
                    <a:pt x="1416" y="1392"/>
                  </a:lnTo>
                  <a:lnTo>
                    <a:pt x="1402" y="1382"/>
                  </a:lnTo>
                  <a:lnTo>
                    <a:pt x="1388" y="1370"/>
                  </a:lnTo>
                  <a:lnTo>
                    <a:pt x="1376" y="1356"/>
                  </a:lnTo>
                  <a:lnTo>
                    <a:pt x="1366" y="1342"/>
                  </a:lnTo>
                  <a:lnTo>
                    <a:pt x="1356" y="1328"/>
                  </a:lnTo>
                  <a:lnTo>
                    <a:pt x="1348" y="1312"/>
                  </a:lnTo>
                  <a:lnTo>
                    <a:pt x="1340" y="1294"/>
                  </a:lnTo>
                  <a:lnTo>
                    <a:pt x="1334" y="1276"/>
                  </a:lnTo>
                  <a:lnTo>
                    <a:pt x="1330" y="1256"/>
                  </a:lnTo>
                  <a:lnTo>
                    <a:pt x="1326" y="1236"/>
                  </a:lnTo>
                  <a:lnTo>
                    <a:pt x="1324" y="1214"/>
                  </a:lnTo>
                  <a:lnTo>
                    <a:pt x="1322" y="1190"/>
                  </a:lnTo>
                  <a:lnTo>
                    <a:pt x="1322" y="1190"/>
                  </a:lnTo>
                  <a:lnTo>
                    <a:pt x="1568" y="1190"/>
                  </a:lnTo>
                  <a:lnTo>
                    <a:pt x="1568" y="1190"/>
                  </a:lnTo>
                  <a:lnTo>
                    <a:pt x="1580" y="1190"/>
                  </a:lnTo>
                  <a:lnTo>
                    <a:pt x="1594" y="1188"/>
                  </a:lnTo>
                  <a:lnTo>
                    <a:pt x="1606" y="1184"/>
                  </a:lnTo>
                  <a:lnTo>
                    <a:pt x="1618" y="1180"/>
                  </a:lnTo>
                  <a:lnTo>
                    <a:pt x="1630" y="1174"/>
                  </a:lnTo>
                  <a:lnTo>
                    <a:pt x="1640" y="1168"/>
                  </a:lnTo>
                  <a:lnTo>
                    <a:pt x="1652" y="1162"/>
                  </a:lnTo>
                  <a:lnTo>
                    <a:pt x="1660" y="1152"/>
                  </a:lnTo>
                  <a:lnTo>
                    <a:pt x="1670" y="1144"/>
                  </a:lnTo>
                  <a:lnTo>
                    <a:pt x="1678" y="1132"/>
                  </a:lnTo>
                  <a:lnTo>
                    <a:pt x="1684" y="1122"/>
                  </a:lnTo>
                  <a:lnTo>
                    <a:pt x="1690" y="1110"/>
                  </a:lnTo>
                  <a:lnTo>
                    <a:pt x="1692" y="1096"/>
                  </a:lnTo>
                  <a:lnTo>
                    <a:pt x="1696" y="1082"/>
                  </a:lnTo>
                  <a:lnTo>
                    <a:pt x="1696" y="1068"/>
                  </a:lnTo>
                  <a:lnTo>
                    <a:pt x="1696" y="1052"/>
                  </a:lnTo>
                  <a:lnTo>
                    <a:pt x="1696" y="1052"/>
                  </a:lnTo>
                  <a:lnTo>
                    <a:pt x="1680" y="1050"/>
                  </a:lnTo>
                  <a:lnTo>
                    <a:pt x="1664" y="1046"/>
                  </a:lnTo>
                  <a:lnTo>
                    <a:pt x="1648" y="1036"/>
                  </a:lnTo>
                  <a:lnTo>
                    <a:pt x="1634" y="1024"/>
                  </a:lnTo>
                  <a:lnTo>
                    <a:pt x="1620" y="1008"/>
                  </a:lnTo>
                  <a:lnTo>
                    <a:pt x="1606" y="990"/>
                  </a:lnTo>
                  <a:lnTo>
                    <a:pt x="1592" y="966"/>
                  </a:lnTo>
                  <a:lnTo>
                    <a:pt x="1580" y="938"/>
                  </a:lnTo>
                  <a:lnTo>
                    <a:pt x="1570" y="904"/>
                  </a:lnTo>
                  <a:lnTo>
                    <a:pt x="1560" y="866"/>
                  </a:lnTo>
                  <a:lnTo>
                    <a:pt x="1550" y="824"/>
                  </a:lnTo>
                  <a:lnTo>
                    <a:pt x="1542" y="776"/>
                  </a:lnTo>
                  <a:lnTo>
                    <a:pt x="1536" y="722"/>
                  </a:lnTo>
                  <a:lnTo>
                    <a:pt x="1532" y="662"/>
                  </a:lnTo>
                  <a:lnTo>
                    <a:pt x="1530" y="596"/>
                  </a:lnTo>
                  <a:lnTo>
                    <a:pt x="1528" y="524"/>
                  </a:lnTo>
                  <a:lnTo>
                    <a:pt x="1528" y="524"/>
                  </a:lnTo>
                  <a:lnTo>
                    <a:pt x="1528" y="488"/>
                  </a:lnTo>
                  <a:lnTo>
                    <a:pt x="1524" y="452"/>
                  </a:lnTo>
                  <a:lnTo>
                    <a:pt x="1520" y="418"/>
                  </a:lnTo>
                  <a:lnTo>
                    <a:pt x="1512" y="386"/>
                  </a:lnTo>
                  <a:lnTo>
                    <a:pt x="1504" y="356"/>
                  </a:lnTo>
                  <a:lnTo>
                    <a:pt x="1494" y="326"/>
                  </a:lnTo>
                  <a:lnTo>
                    <a:pt x="1482" y="298"/>
                  </a:lnTo>
                  <a:lnTo>
                    <a:pt x="1470" y="272"/>
                  </a:lnTo>
                  <a:lnTo>
                    <a:pt x="1456" y="248"/>
                  </a:lnTo>
                  <a:lnTo>
                    <a:pt x="1440" y="224"/>
                  </a:lnTo>
                  <a:lnTo>
                    <a:pt x="1424" y="202"/>
                  </a:lnTo>
                  <a:lnTo>
                    <a:pt x="1408" y="182"/>
                  </a:lnTo>
                  <a:lnTo>
                    <a:pt x="1388" y="162"/>
                  </a:lnTo>
                  <a:lnTo>
                    <a:pt x="1370" y="144"/>
                  </a:lnTo>
                  <a:lnTo>
                    <a:pt x="1350" y="128"/>
                  </a:lnTo>
                  <a:lnTo>
                    <a:pt x="1330" y="112"/>
                  </a:lnTo>
                  <a:lnTo>
                    <a:pt x="1290" y="84"/>
                  </a:lnTo>
                  <a:lnTo>
                    <a:pt x="1248" y="60"/>
                  </a:lnTo>
                  <a:lnTo>
                    <a:pt x="1208" y="40"/>
                  </a:lnTo>
                  <a:lnTo>
                    <a:pt x="1168" y="26"/>
                  </a:lnTo>
                  <a:lnTo>
                    <a:pt x="1128" y="14"/>
                  </a:lnTo>
                  <a:lnTo>
                    <a:pt x="1094" y="6"/>
                  </a:lnTo>
                  <a:lnTo>
                    <a:pt x="1062" y="2"/>
                  </a:lnTo>
                  <a:lnTo>
                    <a:pt x="1034" y="0"/>
                  </a:lnTo>
                  <a:lnTo>
                    <a:pt x="1034" y="0"/>
                  </a:lnTo>
                  <a:lnTo>
                    <a:pt x="1006" y="2"/>
                  </a:lnTo>
                  <a:lnTo>
                    <a:pt x="974" y="6"/>
                  </a:lnTo>
                  <a:lnTo>
                    <a:pt x="940" y="14"/>
                  </a:lnTo>
                  <a:lnTo>
                    <a:pt x="900" y="26"/>
                  </a:lnTo>
                  <a:lnTo>
                    <a:pt x="860" y="40"/>
                  </a:lnTo>
                  <a:lnTo>
                    <a:pt x="820" y="60"/>
                  </a:lnTo>
                  <a:lnTo>
                    <a:pt x="778" y="84"/>
                  </a:lnTo>
                  <a:lnTo>
                    <a:pt x="738" y="112"/>
                  </a:lnTo>
                  <a:lnTo>
                    <a:pt x="718" y="128"/>
                  </a:lnTo>
                  <a:lnTo>
                    <a:pt x="698" y="144"/>
                  </a:lnTo>
                  <a:lnTo>
                    <a:pt x="680" y="162"/>
                  </a:lnTo>
                  <a:lnTo>
                    <a:pt x="662" y="182"/>
                  </a:lnTo>
                  <a:lnTo>
                    <a:pt x="644" y="202"/>
                  </a:lnTo>
                  <a:lnTo>
                    <a:pt x="628" y="224"/>
                  </a:lnTo>
                  <a:lnTo>
                    <a:pt x="612" y="248"/>
                  </a:lnTo>
                  <a:lnTo>
                    <a:pt x="598" y="272"/>
                  </a:lnTo>
                  <a:lnTo>
                    <a:pt x="586" y="298"/>
                  </a:lnTo>
                  <a:lnTo>
                    <a:pt x="574" y="326"/>
                  </a:lnTo>
                  <a:lnTo>
                    <a:pt x="564" y="356"/>
                  </a:lnTo>
                  <a:lnTo>
                    <a:pt x="556" y="386"/>
                  </a:lnTo>
                  <a:lnTo>
                    <a:pt x="548" y="418"/>
                  </a:lnTo>
                  <a:lnTo>
                    <a:pt x="544" y="452"/>
                  </a:lnTo>
                  <a:lnTo>
                    <a:pt x="540" y="488"/>
                  </a:lnTo>
                  <a:lnTo>
                    <a:pt x="540" y="524"/>
                  </a:lnTo>
                  <a:lnTo>
                    <a:pt x="540" y="524"/>
                  </a:lnTo>
                  <a:lnTo>
                    <a:pt x="538" y="596"/>
                  </a:lnTo>
                  <a:lnTo>
                    <a:pt x="536" y="662"/>
                  </a:lnTo>
                  <a:lnTo>
                    <a:pt x="532" y="722"/>
                  </a:lnTo>
                  <a:lnTo>
                    <a:pt x="526" y="776"/>
                  </a:lnTo>
                  <a:lnTo>
                    <a:pt x="518" y="824"/>
                  </a:lnTo>
                  <a:lnTo>
                    <a:pt x="508" y="866"/>
                  </a:lnTo>
                  <a:lnTo>
                    <a:pt x="498" y="904"/>
                  </a:lnTo>
                  <a:lnTo>
                    <a:pt x="488" y="938"/>
                  </a:lnTo>
                  <a:lnTo>
                    <a:pt x="476" y="966"/>
                  </a:lnTo>
                  <a:lnTo>
                    <a:pt x="462" y="990"/>
                  </a:lnTo>
                  <a:lnTo>
                    <a:pt x="448" y="1008"/>
                  </a:lnTo>
                  <a:lnTo>
                    <a:pt x="434" y="1024"/>
                  </a:lnTo>
                  <a:lnTo>
                    <a:pt x="420" y="1036"/>
                  </a:lnTo>
                  <a:lnTo>
                    <a:pt x="404" y="1046"/>
                  </a:lnTo>
                  <a:lnTo>
                    <a:pt x="388" y="1050"/>
                  </a:lnTo>
                  <a:lnTo>
                    <a:pt x="372" y="1052"/>
                  </a:lnTo>
                  <a:lnTo>
                    <a:pt x="372" y="1052"/>
                  </a:lnTo>
                  <a:lnTo>
                    <a:pt x="372" y="1068"/>
                  </a:lnTo>
                  <a:lnTo>
                    <a:pt x="372" y="1082"/>
                  </a:lnTo>
                  <a:lnTo>
                    <a:pt x="376" y="1096"/>
                  </a:lnTo>
                  <a:lnTo>
                    <a:pt x="378" y="1110"/>
                  </a:lnTo>
                  <a:lnTo>
                    <a:pt x="384" y="1122"/>
                  </a:lnTo>
                  <a:lnTo>
                    <a:pt x="390" y="1132"/>
                  </a:lnTo>
                  <a:lnTo>
                    <a:pt x="398" y="1144"/>
                  </a:lnTo>
                  <a:lnTo>
                    <a:pt x="408" y="1152"/>
                  </a:lnTo>
                  <a:lnTo>
                    <a:pt x="416" y="1162"/>
                  </a:lnTo>
                  <a:lnTo>
                    <a:pt x="428" y="1168"/>
                  </a:lnTo>
                  <a:lnTo>
                    <a:pt x="438" y="1174"/>
                  </a:lnTo>
                  <a:lnTo>
                    <a:pt x="450" y="1180"/>
                  </a:lnTo>
                  <a:lnTo>
                    <a:pt x="462" y="1184"/>
                  </a:lnTo>
                  <a:lnTo>
                    <a:pt x="474" y="1188"/>
                  </a:lnTo>
                  <a:lnTo>
                    <a:pt x="488" y="1190"/>
                  </a:lnTo>
                  <a:lnTo>
                    <a:pt x="500" y="1190"/>
                  </a:lnTo>
                  <a:lnTo>
                    <a:pt x="500" y="1190"/>
                  </a:lnTo>
                  <a:lnTo>
                    <a:pt x="746" y="1190"/>
                  </a:lnTo>
                  <a:lnTo>
                    <a:pt x="746" y="1190"/>
                  </a:lnTo>
                  <a:lnTo>
                    <a:pt x="742" y="1230"/>
                  </a:lnTo>
                  <a:lnTo>
                    <a:pt x="736" y="1264"/>
                  </a:lnTo>
                  <a:lnTo>
                    <a:pt x="726" y="1296"/>
                  </a:lnTo>
                  <a:lnTo>
                    <a:pt x="714" y="1324"/>
                  </a:lnTo>
                  <a:lnTo>
                    <a:pt x="696" y="1350"/>
                  </a:lnTo>
                  <a:lnTo>
                    <a:pt x="676" y="1372"/>
                  </a:lnTo>
                  <a:lnTo>
                    <a:pt x="654" y="1392"/>
                  </a:lnTo>
                  <a:lnTo>
                    <a:pt x="628" y="1410"/>
                  </a:lnTo>
                  <a:lnTo>
                    <a:pt x="600" y="1424"/>
                  </a:lnTo>
                  <a:lnTo>
                    <a:pt x="570" y="1438"/>
                  </a:lnTo>
                  <a:lnTo>
                    <a:pt x="538" y="1448"/>
                  </a:lnTo>
                  <a:lnTo>
                    <a:pt x="504" y="1458"/>
                  </a:lnTo>
                  <a:lnTo>
                    <a:pt x="468" y="1468"/>
                  </a:lnTo>
                  <a:lnTo>
                    <a:pt x="430" y="1476"/>
                  </a:lnTo>
                  <a:lnTo>
                    <a:pt x="354" y="1488"/>
                  </a:lnTo>
                  <a:lnTo>
                    <a:pt x="354" y="1488"/>
                  </a:lnTo>
                  <a:lnTo>
                    <a:pt x="334" y="1492"/>
                  </a:lnTo>
                  <a:lnTo>
                    <a:pt x="314" y="1498"/>
                  </a:lnTo>
                  <a:lnTo>
                    <a:pt x="296" y="1504"/>
                  </a:lnTo>
                  <a:lnTo>
                    <a:pt x="278" y="1512"/>
                  </a:lnTo>
                  <a:lnTo>
                    <a:pt x="242" y="1530"/>
                  </a:lnTo>
                  <a:lnTo>
                    <a:pt x="210" y="1552"/>
                  </a:lnTo>
                  <a:lnTo>
                    <a:pt x="178" y="1578"/>
                  </a:lnTo>
                  <a:lnTo>
                    <a:pt x="150" y="1604"/>
                  </a:lnTo>
                  <a:lnTo>
                    <a:pt x="122" y="1632"/>
                  </a:lnTo>
                  <a:lnTo>
                    <a:pt x="98" y="1660"/>
                  </a:lnTo>
                  <a:lnTo>
                    <a:pt x="76" y="1688"/>
                  </a:lnTo>
                  <a:lnTo>
                    <a:pt x="56" y="1716"/>
                  </a:lnTo>
                  <a:lnTo>
                    <a:pt x="26" y="1762"/>
                  </a:lnTo>
                  <a:lnTo>
                    <a:pt x="8" y="1794"/>
                  </a:lnTo>
                  <a:lnTo>
                    <a:pt x="0" y="1808"/>
                  </a:lnTo>
                </a:path>
              </a:pathLst>
            </a:custGeom>
            <a:solidFill>
              <a:srgbClr val="FFFFFF"/>
            </a:solidFill>
            <a:ln w="19050">
              <a:solidFill>
                <a:schemeClr val="accent4"/>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420448751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anim calcmode="lin" valueType="num">
                                      <p:cBhvr>
                                        <p:cTn id="12" dur="500" fill="hold"/>
                                        <p:tgtEl>
                                          <p:spTgt spid="9"/>
                                        </p:tgtEl>
                                        <p:attrNameLst>
                                          <p:attrName>ppt_x</p:attrName>
                                        </p:attrNameLst>
                                      </p:cBhvr>
                                      <p:tavLst>
                                        <p:tav tm="0">
                                          <p:val>
                                            <p:strVal val="#ppt_x"/>
                                          </p:val>
                                        </p:tav>
                                        <p:tav tm="100000">
                                          <p:val>
                                            <p:strVal val="#ppt_x"/>
                                          </p:val>
                                        </p:tav>
                                      </p:tavLst>
                                    </p:anim>
                                    <p:anim calcmode="lin" valueType="num">
                                      <p:cBhvr>
                                        <p:cTn id="13" dur="5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993148" y="5302951"/>
            <a:ext cx="8169717" cy="646331"/>
          </a:xfrm>
          <a:prstGeom prst="rect">
            <a:avLst/>
          </a:prstGeom>
          <a:noFill/>
        </p:spPr>
        <p:txBody>
          <a:bodyPr wrap="square" lIns="0" tIns="0" rIns="0" bIns="0" rtlCol="0">
            <a:spAutoFit/>
          </a:bodyPr>
          <a:lstStyle/>
          <a:p>
            <a:pPr algn="just"/>
            <a:r>
              <a:rPr lang="zh-CN" altLang="en-US" sz="1400" dirty="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4" name="TextBox 13"/>
          <p:cNvSpPr txBox="1"/>
          <p:nvPr/>
        </p:nvSpPr>
        <p:spPr>
          <a:xfrm>
            <a:off x="5081171" y="4868001"/>
            <a:ext cx="2058539" cy="276999"/>
          </a:xfrm>
          <a:prstGeom prst="rect">
            <a:avLst/>
          </a:prstGeom>
          <a:noFill/>
        </p:spPr>
        <p:txBody>
          <a:bodyPr wrap="square" lIns="0" tIns="0" rIns="0" bIns="0" rtlCol="0">
            <a:spAutoFit/>
          </a:bodyPr>
          <a:lstStyle/>
          <a:p>
            <a:r>
              <a:rPr lang="zh-CN" altLang="en-US" b="1" dirty="0">
                <a:solidFill>
                  <a:schemeClr val="tx1">
                    <a:lumMod val="65000"/>
                    <a:lumOff val="35000"/>
                  </a:schemeClr>
                </a:solidFill>
                <a:latin typeface="Impact MT Std" pitchFamily="34" charset="0"/>
                <a:ea typeface="微软雅黑" pitchFamily="34" charset="-122"/>
              </a:rPr>
              <a:t>点击输入标题文本</a:t>
            </a:r>
          </a:p>
        </p:txBody>
      </p:sp>
      <p:sp>
        <p:nvSpPr>
          <p:cNvPr id="15" name="Oval 12"/>
          <p:cNvSpPr/>
          <p:nvPr/>
        </p:nvSpPr>
        <p:spPr>
          <a:xfrm>
            <a:off x="1840209" y="1641574"/>
            <a:ext cx="1572598"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6" name="Oval 13"/>
          <p:cNvSpPr/>
          <p:nvPr/>
        </p:nvSpPr>
        <p:spPr>
          <a:xfrm>
            <a:off x="2038570" y="1840011"/>
            <a:ext cx="1175879" cy="11763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p>
        </p:txBody>
      </p:sp>
      <p:sp>
        <p:nvSpPr>
          <p:cNvPr id="17" name="Arc 14"/>
          <p:cNvSpPr/>
          <p:nvPr/>
        </p:nvSpPr>
        <p:spPr>
          <a:xfrm>
            <a:off x="1840209" y="1641574"/>
            <a:ext cx="1572598" cy="1573212"/>
          </a:xfrm>
          <a:prstGeom prst="arc">
            <a:avLst>
              <a:gd name="adj1" fmla="val 16018236"/>
              <a:gd name="adj2" fmla="val 9832525"/>
            </a:avLst>
          </a:prstGeom>
          <a:noFill/>
          <a:ln w="101600" cap="rnd" cmpd="sng">
            <a:solidFill>
              <a:schemeClr val="accent4"/>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Oval 18"/>
          <p:cNvSpPr/>
          <p:nvPr/>
        </p:nvSpPr>
        <p:spPr>
          <a:xfrm>
            <a:off x="4222588" y="1641574"/>
            <a:ext cx="1572598"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19" name="Oval 19"/>
          <p:cNvSpPr/>
          <p:nvPr/>
        </p:nvSpPr>
        <p:spPr>
          <a:xfrm>
            <a:off x="4420948" y="1840011"/>
            <a:ext cx="1175879" cy="11763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p>
        </p:txBody>
      </p:sp>
      <p:sp>
        <p:nvSpPr>
          <p:cNvPr id="20" name="Arc 20"/>
          <p:cNvSpPr/>
          <p:nvPr/>
        </p:nvSpPr>
        <p:spPr>
          <a:xfrm>
            <a:off x="4222588" y="1641574"/>
            <a:ext cx="1572598" cy="1573212"/>
          </a:xfrm>
          <a:prstGeom prst="arc">
            <a:avLst>
              <a:gd name="adj1" fmla="val 16018236"/>
              <a:gd name="adj2" fmla="val 5788795"/>
            </a:avLst>
          </a:prstGeom>
          <a:noFill/>
          <a:ln w="101600" cap="rnd" cmpd="sng">
            <a:solidFill>
              <a:schemeClr val="accent3"/>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Oval 22"/>
          <p:cNvSpPr/>
          <p:nvPr/>
        </p:nvSpPr>
        <p:spPr>
          <a:xfrm>
            <a:off x="6597924" y="1641574"/>
            <a:ext cx="1572599"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2" name="Oval 23"/>
          <p:cNvSpPr/>
          <p:nvPr/>
        </p:nvSpPr>
        <p:spPr>
          <a:xfrm>
            <a:off x="6796284" y="1840011"/>
            <a:ext cx="1175878" cy="11763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p>
        </p:txBody>
      </p:sp>
      <p:sp>
        <p:nvSpPr>
          <p:cNvPr id="23" name="Arc 24"/>
          <p:cNvSpPr/>
          <p:nvPr/>
        </p:nvSpPr>
        <p:spPr>
          <a:xfrm>
            <a:off x="6597924" y="1641574"/>
            <a:ext cx="1572599" cy="1573212"/>
          </a:xfrm>
          <a:prstGeom prst="arc">
            <a:avLst>
              <a:gd name="adj1" fmla="val 16018236"/>
              <a:gd name="adj2" fmla="val 3132458"/>
            </a:avLst>
          </a:prstGeom>
          <a:noFill/>
          <a:ln w="101600" cap="rnd" cmpd="sng">
            <a:solidFill>
              <a:schemeClr val="accent2"/>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Oval 26"/>
          <p:cNvSpPr/>
          <p:nvPr/>
        </p:nvSpPr>
        <p:spPr>
          <a:xfrm>
            <a:off x="8942739" y="1641574"/>
            <a:ext cx="1572599"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5" name="Oval 27"/>
          <p:cNvSpPr/>
          <p:nvPr/>
        </p:nvSpPr>
        <p:spPr>
          <a:xfrm>
            <a:off x="9141099" y="1840011"/>
            <a:ext cx="1175878" cy="11763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p>
        </p:txBody>
      </p:sp>
      <p:sp>
        <p:nvSpPr>
          <p:cNvPr id="26" name="Arc 28"/>
          <p:cNvSpPr/>
          <p:nvPr/>
        </p:nvSpPr>
        <p:spPr>
          <a:xfrm>
            <a:off x="8942739" y="1641574"/>
            <a:ext cx="1572599" cy="1573212"/>
          </a:xfrm>
          <a:prstGeom prst="arc">
            <a:avLst>
              <a:gd name="adj1" fmla="val 16018236"/>
              <a:gd name="adj2" fmla="val 13285852"/>
            </a:avLst>
          </a:prstGeom>
          <a:noFill/>
          <a:ln w="101600" cap="rnd" cmpd="sng">
            <a:solidFill>
              <a:schemeClr val="accent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TextBox 26"/>
          <p:cNvSpPr txBox="1"/>
          <p:nvPr/>
        </p:nvSpPr>
        <p:spPr>
          <a:xfrm>
            <a:off x="1561268" y="3513784"/>
            <a:ext cx="2194655" cy="1015663"/>
          </a:xfrm>
          <a:prstGeom prst="rect">
            <a:avLst/>
          </a:prstGeom>
          <a:noFill/>
        </p:spPr>
        <p:txBody>
          <a:bodyPr>
            <a:spAutoFit/>
          </a:bodyPr>
          <a:lstStyle/>
          <a:p>
            <a:pPr algn="ctr">
              <a:defRPr/>
            </a:pPr>
            <a:r>
              <a:rPr lang="zh-CN" altLang="en-US" b="1" dirty="0">
                <a:solidFill>
                  <a:schemeClr val="tx1">
                    <a:lumMod val="65000"/>
                    <a:lumOff val="35000"/>
                  </a:schemeClr>
                </a:solidFill>
                <a:latin typeface="Impact MT Std" pitchFamily="34" charset="0"/>
                <a:ea typeface="微软雅黑" pitchFamily="34" charset="-122"/>
              </a:rPr>
              <a:t>项目一</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911560" y="3513784"/>
            <a:ext cx="2194655" cy="1015663"/>
          </a:xfrm>
          <a:prstGeom prst="rect">
            <a:avLst/>
          </a:prstGeom>
          <a:noFill/>
        </p:spPr>
        <p:txBody>
          <a:bodyPr>
            <a:spAutoFit/>
          </a:bodyPr>
          <a:lstStyle/>
          <a:p>
            <a:pPr algn="ctr">
              <a:defRPr/>
            </a:pPr>
            <a:r>
              <a:rPr lang="zh-CN" altLang="en-US" b="1" dirty="0">
                <a:solidFill>
                  <a:schemeClr val="tx1">
                    <a:lumMod val="65000"/>
                    <a:lumOff val="35000"/>
                  </a:schemeClr>
                </a:solidFill>
                <a:latin typeface="Impact MT Std" pitchFamily="34" charset="0"/>
                <a:ea typeface="微软雅黑" pitchFamily="34" charset="-122"/>
              </a:rPr>
              <a:t>项目二</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286895" y="3513784"/>
            <a:ext cx="2194656" cy="1015663"/>
          </a:xfrm>
          <a:prstGeom prst="rect">
            <a:avLst/>
          </a:prstGeom>
          <a:noFill/>
        </p:spPr>
        <p:txBody>
          <a:bodyPr>
            <a:spAutoFit/>
          </a:bodyPr>
          <a:lstStyle/>
          <a:p>
            <a:pPr algn="ctr">
              <a:defRPr/>
            </a:pPr>
            <a:r>
              <a:rPr lang="zh-CN" altLang="en-US" b="1" dirty="0">
                <a:solidFill>
                  <a:schemeClr val="tx1">
                    <a:lumMod val="65000"/>
                    <a:lumOff val="35000"/>
                  </a:schemeClr>
                </a:solidFill>
                <a:latin typeface="Impact MT Std" pitchFamily="34" charset="0"/>
                <a:ea typeface="微软雅黑" pitchFamily="34" charset="-122"/>
              </a:rPr>
              <a:t>项目三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631710" y="3513784"/>
            <a:ext cx="2194656" cy="1015663"/>
          </a:xfrm>
          <a:prstGeom prst="rect">
            <a:avLst/>
          </a:prstGeom>
          <a:noFill/>
        </p:spPr>
        <p:txBody>
          <a:bodyPr>
            <a:spAutoFit/>
          </a:bodyPr>
          <a:lstStyle/>
          <a:p>
            <a:pPr algn="ctr">
              <a:defRPr/>
            </a:pPr>
            <a:r>
              <a:rPr lang="zh-CN" altLang="en-US" b="1" dirty="0">
                <a:solidFill>
                  <a:schemeClr val="tx1">
                    <a:lumMod val="65000"/>
                    <a:lumOff val="35000"/>
                  </a:schemeClr>
                </a:solidFill>
                <a:latin typeface="Impact MT Std" pitchFamily="34" charset="0"/>
                <a:ea typeface="微软雅黑" pitchFamily="34" charset="-122"/>
              </a:rPr>
              <a:t>项目四</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extLst>
      <p:ext uri="{BB962C8B-B14F-4D97-AF65-F5344CB8AC3E}">
        <p14:creationId xmlns:p14="http://schemas.microsoft.com/office/powerpoint/2010/main" val="135641718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1000" fill="hold"/>
                                        <p:tgtEl>
                                          <p:spTgt spid="2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1000"/>
                                        <p:tgtEl>
                                          <p:spTgt spid="28"/>
                                        </p:tgtEl>
                                      </p:cBhvr>
                                    </p:animEffect>
                                    <p:anim calcmode="lin" valueType="num">
                                      <p:cBhvr>
                                        <p:cTn id="85" dur="1000" fill="hold"/>
                                        <p:tgtEl>
                                          <p:spTgt spid="28"/>
                                        </p:tgtEl>
                                        <p:attrNameLst>
                                          <p:attrName>ppt_x</p:attrName>
                                        </p:attrNameLst>
                                      </p:cBhvr>
                                      <p:tavLst>
                                        <p:tav tm="0">
                                          <p:val>
                                            <p:strVal val="#ppt_x"/>
                                          </p:val>
                                        </p:tav>
                                        <p:tav tm="100000">
                                          <p:val>
                                            <p:strVal val="#ppt_x"/>
                                          </p:val>
                                        </p:tav>
                                      </p:tavLst>
                                    </p:anim>
                                    <p:anim calcmode="lin" valueType="num">
                                      <p:cBhvr>
                                        <p:cTn id="86" dur="1000" fill="hold"/>
                                        <p:tgtEl>
                                          <p:spTgt spid="2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1000"/>
                                        <p:tgtEl>
                                          <p:spTgt spid="29"/>
                                        </p:tgtEl>
                                      </p:cBhvr>
                                    </p:animEffect>
                                    <p:anim calcmode="lin" valueType="num">
                                      <p:cBhvr>
                                        <p:cTn id="90" dur="1000" fill="hold"/>
                                        <p:tgtEl>
                                          <p:spTgt spid="29"/>
                                        </p:tgtEl>
                                        <p:attrNameLst>
                                          <p:attrName>ppt_x</p:attrName>
                                        </p:attrNameLst>
                                      </p:cBhvr>
                                      <p:tavLst>
                                        <p:tav tm="0">
                                          <p:val>
                                            <p:strVal val="#ppt_x"/>
                                          </p:val>
                                        </p:tav>
                                        <p:tav tm="100000">
                                          <p:val>
                                            <p:strVal val="#ppt_x"/>
                                          </p:val>
                                        </p:tav>
                                      </p:tavLst>
                                    </p:anim>
                                    <p:anim calcmode="lin" valueType="num">
                                      <p:cBhvr>
                                        <p:cTn id="91" dur="1000" fill="hold"/>
                                        <p:tgtEl>
                                          <p:spTgt spid="2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1000"/>
                                        <p:tgtEl>
                                          <p:spTgt spid="30"/>
                                        </p:tgtEl>
                                      </p:cBhvr>
                                    </p:animEffect>
                                    <p:anim calcmode="lin" valueType="num">
                                      <p:cBhvr>
                                        <p:cTn id="95" dur="1000" fill="hold"/>
                                        <p:tgtEl>
                                          <p:spTgt spid="30"/>
                                        </p:tgtEl>
                                        <p:attrNameLst>
                                          <p:attrName>ppt_x</p:attrName>
                                        </p:attrNameLst>
                                      </p:cBhvr>
                                      <p:tavLst>
                                        <p:tav tm="0">
                                          <p:val>
                                            <p:strVal val="#ppt_x"/>
                                          </p:val>
                                        </p:tav>
                                        <p:tav tm="100000">
                                          <p:val>
                                            <p:strVal val="#ppt_x"/>
                                          </p:val>
                                        </p:tav>
                                      </p:tavLst>
                                    </p:anim>
                                    <p:anim calcmode="lin" valueType="num">
                                      <p:cBhvr>
                                        <p:cTn id="96" dur="1000" fill="hold"/>
                                        <p:tgtEl>
                                          <p:spTgt spid="30"/>
                                        </p:tgtEl>
                                        <p:attrNameLst>
                                          <p:attrName>ppt_y</p:attrName>
                                        </p:attrNameLst>
                                      </p:cBhvr>
                                      <p:tavLst>
                                        <p:tav tm="0">
                                          <p:val>
                                            <p:strVal val="#ppt_y+.1"/>
                                          </p:val>
                                        </p:tav>
                                        <p:tav tm="100000">
                                          <p:val>
                                            <p:strVal val="#ppt_y"/>
                                          </p:val>
                                        </p:tav>
                                      </p:tavLst>
                                    </p:anim>
                                  </p:childTnLst>
                                </p:cTn>
                              </p:par>
                            </p:childTnLst>
                          </p:cTn>
                        </p:par>
                        <p:par>
                          <p:cTn id="97" fill="hold">
                            <p:stCondLst>
                              <p:cond delay="3000"/>
                            </p:stCondLst>
                            <p:childTnLst>
                              <p:par>
                                <p:cTn id="98" presetID="2" presetClass="entr" presetSubtype="2" fill="hold" grpId="0" nodeType="afterEffect">
                                  <p:stCondLst>
                                    <p:cond delay="0"/>
                                  </p:stCondLst>
                                  <p:childTnLst>
                                    <p:set>
                                      <p:cBhvr>
                                        <p:cTn id="99" dur="1" fill="hold">
                                          <p:stCondLst>
                                            <p:cond delay="0"/>
                                          </p:stCondLst>
                                        </p:cTn>
                                        <p:tgtEl>
                                          <p:spTgt spid="14"/>
                                        </p:tgtEl>
                                        <p:attrNameLst>
                                          <p:attrName>style.visibility</p:attrName>
                                        </p:attrNameLst>
                                      </p:cBhvr>
                                      <p:to>
                                        <p:strVal val="visible"/>
                                      </p:to>
                                    </p:set>
                                    <p:anim calcmode="lin" valueType="num">
                                      <p:cBhvr additive="base">
                                        <p:cTn id="100" dur="300" fill="hold"/>
                                        <p:tgtEl>
                                          <p:spTgt spid="14"/>
                                        </p:tgtEl>
                                        <p:attrNameLst>
                                          <p:attrName>ppt_x</p:attrName>
                                        </p:attrNameLst>
                                      </p:cBhvr>
                                      <p:tavLst>
                                        <p:tav tm="0">
                                          <p:val>
                                            <p:strVal val="1+#ppt_w/2"/>
                                          </p:val>
                                        </p:tav>
                                        <p:tav tm="100000">
                                          <p:val>
                                            <p:strVal val="#ppt_x"/>
                                          </p:val>
                                        </p:tav>
                                      </p:tavLst>
                                    </p:anim>
                                    <p:anim calcmode="lin" valueType="num">
                                      <p:cBhvr additive="base">
                                        <p:cTn id="101" dur="300" fill="hold"/>
                                        <p:tgtEl>
                                          <p:spTgt spid="14"/>
                                        </p:tgtEl>
                                        <p:attrNameLst>
                                          <p:attrName>ppt_y</p:attrName>
                                        </p:attrNameLst>
                                      </p:cBhvr>
                                      <p:tavLst>
                                        <p:tav tm="0">
                                          <p:val>
                                            <p:strVal val="#ppt_y"/>
                                          </p:val>
                                        </p:tav>
                                        <p:tav tm="100000">
                                          <p:val>
                                            <p:strVal val="#ppt_y"/>
                                          </p:val>
                                        </p:tav>
                                      </p:tavLst>
                                    </p:anim>
                                  </p:childTnLst>
                                </p:cTn>
                              </p:par>
                            </p:childTnLst>
                          </p:cTn>
                        </p:par>
                        <p:par>
                          <p:cTn id="102" fill="hold">
                            <p:stCondLst>
                              <p:cond delay="3300"/>
                            </p:stCondLst>
                            <p:childTnLst>
                              <p:par>
                                <p:cTn id="103" presetID="2" presetClass="entr" presetSubtype="2"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additive="base">
                                        <p:cTn id="105" dur="300" fill="hold"/>
                                        <p:tgtEl>
                                          <p:spTgt spid="12"/>
                                        </p:tgtEl>
                                        <p:attrNameLst>
                                          <p:attrName>ppt_x</p:attrName>
                                        </p:attrNameLst>
                                      </p:cBhvr>
                                      <p:tavLst>
                                        <p:tav tm="0">
                                          <p:val>
                                            <p:strVal val="1+#ppt_w/2"/>
                                          </p:val>
                                        </p:tav>
                                        <p:tav tm="100000">
                                          <p:val>
                                            <p:strVal val="#ppt_x"/>
                                          </p:val>
                                        </p:tav>
                                      </p:tavLst>
                                    </p:anim>
                                    <p:anim calcmode="lin" valueType="num">
                                      <p:cBhvr additive="base">
                                        <p:cTn id="106"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26"/>
          <p:cNvSpPr>
            <a:spLocks/>
          </p:cNvSpPr>
          <p:nvPr/>
        </p:nvSpPr>
        <p:spPr bwMode="auto">
          <a:xfrm>
            <a:off x="5709525" y="2685997"/>
            <a:ext cx="715438"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2"/>
          <p:cNvSpPr>
            <a:spLocks/>
          </p:cNvSpPr>
          <p:nvPr/>
        </p:nvSpPr>
        <p:spPr bwMode="auto">
          <a:xfrm>
            <a:off x="5122347" y="3371639"/>
            <a:ext cx="739486"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5"/>
          <p:cNvSpPr>
            <a:spLocks/>
          </p:cNvSpPr>
          <p:nvPr/>
        </p:nvSpPr>
        <p:spPr bwMode="auto">
          <a:xfrm>
            <a:off x="4304704" y="3750548"/>
            <a:ext cx="1404822"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椭圆 40"/>
          <p:cNvSpPr/>
          <p:nvPr/>
        </p:nvSpPr>
        <p:spPr>
          <a:xfrm>
            <a:off x="4213183" y="3432019"/>
            <a:ext cx="428860" cy="429028"/>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35" name="Freeform 23"/>
          <p:cNvSpPr>
            <a:spLocks/>
          </p:cNvSpPr>
          <p:nvPr/>
        </p:nvSpPr>
        <p:spPr bwMode="auto">
          <a:xfrm>
            <a:off x="6681478" y="3959049"/>
            <a:ext cx="2072162"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9"/>
          <p:cNvSpPr>
            <a:spLocks/>
          </p:cNvSpPr>
          <p:nvPr/>
        </p:nvSpPr>
        <p:spPr bwMode="auto">
          <a:xfrm>
            <a:off x="3693475" y="4915343"/>
            <a:ext cx="2565152"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0"/>
          <p:cNvSpPr>
            <a:spLocks/>
          </p:cNvSpPr>
          <p:nvPr/>
        </p:nvSpPr>
        <p:spPr bwMode="auto">
          <a:xfrm>
            <a:off x="6102314" y="4977489"/>
            <a:ext cx="1865748"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1"/>
          <p:cNvSpPr>
            <a:spLocks/>
          </p:cNvSpPr>
          <p:nvPr/>
        </p:nvSpPr>
        <p:spPr bwMode="auto">
          <a:xfrm>
            <a:off x="6344801" y="2519597"/>
            <a:ext cx="1703422"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4"/>
          <p:cNvSpPr>
            <a:spLocks/>
          </p:cNvSpPr>
          <p:nvPr/>
        </p:nvSpPr>
        <p:spPr bwMode="auto">
          <a:xfrm>
            <a:off x="4465027" y="1956247"/>
            <a:ext cx="1793602"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7"/>
          <p:cNvSpPr>
            <a:spLocks/>
          </p:cNvSpPr>
          <p:nvPr/>
        </p:nvSpPr>
        <p:spPr bwMode="auto">
          <a:xfrm>
            <a:off x="6174459" y="1340769"/>
            <a:ext cx="719446"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椭圆 39"/>
          <p:cNvSpPr/>
          <p:nvPr/>
        </p:nvSpPr>
        <p:spPr>
          <a:xfrm>
            <a:off x="3491341" y="4867227"/>
            <a:ext cx="428860" cy="429028"/>
          </a:xfrm>
          <a:prstGeom prst="ellipse">
            <a:avLst/>
          </a:prstGeom>
          <a:solidFill>
            <a:schemeClr val="accent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2" name="椭圆 41"/>
          <p:cNvSpPr/>
          <p:nvPr/>
        </p:nvSpPr>
        <p:spPr>
          <a:xfrm>
            <a:off x="8526914" y="3876852"/>
            <a:ext cx="428860" cy="429028"/>
          </a:xfrm>
          <a:prstGeom prst="ellipse">
            <a:avLst/>
          </a:prstGeom>
          <a:solidFill>
            <a:schemeClr val="accent3"/>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3" name="椭圆 42"/>
          <p:cNvSpPr/>
          <p:nvPr/>
        </p:nvSpPr>
        <p:spPr>
          <a:xfrm>
            <a:off x="7728242" y="2233283"/>
            <a:ext cx="428860" cy="429028"/>
          </a:xfrm>
          <a:prstGeom prst="ellipse">
            <a:avLst/>
          </a:prstGeom>
          <a:solidFill>
            <a:schemeClr val="accent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4" name="椭圆 43"/>
          <p:cNvSpPr/>
          <p:nvPr/>
        </p:nvSpPr>
        <p:spPr>
          <a:xfrm>
            <a:off x="4353079" y="1623885"/>
            <a:ext cx="428860" cy="429028"/>
          </a:xfrm>
          <a:prstGeom prst="ellipse">
            <a:avLst/>
          </a:prstGeom>
          <a:solidFill>
            <a:schemeClr val="accent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5" name="TextBox 22"/>
          <p:cNvSpPr txBox="1"/>
          <p:nvPr/>
        </p:nvSpPr>
        <p:spPr>
          <a:xfrm>
            <a:off x="985429" y="4634445"/>
            <a:ext cx="2425522"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6" name="TextBox 22"/>
          <p:cNvSpPr txBox="1"/>
          <p:nvPr/>
        </p:nvSpPr>
        <p:spPr>
          <a:xfrm>
            <a:off x="1747521" y="3133958"/>
            <a:ext cx="2401250"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7" name="TextBox 22"/>
          <p:cNvSpPr txBox="1"/>
          <p:nvPr/>
        </p:nvSpPr>
        <p:spPr>
          <a:xfrm>
            <a:off x="9096063" y="3649539"/>
            <a:ext cx="2326449"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8" name="TextBox 22"/>
          <p:cNvSpPr txBox="1"/>
          <p:nvPr/>
        </p:nvSpPr>
        <p:spPr>
          <a:xfrm>
            <a:off x="8332606" y="1884566"/>
            <a:ext cx="2386639"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9" name="TextBox 22"/>
          <p:cNvSpPr txBox="1"/>
          <p:nvPr/>
        </p:nvSpPr>
        <p:spPr>
          <a:xfrm>
            <a:off x="1747521" y="1472286"/>
            <a:ext cx="2519296"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400" noProof="1">
              <a:solidFill>
                <a:schemeClr val="tx1">
                  <a:lumMod val="65000"/>
                  <a:lumOff val="35000"/>
                </a:schemeClr>
              </a:solidFill>
              <a:latin typeface="微软雅黑" pitchFamily="34" charset="-122"/>
              <a:ea typeface="微软雅黑" pitchFamily="34" charset="-122"/>
            </a:endParaRPr>
          </a:p>
        </p:txBody>
      </p:sp>
      <p:sp>
        <p:nvSpPr>
          <p:cNvPr id="50" name="椭圆 49"/>
          <p:cNvSpPr/>
          <p:nvPr/>
        </p:nvSpPr>
        <p:spPr>
          <a:xfrm>
            <a:off x="6659729" y="1225403"/>
            <a:ext cx="428860" cy="429028"/>
          </a:xfrm>
          <a:prstGeom prst="ellipse">
            <a:avLst/>
          </a:prstGeom>
          <a:solidFill>
            <a:schemeClr val="accent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extLst>
      <p:ext uri="{BB962C8B-B14F-4D97-AF65-F5344CB8AC3E}">
        <p14:creationId xmlns:p14="http://schemas.microsoft.com/office/powerpoint/2010/main" val="30853118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500"/>
                                        <p:tgtEl>
                                          <p:spTgt spid="34"/>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37"/>
                                        </p:tgtEl>
                                        <p:attrNameLst>
                                          <p:attrName>style.visibility</p:attrName>
                                        </p:attrNameLst>
                                      </p:cBhvr>
                                      <p:to>
                                        <p:strVal val="visible"/>
                                      </p:to>
                                    </p:set>
                                    <p:animEffect transition="in" filter="wipe(right)">
                                      <p:cBhvr>
                                        <p:cTn id="19" dur="500"/>
                                        <p:tgtEl>
                                          <p:spTgt spid="37"/>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38"/>
                                        </p:tgtEl>
                                        <p:attrNameLst>
                                          <p:attrName>style.visibility</p:attrName>
                                        </p:attrNameLst>
                                      </p:cBhvr>
                                      <p:to>
                                        <p:strVal val="visible"/>
                                      </p:to>
                                    </p:set>
                                    <p:animEffect transition="in" filter="wipe(down)">
                                      <p:cBhvr>
                                        <p:cTn id="22" dur="500"/>
                                        <p:tgtEl>
                                          <p:spTgt spid="38"/>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42"/>
                                        </p:tgtEl>
                                        <p:attrNameLst>
                                          <p:attrName>style.visibility</p:attrName>
                                        </p:attrNameLst>
                                      </p:cBhvr>
                                      <p:to>
                                        <p:strVal val="visible"/>
                                      </p:to>
                                    </p:set>
                                    <p:anim calcmode="lin" valueType="num">
                                      <p:cBhvr>
                                        <p:cTn id="39" dur="500" fill="hold"/>
                                        <p:tgtEl>
                                          <p:spTgt spid="42"/>
                                        </p:tgtEl>
                                        <p:attrNameLst>
                                          <p:attrName>ppt_w</p:attrName>
                                        </p:attrNameLst>
                                      </p:cBhvr>
                                      <p:tavLst>
                                        <p:tav tm="0">
                                          <p:val>
                                            <p:fltVal val="0"/>
                                          </p:val>
                                        </p:tav>
                                        <p:tav tm="100000">
                                          <p:val>
                                            <p:strVal val="#ppt_w"/>
                                          </p:val>
                                        </p:tav>
                                      </p:tavLst>
                                    </p:anim>
                                    <p:anim calcmode="lin" valueType="num">
                                      <p:cBhvr>
                                        <p:cTn id="40" dur="500" fill="hold"/>
                                        <p:tgtEl>
                                          <p:spTgt spid="42"/>
                                        </p:tgtEl>
                                        <p:attrNameLst>
                                          <p:attrName>ppt_h</p:attrName>
                                        </p:attrNameLst>
                                      </p:cBhvr>
                                      <p:tavLst>
                                        <p:tav tm="0">
                                          <p:val>
                                            <p:fltVal val="0"/>
                                          </p:val>
                                        </p:tav>
                                        <p:tav tm="100000">
                                          <p:val>
                                            <p:strVal val="#ppt_h"/>
                                          </p:val>
                                        </p:tav>
                                      </p:tavLst>
                                    </p:anim>
                                    <p:animEffect transition="in" filter="fade">
                                      <p:cBhvr>
                                        <p:cTn id="41" dur="500"/>
                                        <p:tgtEl>
                                          <p:spTgt spid="42"/>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43"/>
                                        </p:tgtEl>
                                        <p:attrNameLst>
                                          <p:attrName>style.visibility</p:attrName>
                                        </p:attrNameLst>
                                      </p:cBhvr>
                                      <p:to>
                                        <p:strVal val="visible"/>
                                      </p:to>
                                    </p:set>
                                    <p:anim calcmode="lin" valueType="num">
                                      <p:cBhvr>
                                        <p:cTn id="44" dur="500" fill="hold"/>
                                        <p:tgtEl>
                                          <p:spTgt spid="43"/>
                                        </p:tgtEl>
                                        <p:attrNameLst>
                                          <p:attrName>ppt_w</p:attrName>
                                        </p:attrNameLst>
                                      </p:cBhvr>
                                      <p:tavLst>
                                        <p:tav tm="0">
                                          <p:val>
                                            <p:fltVal val="0"/>
                                          </p:val>
                                        </p:tav>
                                        <p:tav tm="100000">
                                          <p:val>
                                            <p:strVal val="#ppt_w"/>
                                          </p:val>
                                        </p:tav>
                                      </p:tavLst>
                                    </p:anim>
                                    <p:anim calcmode="lin" valueType="num">
                                      <p:cBhvr>
                                        <p:cTn id="45" dur="500" fill="hold"/>
                                        <p:tgtEl>
                                          <p:spTgt spid="43"/>
                                        </p:tgtEl>
                                        <p:attrNameLst>
                                          <p:attrName>ppt_h</p:attrName>
                                        </p:attrNameLst>
                                      </p:cBhvr>
                                      <p:tavLst>
                                        <p:tav tm="0">
                                          <p:val>
                                            <p:fltVal val="0"/>
                                          </p:val>
                                        </p:tav>
                                        <p:tav tm="100000">
                                          <p:val>
                                            <p:strVal val="#ppt_h"/>
                                          </p:val>
                                        </p:tav>
                                      </p:tavLst>
                                    </p:anim>
                                    <p:animEffect transition="in" filter="fade">
                                      <p:cBhvr>
                                        <p:cTn id="46" dur="500"/>
                                        <p:tgtEl>
                                          <p:spTgt spid="43"/>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Effect transition="in" filter="fade">
                                      <p:cBhvr>
                                        <p:cTn id="51" dur="500"/>
                                        <p:tgtEl>
                                          <p:spTgt spid="41"/>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50"/>
                                        </p:tgtEl>
                                        <p:attrNameLst>
                                          <p:attrName>style.visibility</p:attrName>
                                        </p:attrNameLst>
                                      </p:cBhvr>
                                      <p:to>
                                        <p:strVal val="visible"/>
                                      </p:to>
                                    </p:set>
                                    <p:anim calcmode="lin" valueType="num">
                                      <p:cBhvr>
                                        <p:cTn id="59" dur="500" fill="hold"/>
                                        <p:tgtEl>
                                          <p:spTgt spid="50"/>
                                        </p:tgtEl>
                                        <p:attrNameLst>
                                          <p:attrName>ppt_w</p:attrName>
                                        </p:attrNameLst>
                                      </p:cBhvr>
                                      <p:tavLst>
                                        <p:tav tm="0">
                                          <p:val>
                                            <p:fltVal val="0"/>
                                          </p:val>
                                        </p:tav>
                                        <p:tav tm="100000">
                                          <p:val>
                                            <p:strVal val="#ppt_w"/>
                                          </p:val>
                                        </p:tav>
                                      </p:tavLst>
                                    </p:anim>
                                    <p:anim calcmode="lin" valueType="num">
                                      <p:cBhvr>
                                        <p:cTn id="60" dur="500" fill="hold"/>
                                        <p:tgtEl>
                                          <p:spTgt spid="50"/>
                                        </p:tgtEl>
                                        <p:attrNameLst>
                                          <p:attrName>ppt_h</p:attrName>
                                        </p:attrNameLst>
                                      </p:cBhvr>
                                      <p:tavLst>
                                        <p:tav tm="0">
                                          <p:val>
                                            <p:fltVal val="0"/>
                                          </p:val>
                                        </p:tav>
                                        <p:tav tm="100000">
                                          <p:val>
                                            <p:strVal val="#ppt_h"/>
                                          </p:val>
                                        </p:tav>
                                      </p:tavLst>
                                    </p:anim>
                                    <p:animEffect transition="in" filter="fade">
                                      <p:cBhvr>
                                        <p:cTn id="61" dur="500"/>
                                        <p:tgtEl>
                                          <p:spTgt spid="50"/>
                                        </p:tgtEl>
                                      </p:cBhvr>
                                    </p:animEffect>
                                  </p:childTnLst>
                                </p:cTn>
                              </p:par>
                            </p:childTnLst>
                          </p:cTn>
                        </p:par>
                        <p:par>
                          <p:cTn id="62" fill="hold">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500" fill="hold"/>
                                        <p:tgtEl>
                                          <p:spTgt spid="45"/>
                                        </p:tgtEl>
                                        <p:attrNameLst>
                                          <p:attrName>ppt_x</p:attrName>
                                        </p:attrNameLst>
                                      </p:cBhvr>
                                      <p:tavLst>
                                        <p:tav tm="0">
                                          <p:val>
                                            <p:strVal val="0-#ppt_w/2"/>
                                          </p:val>
                                        </p:tav>
                                        <p:tav tm="100000">
                                          <p:val>
                                            <p:strVal val="#ppt_x"/>
                                          </p:val>
                                        </p:tav>
                                      </p:tavLst>
                                    </p:anim>
                                    <p:anim calcmode="lin" valueType="num">
                                      <p:cBhvr additive="base">
                                        <p:cTn id="66" dur="500" fill="hold"/>
                                        <p:tgtEl>
                                          <p:spTgt spid="45"/>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46"/>
                                        </p:tgtEl>
                                        <p:attrNameLst>
                                          <p:attrName>style.visibility</p:attrName>
                                        </p:attrNameLst>
                                      </p:cBhvr>
                                      <p:to>
                                        <p:strVal val="visible"/>
                                      </p:to>
                                    </p:set>
                                    <p:anim calcmode="lin" valueType="num">
                                      <p:cBhvr additive="base">
                                        <p:cTn id="69" dur="500" fill="hold"/>
                                        <p:tgtEl>
                                          <p:spTgt spid="46"/>
                                        </p:tgtEl>
                                        <p:attrNameLst>
                                          <p:attrName>ppt_x</p:attrName>
                                        </p:attrNameLst>
                                      </p:cBhvr>
                                      <p:tavLst>
                                        <p:tav tm="0">
                                          <p:val>
                                            <p:strVal val="0-#ppt_w/2"/>
                                          </p:val>
                                        </p:tav>
                                        <p:tav tm="100000">
                                          <p:val>
                                            <p:strVal val="#ppt_x"/>
                                          </p:val>
                                        </p:tav>
                                      </p:tavLst>
                                    </p:anim>
                                    <p:anim calcmode="lin" valueType="num">
                                      <p:cBhvr additive="base">
                                        <p:cTn id="70" dur="500" fill="hold"/>
                                        <p:tgtEl>
                                          <p:spTgt spid="46"/>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fill="hold"/>
                                        <p:tgtEl>
                                          <p:spTgt spid="47"/>
                                        </p:tgtEl>
                                        <p:attrNameLst>
                                          <p:attrName>ppt_x</p:attrName>
                                        </p:attrNameLst>
                                      </p:cBhvr>
                                      <p:tavLst>
                                        <p:tav tm="0">
                                          <p:val>
                                            <p:strVal val="1+#ppt_w/2"/>
                                          </p:val>
                                        </p:tav>
                                        <p:tav tm="100000">
                                          <p:val>
                                            <p:strVal val="#ppt_x"/>
                                          </p:val>
                                        </p:tav>
                                      </p:tavLst>
                                    </p:anim>
                                    <p:anim calcmode="lin" valueType="num">
                                      <p:cBhvr additive="base">
                                        <p:cTn id="74" dur="500" fill="hold"/>
                                        <p:tgtEl>
                                          <p:spTgt spid="47"/>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48"/>
                                        </p:tgtEl>
                                        <p:attrNameLst>
                                          <p:attrName>style.visibility</p:attrName>
                                        </p:attrNameLst>
                                      </p:cBhvr>
                                      <p:to>
                                        <p:strVal val="visible"/>
                                      </p:to>
                                    </p:set>
                                    <p:anim calcmode="lin" valueType="num">
                                      <p:cBhvr additive="base">
                                        <p:cTn id="77" dur="500" fill="hold"/>
                                        <p:tgtEl>
                                          <p:spTgt spid="48"/>
                                        </p:tgtEl>
                                        <p:attrNameLst>
                                          <p:attrName>ppt_x</p:attrName>
                                        </p:attrNameLst>
                                      </p:cBhvr>
                                      <p:tavLst>
                                        <p:tav tm="0">
                                          <p:val>
                                            <p:strVal val="1+#ppt_w/2"/>
                                          </p:val>
                                        </p:tav>
                                        <p:tav tm="100000">
                                          <p:val>
                                            <p:strVal val="#ppt_x"/>
                                          </p:val>
                                        </p:tav>
                                      </p:tavLst>
                                    </p:anim>
                                    <p:anim calcmode="lin" valueType="num">
                                      <p:cBhvr additive="base">
                                        <p:cTn id="78" dur="500" fill="hold"/>
                                        <p:tgtEl>
                                          <p:spTgt spid="48"/>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49"/>
                                        </p:tgtEl>
                                        <p:attrNameLst>
                                          <p:attrName>style.visibility</p:attrName>
                                        </p:attrNameLst>
                                      </p:cBhvr>
                                      <p:to>
                                        <p:strVal val="visible"/>
                                      </p:to>
                                    </p:set>
                                    <p:anim calcmode="lin" valueType="num">
                                      <p:cBhvr additive="base">
                                        <p:cTn id="81" dur="500" fill="hold"/>
                                        <p:tgtEl>
                                          <p:spTgt spid="49"/>
                                        </p:tgtEl>
                                        <p:attrNameLst>
                                          <p:attrName>ppt_x</p:attrName>
                                        </p:attrNameLst>
                                      </p:cBhvr>
                                      <p:tavLst>
                                        <p:tav tm="0">
                                          <p:val>
                                            <p:strVal val="0-#ppt_w/2"/>
                                          </p:val>
                                        </p:tav>
                                        <p:tav tm="100000">
                                          <p:val>
                                            <p:strVal val="#ppt_x"/>
                                          </p:val>
                                        </p:tav>
                                      </p:tavLst>
                                    </p:anim>
                                    <p:anim calcmode="lin" valueType="num">
                                      <p:cBhvr additive="base">
                                        <p:cTn id="82"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4" grpId="0" animBg="1"/>
      <p:bldP spid="37" grpId="0" animBg="1"/>
      <p:bldP spid="41" grpId="0" animBg="1"/>
      <p:bldP spid="35" grpId="0" animBg="1"/>
      <p:bldP spid="31" grpId="0" animBg="1"/>
      <p:bldP spid="32" grpId="0" animBg="1"/>
      <p:bldP spid="33" grpId="0" animBg="1"/>
      <p:bldP spid="36" grpId="0" animBg="1"/>
      <p:bldP spid="39" grpId="0" animBg="1"/>
      <p:bldP spid="40" grpId="0" animBg="1"/>
      <p:bldP spid="42" grpId="0" animBg="1"/>
      <p:bldP spid="43" grpId="0" animBg="1"/>
      <p:bldP spid="44" grpId="0" animBg="1"/>
      <p:bldP spid="45" grpId="0"/>
      <p:bldP spid="46" grpId="0"/>
      <p:bldP spid="47" grpId="0"/>
      <p:bldP spid="48" grpId="0"/>
      <p:bldP spid="49" grpId="0"/>
      <p:bldP spid="5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a:endCxn id="41" idx="2"/>
          </p:cNvCxnSpPr>
          <p:nvPr/>
        </p:nvCxnSpPr>
        <p:spPr>
          <a:xfrm>
            <a:off x="740098" y="3441221"/>
            <a:ext cx="8809852" cy="1"/>
          </a:xfrm>
          <a:prstGeom prst="line">
            <a:avLst/>
          </a:prstGeom>
          <a:ln w="19050">
            <a:solidFill>
              <a:schemeClr val="bg1">
                <a:lumMod val="75000"/>
              </a:schemeClr>
            </a:solidFill>
            <a:headEnd type="oval"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41" idx="4"/>
          </p:cNvCxnSpPr>
          <p:nvPr/>
        </p:nvCxnSpPr>
        <p:spPr>
          <a:xfrm>
            <a:off x="10381692" y="4273070"/>
            <a:ext cx="0" cy="258493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886499" y="3688869"/>
            <a:ext cx="0" cy="1244600"/>
          </a:xfrm>
          <a:prstGeom prst="line">
            <a:avLst/>
          </a:prstGeom>
          <a:solidFill>
            <a:schemeClr val="bg1">
              <a:lumMod val="65000"/>
            </a:schemeClr>
          </a:solidFill>
          <a:ln w="12700">
            <a:solidFill>
              <a:schemeClr val="accent5"/>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918235" y="1950043"/>
            <a:ext cx="0" cy="1244600"/>
          </a:xfrm>
          <a:prstGeom prst="line">
            <a:avLst/>
          </a:prstGeom>
          <a:solidFill>
            <a:schemeClr val="bg1">
              <a:lumMod val="65000"/>
            </a:schemeClr>
          </a:solidFill>
          <a:ln w="12700">
            <a:solidFill>
              <a:schemeClr val="accent4"/>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121415" y="3688869"/>
            <a:ext cx="0" cy="1244600"/>
          </a:xfrm>
          <a:prstGeom prst="line">
            <a:avLst/>
          </a:prstGeom>
          <a:solidFill>
            <a:schemeClr val="bg1">
              <a:lumMod val="65000"/>
            </a:schemeClr>
          </a:solidFill>
          <a:ln w="12700">
            <a:solidFill>
              <a:schemeClr val="accent3"/>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1888633" y="4037418"/>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sp>
        <p:nvSpPr>
          <p:cNvPr id="36" name="矩形 35"/>
          <p:cNvSpPr/>
          <p:nvPr/>
        </p:nvSpPr>
        <p:spPr>
          <a:xfrm>
            <a:off x="3922502" y="1930973"/>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sp>
        <p:nvSpPr>
          <p:cNvPr id="37" name="矩形 36"/>
          <p:cNvSpPr/>
          <p:nvPr/>
        </p:nvSpPr>
        <p:spPr>
          <a:xfrm>
            <a:off x="6129845" y="4037418"/>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sp>
        <p:nvSpPr>
          <p:cNvPr id="38" name="矩形 37"/>
          <p:cNvSpPr/>
          <p:nvPr/>
        </p:nvSpPr>
        <p:spPr>
          <a:xfrm>
            <a:off x="7875687" y="1335179"/>
            <a:ext cx="2459229" cy="919227"/>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cxnSp>
        <p:nvCxnSpPr>
          <p:cNvPr id="39" name="直接连接符 38"/>
          <p:cNvCxnSpPr/>
          <p:nvPr/>
        </p:nvCxnSpPr>
        <p:spPr>
          <a:xfrm flipV="1">
            <a:off x="10370911" y="1380708"/>
            <a:ext cx="0" cy="1244600"/>
          </a:xfrm>
          <a:prstGeom prst="line">
            <a:avLst/>
          </a:prstGeom>
          <a:solidFill>
            <a:schemeClr val="bg1">
              <a:lumMod val="65000"/>
            </a:schemeClr>
          </a:solidFill>
          <a:ln w="12700">
            <a:solidFill>
              <a:schemeClr val="accent2"/>
            </a:solidFill>
            <a:prstDash val="sysDot"/>
            <a:tailEnd type="oval" w="sm" len="sm"/>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549951" y="2609370"/>
            <a:ext cx="1663483" cy="1663700"/>
            <a:chOff x="7162799" y="2047874"/>
            <a:chExt cx="1247775" cy="1247775"/>
          </a:xfrm>
        </p:grpSpPr>
        <p:sp>
          <p:nvSpPr>
            <p:cNvPr id="41" name="椭圆 40"/>
            <p:cNvSpPr/>
            <p:nvPr/>
          </p:nvSpPr>
          <p:spPr>
            <a:xfrm>
              <a:off x="7162799" y="2047874"/>
              <a:ext cx="1247775" cy="1247775"/>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7586762" y="2432051"/>
              <a:ext cx="441584" cy="395060"/>
              <a:chOff x="4987925" y="414338"/>
              <a:chExt cx="1898650" cy="1698625"/>
            </a:xfrm>
          </p:grpSpPr>
          <p:sp>
            <p:nvSpPr>
              <p:cNvPr id="43" name="Freeform 22"/>
              <p:cNvSpPr>
                <a:spLocks/>
              </p:cNvSpPr>
              <p:nvPr/>
            </p:nvSpPr>
            <p:spPr bwMode="auto">
              <a:xfrm>
                <a:off x="4987925" y="414338"/>
                <a:ext cx="1898650" cy="1698625"/>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23"/>
              <p:cNvSpPr>
                <a:spLocks noChangeShapeType="1"/>
              </p:cNvSpPr>
              <p:nvPr/>
            </p:nvSpPr>
            <p:spPr bwMode="auto">
              <a:xfrm>
                <a:off x="5937250" y="893763"/>
                <a:ext cx="0" cy="5683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4"/>
              <p:cNvSpPr>
                <a:spLocks/>
              </p:cNvSpPr>
              <p:nvPr/>
            </p:nvSpPr>
            <p:spPr bwMode="auto">
              <a:xfrm>
                <a:off x="5829300" y="1614488"/>
                <a:ext cx="215900" cy="219075"/>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6" name="组合 45"/>
          <p:cNvGrpSpPr/>
          <p:nvPr/>
        </p:nvGrpSpPr>
        <p:grpSpPr>
          <a:xfrm>
            <a:off x="3670617" y="3193569"/>
            <a:ext cx="495237" cy="495301"/>
            <a:chOff x="2752725" y="2486023"/>
            <a:chExt cx="371476" cy="371476"/>
          </a:xfrm>
        </p:grpSpPr>
        <p:sp>
          <p:nvSpPr>
            <p:cNvPr id="47" name="椭圆 46"/>
            <p:cNvSpPr/>
            <p:nvPr/>
          </p:nvSpPr>
          <p:spPr>
            <a:xfrm>
              <a:off x="2752725" y="2486023"/>
              <a:ext cx="371476" cy="371476"/>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2836737" y="2570603"/>
              <a:ext cx="203452" cy="202317"/>
              <a:chOff x="2616200" y="414338"/>
              <a:chExt cx="1708150" cy="1698625"/>
            </a:xfrm>
          </p:grpSpPr>
          <p:sp>
            <p:nvSpPr>
              <p:cNvPr id="49" name="Freeform 25"/>
              <p:cNvSpPr>
                <a:spLocks/>
              </p:cNvSpPr>
              <p:nvPr/>
            </p:nvSpPr>
            <p:spPr bwMode="auto">
              <a:xfrm>
                <a:off x="2616200" y="414338"/>
                <a:ext cx="1708150" cy="1698625"/>
              </a:xfrm>
              <a:custGeom>
                <a:avLst/>
                <a:gdLst>
                  <a:gd name="T0" fmla="*/ 434 w 1076"/>
                  <a:gd name="T1" fmla="*/ 404 h 1070"/>
                  <a:gd name="T2" fmla="*/ 412 w 1076"/>
                  <a:gd name="T3" fmla="*/ 398 h 1070"/>
                  <a:gd name="T4" fmla="*/ 364 w 1076"/>
                  <a:gd name="T5" fmla="*/ 392 h 1070"/>
                  <a:gd name="T6" fmla="*/ 338 w 1076"/>
                  <a:gd name="T7" fmla="*/ 390 h 1070"/>
                  <a:gd name="T8" fmla="*/ 270 w 1076"/>
                  <a:gd name="T9" fmla="*/ 398 h 1070"/>
                  <a:gd name="T10" fmla="*/ 206 w 1076"/>
                  <a:gd name="T11" fmla="*/ 418 h 1070"/>
                  <a:gd name="T12" fmla="*/ 148 w 1076"/>
                  <a:gd name="T13" fmla="*/ 448 h 1070"/>
                  <a:gd name="T14" fmla="*/ 98 w 1076"/>
                  <a:gd name="T15" fmla="*/ 490 h 1070"/>
                  <a:gd name="T16" fmla="*/ 58 w 1076"/>
                  <a:gd name="T17" fmla="*/ 540 h 1070"/>
                  <a:gd name="T18" fmla="*/ 26 w 1076"/>
                  <a:gd name="T19" fmla="*/ 598 h 1070"/>
                  <a:gd name="T20" fmla="*/ 6 w 1076"/>
                  <a:gd name="T21" fmla="*/ 662 h 1070"/>
                  <a:gd name="T22" fmla="*/ 0 w 1076"/>
                  <a:gd name="T23" fmla="*/ 730 h 1070"/>
                  <a:gd name="T24" fmla="*/ 0 w 1076"/>
                  <a:gd name="T25" fmla="*/ 764 h 1070"/>
                  <a:gd name="T26" fmla="*/ 14 w 1076"/>
                  <a:gd name="T27" fmla="*/ 832 h 1070"/>
                  <a:gd name="T28" fmla="*/ 40 w 1076"/>
                  <a:gd name="T29" fmla="*/ 892 h 1070"/>
                  <a:gd name="T30" fmla="*/ 76 w 1076"/>
                  <a:gd name="T31" fmla="*/ 946 h 1070"/>
                  <a:gd name="T32" fmla="*/ 122 w 1076"/>
                  <a:gd name="T33" fmla="*/ 992 h 1070"/>
                  <a:gd name="T34" fmla="*/ 176 w 1076"/>
                  <a:gd name="T35" fmla="*/ 1030 h 1070"/>
                  <a:gd name="T36" fmla="*/ 238 w 1076"/>
                  <a:gd name="T37" fmla="*/ 1054 h 1070"/>
                  <a:gd name="T38" fmla="*/ 304 w 1076"/>
                  <a:gd name="T39" fmla="*/ 1068 h 1070"/>
                  <a:gd name="T40" fmla="*/ 338 w 1076"/>
                  <a:gd name="T41" fmla="*/ 1070 h 1070"/>
                  <a:gd name="T42" fmla="*/ 408 w 1076"/>
                  <a:gd name="T43" fmla="*/ 1064 h 1070"/>
                  <a:gd name="T44" fmla="*/ 472 w 1076"/>
                  <a:gd name="T45" fmla="*/ 1044 h 1070"/>
                  <a:gd name="T46" fmla="*/ 528 w 1076"/>
                  <a:gd name="T47" fmla="*/ 1012 h 1070"/>
                  <a:gd name="T48" fmla="*/ 580 w 1076"/>
                  <a:gd name="T49" fmla="*/ 970 h 1070"/>
                  <a:gd name="T50" fmla="*/ 620 w 1076"/>
                  <a:gd name="T51" fmla="*/ 920 h 1070"/>
                  <a:gd name="T52" fmla="*/ 652 w 1076"/>
                  <a:gd name="T53" fmla="*/ 862 h 1070"/>
                  <a:gd name="T54" fmla="*/ 672 w 1076"/>
                  <a:gd name="T55" fmla="*/ 798 h 1070"/>
                  <a:gd name="T56" fmla="*/ 678 w 1076"/>
                  <a:gd name="T57" fmla="*/ 730 h 1070"/>
                  <a:gd name="T58" fmla="*/ 678 w 1076"/>
                  <a:gd name="T59" fmla="*/ 706 h 1070"/>
                  <a:gd name="T60" fmla="*/ 672 w 1076"/>
                  <a:gd name="T61" fmla="*/ 662 h 1070"/>
                  <a:gd name="T62" fmla="*/ 786 w 1076"/>
                  <a:gd name="T63" fmla="*/ 520 h 1070"/>
                  <a:gd name="T64" fmla="*/ 934 w 1076"/>
                  <a:gd name="T65" fmla="*/ 378 h 1070"/>
                  <a:gd name="T66" fmla="*/ 1076 w 1076"/>
                  <a:gd name="T67" fmla="*/ 216 h 1070"/>
                  <a:gd name="T68" fmla="*/ 884 w 1076"/>
                  <a:gd name="T69" fmla="*/ 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6" h="1070">
                    <a:moveTo>
                      <a:pt x="884" y="0"/>
                    </a:moveTo>
                    <a:lnTo>
                      <a:pt x="434" y="404"/>
                    </a:lnTo>
                    <a:lnTo>
                      <a:pt x="434" y="404"/>
                    </a:lnTo>
                    <a:lnTo>
                      <a:pt x="412" y="398"/>
                    </a:lnTo>
                    <a:lnTo>
                      <a:pt x="388" y="394"/>
                    </a:lnTo>
                    <a:lnTo>
                      <a:pt x="364" y="392"/>
                    </a:lnTo>
                    <a:lnTo>
                      <a:pt x="338" y="390"/>
                    </a:lnTo>
                    <a:lnTo>
                      <a:pt x="338" y="390"/>
                    </a:lnTo>
                    <a:lnTo>
                      <a:pt x="304" y="392"/>
                    </a:lnTo>
                    <a:lnTo>
                      <a:pt x="270" y="398"/>
                    </a:lnTo>
                    <a:lnTo>
                      <a:pt x="238" y="406"/>
                    </a:lnTo>
                    <a:lnTo>
                      <a:pt x="206" y="418"/>
                    </a:lnTo>
                    <a:lnTo>
                      <a:pt x="176" y="432"/>
                    </a:lnTo>
                    <a:lnTo>
                      <a:pt x="148" y="448"/>
                    </a:lnTo>
                    <a:lnTo>
                      <a:pt x="122" y="468"/>
                    </a:lnTo>
                    <a:lnTo>
                      <a:pt x="98" y="490"/>
                    </a:lnTo>
                    <a:lnTo>
                      <a:pt x="76" y="514"/>
                    </a:lnTo>
                    <a:lnTo>
                      <a:pt x="58" y="540"/>
                    </a:lnTo>
                    <a:lnTo>
                      <a:pt x="40" y="568"/>
                    </a:lnTo>
                    <a:lnTo>
                      <a:pt x="26" y="598"/>
                    </a:lnTo>
                    <a:lnTo>
                      <a:pt x="14" y="630"/>
                    </a:lnTo>
                    <a:lnTo>
                      <a:pt x="6" y="662"/>
                    </a:lnTo>
                    <a:lnTo>
                      <a:pt x="0" y="696"/>
                    </a:lnTo>
                    <a:lnTo>
                      <a:pt x="0" y="730"/>
                    </a:lnTo>
                    <a:lnTo>
                      <a:pt x="0" y="730"/>
                    </a:lnTo>
                    <a:lnTo>
                      <a:pt x="0" y="764"/>
                    </a:lnTo>
                    <a:lnTo>
                      <a:pt x="6" y="798"/>
                    </a:lnTo>
                    <a:lnTo>
                      <a:pt x="14" y="832"/>
                    </a:lnTo>
                    <a:lnTo>
                      <a:pt x="26" y="862"/>
                    </a:lnTo>
                    <a:lnTo>
                      <a:pt x="40" y="892"/>
                    </a:lnTo>
                    <a:lnTo>
                      <a:pt x="58" y="920"/>
                    </a:lnTo>
                    <a:lnTo>
                      <a:pt x="76" y="946"/>
                    </a:lnTo>
                    <a:lnTo>
                      <a:pt x="98" y="970"/>
                    </a:lnTo>
                    <a:lnTo>
                      <a:pt x="122" y="992"/>
                    </a:lnTo>
                    <a:lnTo>
                      <a:pt x="148" y="1012"/>
                    </a:lnTo>
                    <a:lnTo>
                      <a:pt x="176" y="1030"/>
                    </a:lnTo>
                    <a:lnTo>
                      <a:pt x="206" y="1044"/>
                    </a:lnTo>
                    <a:lnTo>
                      <a:pt x="238" y="1054"/>
                    </a:lnTo>
                    <a:lnTo>
                      <a:pt x="270" y="1064"/>
                    </a:lnTo>
                    <a:lnTo>
                      <a:pt x="304" y="1068"/>
                    </a:lnTo>
                    <a:lnTo>
                      <a:pt x="338" y="1070"/>
                    </a:lnTo>
                    <a:lnTo>
                      <a:pt x="338" y="1070"/>
                    </a:lnTo>
                    <a:lnTo>
                      <a:pt x="374" y="1068"/>
                    </a:lnTo>
                    <a:lnTo>
                      <a:pt x="408" y="1064"/>
                    </a:lnTo>
                    <a:lnTo>
                      <a:pt x="440" y="1054"/>
                    </a:lnTo>
                    <a:lnTo>
                      <a:pt x="472" y="1044"/>
                    </a:lnTo>
                    <a:lnTo>
                      <a:pt x="500" y="1030"/>
                    </a:lnTo>
                    <a:lnTo>
                      <a:pt x="528" y="1012"/>
                    </a:lnTo>
                    <a:lnTo>
                      <a:pt x="556" y="992"/>
                    </a:lnTo>
                    <a:lnTo>
                      <a:pt x="580" y="970"/>
                    </a:lnTo>
                    <a:lnTo>
                      <a:pt x="602" y="946"/>
                    </a:lnTo>
                    <a:lnTo>
                      <a:pt x="620" y="920"/>
                    </a:lnTo>
                    <a:lnTo>
                      <a:pt x="638" y="892"/>
                    </a:lnTo>
                    <a:lnTo>
                      <a:pt x="652" y="862"/>
                    </a:lnTo>
                    <a:lnTo>
                      <a:pt x="664" y="832"/>
                    </a:lnTo>
                    <a:lnTo>
                      <a:pt x="672" y="798"/>
                    </a:lnTo>
                    <a:lnTo>
                      <a:pt x="678" y="764"/>
                    </a:lnTo>
                    <a:lnTo>
                      <a:pt x="678" y="730"/>
                    </a:lnTo>
                    <a:lnTo>
                      <a:pt x="678" y="730"/>
                    </a:lnTo>
                    <a:lnTo>
                      <a:pt x="678" y="706"/>
                    </a:lnTo>
                    <a:lnTo>
                      <a:pt x="676" y="684"/>
                    </a:lnTo>
                    <a:lnTo>
                      <a:pt x="672" y="662"/>
                    </a:lnTo>
                    <a:lnTo>
                      <a:pt x="666" y="640"/>
                    </a:lnTo>
                    <a:lnTo>
                      <a:pt x="786" y="520"/>
                    </a:lnTo>
                    <a:lnTo>
                      <a:pt x="786" y="378"/>
                    </a:lnTo>
                    <a:lnTo>
                      <a:pt x="934" y="378"/>
                    </a:lnTo>
                    <a:lnTo>
                      <a:pt x="934" y="208"/>
                    </a:lnTo>
                    <a:lnTo>
                      <a:pt x="1076" y="216"/>
                    </a:lnTo>
                    <a:lnTo>
                      <a:pt x="1076" y="14"/>
                    </a:lnTo>
                    <a:lnTo>
                      <a:pt x="884"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p:cNvSpPr>
              <p:nvPr/>
            </p:nvSpPr>
            <p:spPr bwMode="auto">
              <a:xfrm>
                <a:off x="2889250" y="1484313"/>
                <a:ext cx="368300" cy="368300"/>
              </a:xfrm>
              <a:custGeom>
                <a:avLst/>
                <a:gdLst>
                  <a:gd name="T0" fmla="*/ 232 w 232"/>
                  <a:gd name="T1" fmla="*/ 116 h 232"/>
                  <a:gd name="T2" fmla="*/ 232 w 232"/>
                  <a:gd name="T3" fmla="*/ 116 h 232"/>
                  <a:gd name="T4" fmla="*/ 232 w 232"/>
                  <a:gd name="T5" fmla="*/ 128 h 232"/>
                  <a:gd name="T6" fmla="*/ 230 w 232"/>
                  <a:gd name="T7" fmla="*/ 138 h 232"/>
                  <a:gd name="T8" fmla="*/ 222 w 232"/>
                  <a:gd name="T9" fmla="*/ 160 h 232"/>
                  <a:gd name="T10" fmla="*/ 212 w 232"/>
                  <a:gd name="T11" fmla="*/ 180 h 232"/>
                  <a:gd name="T12" fmla="*/ 198 w 232"/>
                  <a:gd name="T13" fmla="*/ 198 h 232"/>
                  <a:gd name="T14" fmla="*/ 180 w 232"/>
                  <a:gd name="T15" fmla="*/ 212 h 232"/>
                  <a:gd name="T16" fmla="*/ 162 w 232"/>
                  <a:gd name="T17" fmla="*/ 222 h 232"/>
                  <a:gd name="T18" fmla="*/ 140 w 232"/>
                  <a:gd name="T19" fmla="*/ 228 h 232"/>
                  <a:gd name="T20" fmla="*/ 128 w 232"/>
                  <a:gd name="T21" fmla="*/ 230 h 232"/>
                  <a:gd name="T22" fmla="*/ 116 w 232"/>
                  <a:gd name="T23" fmla="*/ 232 h 232"/>
                  <a:gd name="T24" fmla="*/ 116 w 232"/>
                  <a:gd name="T25" fmla="*/ 232 h 232"/>
                  <a:gd name="T26" fmla="*/ 104 w 232"/>
                  <a:gd name="T27" fmla="*/ 230 h 232"/>
                  <a:gd name="T28" fmla="*/ 92 w 232"/>
                  <a:gd name="T29" fmla="*/ 228 h 232"/>
                  <a:gd name="T30" fmla="*/ 72 w 232"/>
                  <a:gd name="T31" fmla="*/ 222 h 232"/>
                  <a:gd name="T32" fmla="*/ 52 w 232"/>
                  <a:gd name="T33" fmla="*/ 212 h 232"/>
                  <a:gd name="T34" fmla="*/ 34 w 232"/>
                  <a:gd name="T35" fmla="*/ 198 h 232"/>
                  <a:gd name="T36" fmla="*/ 20 w 232"/>
                  <a:gd name="T37" fmla="*/ 180 h 232"/>
                  <a:gd name="T38" fmla="*/ 10 w 232"/>
                  <a:gd name="T39" fmla="*/ 160 h 232"/>
                  <a:gd name="T40" fmla="*/ 2 w 232"/>
                  <a:gd name="T41" fmla="*/ 138 h 232"/>
                  <a:gd name="T42" fmla="*/ 2 w 232"/>
                  <a:gd name="T43" fmla="*/ 128 h 232"/>
                  <a:gd name="T44" fmla="*/ 0 w 232"/>
                  <a:gd name="T45" fmla="*/ 116 h 232"/>
                  <a:gd name="T46" fmla="*/ 0 w 232"/>
                  <a:gd name="T47" fmla="*/ 116 h 232"/>
                  <a:gd name="T48" fmla="*/ 2 w 232"/>
                  <a:gd name="T49" fmla="*/ 104 h 232"/>
                  <a:gd name="T50" fmla="*/ 2 w 232"/>
                  <a:gd name="T51" fmla="*/ 92 h 232"/>
                  <a:gd name="T52" fmla="*/ 10 w 232"/>
                  <a:gd name="T53" fmla="*/ 70 h 232"/>
                  <a:gd name="T54" fmla="*/ 20 w 232"/>
                  <a:gd name="T55" fmla="*/ 50 h 232"/>
                  <a:gd name="T56" fmla="*/ 34 w 232"/>
                  <a:gd name="T57" fmla="*/ 34 h 232"/>
                  <a:gd name="T58" fmla="*/ 52 w 232"/>
                  <a:gd name="T59" fmla="*/ 20 h 232"/>
                  <a:gd name="T60" fmla="*/ 72 w 232"/>
                  <a:gd name="T61" fmla="*/ 8 h 232"/>
                  <a:gd name="T62" fmla="*/ 92 w 232"/>
                  <a:gd name="T63" fmla="*/ 2 h 232"/>
                  <a:gd name="T64" fmla="*/ 104 w 232"/>
                  <a:gd name="T65" fmla="*/ 0 h 232"/>
                  <a:gd name="T66" fmla="*/ 116 w 232"/>
                  <a:gd name="T67" fmla="*/ 0 h 232"/>
                  <a:gd name="T68" fmla="*/ 116 w 232"/>
                  <a:gd name="T69" fmla="*/ 0 h 232"/>
                  <a:gd name="T70" fmla="*/ 128 w 232"/>
                  <a:gd name="T71" fmla="*/ 0 h 232"/>
                  <a:gd name="T72" fmla="*/ 140 w 232"/>
                  <a:gd name="T73" fmla="*/ 2 h 232"/>
                  <a:gd name="T74" fmla="*/ 162 w 232"/>
                  <a:gd name="T75" fmla="*/ 8 h 232"/>
                  <a:gd name="T76" fmla="*/ 180 w 232"/>
                  <a:gd name="T77" fmla="*/ 20 h 232"/>
                  <a:gd name="T78" fmla="*/ 198 w 232"/>
                  <a:gd name="T79" fmla="*/ 34 h 232"/>
                  <a:gd name="T80" fmla="*/ 212 w 232"/>
                  <a:gd name="T81" fmla="*/ 50 h 232"/>
                  <a:gd name="T82" fmla="*/ 222 w 232"/>
                  <a:gd name="T83" fmla="*/ 70 h 232"/>
                  <a:gd name="T84" fmla="*/ 230 w 232"/>
                  <a:gd name="T85" fmla="*/ 92 h 232"/>
                  <a:gd name="T86" fmla="*/ 232 w 232"/>
                  <a:gd name="T87" fmla="*/ 104 h 232"/>
                  <a:gd name="T88" fmla="*/ 232 w 232"/>
                  <a:gd name="T89" fmla="*/ 116 h 232"/>
                  <a:gd name="T90" fmla="*/ 232 w 232"/>
                  <a:gd name="T91" fmla="*/ 11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2" h="232">
                    <a:moveTo>
                      <a:pt x="232" y="116"/>
                    </a:moveTo>
                    <a:lnTo>
                      <a:pt x="232" y="116"/>
                    </a:lnTo>
                    <a:lnTo>
                      <a:pt x="232" y="128"/>
                    </a:lnTo>
                    <a:lnTo>
                      <a:pt x="230" y="138"/>
                    </a:lnTo>
                    <a:lnTo>
                      <a:pt x="222" y="160"/>
                    </a:lnTo>
                    <a:lnTo>
                      <a:pt x="212" y="180"/>
                    </a:lnTo>
                    <a:lnTo>
                      <a:pt x="198" y="198"/>
                    </a:lnTo>
                    <a:lnTo>
                      <a:pt x="180" y="212"/>
                    </a:lnTo>
                    <a:lnTo>
                      <a:pt x="162" y="222"/>
                    </a:lnTo>
                    <a:lnTo>
                      <a:pt x="140" y="228"/>
                    </a:lnTo>
                    <a:lnTo>
                      <a:pt x="128" y="230"/>
                    </a:lnTo>
                    <a:lnTo>
                      <a:pt x="116" y="232"/>
                    </a:lnTo>
                    <a:lnTo>
                      <a:pt x="116" y="232"/>
                    </a:lnTo>
                    <a:lnTo>
                      <a:pt x="104" y="230"/>
                    </a:lnTo>
                    <a:lnTo>
                      <a:pt x="92" y="228"/>
                    </a:lnTo>
                    <a:lnTo>
                      <a:pt x="72" y="222"/>
                    </a:lnTo>
                    <a:lnTo>
                      <a:pt x="52" y="212"/>
                    </a:lnTo>
                    <a:lnTo>
                      <a:pt x="34" y="198"/>
                    </a:lnTo>
                    <a:lnTo>
                      <a:pt x="20" y="180"/>
                    </a:lnTo>
                    <a:lnTo>
                      <a:pt x="10" y="160"/>
                    </a:lnTo>
                    <a:lnTo>
                      <a:pt x="2" y="138"/>
                    </a:lnTo>
                    <a:lnTo>
                      <a:pt x="2" y="128"/>
                    </a:lnTo>
                    <a:lnTo>
                      <a:pt x="0" y="116"/>
                    </a:lnTo>
                    <a:lnTo>
                      <a:pt x="0" y="116"/>
                    </a:lnTo>
                    <a:lnTo>
                      <a:pt x="2" y="104"/>
                    </a:lnTo>
                    <a:lnTo>
                      <a:pt x="2" y="92"/>
                    </a:lnTo>
                    <a:lnTo>
                      <a:pt x="10" y="70"/>
                    </a:lnTo>
                    <a:lnTo>
                      <a:pt x="20" y="50"/>
                    </a:lnTo>
                    <a:lnTo>
                      <a:pt x="34" y="34"/>
                    </a:lnTo>
                    <a:lnTo>
                      <a:pt x="52" y="20"/>
                    </a:lnTo>
                    <a:lnTo>
                      <a:pt x="72" y="8"/>
                    </a:lnTo>
                    <a:lnTo>
                      <a:pt x="92" y="2"/>
                    </a:lnTo>
                    <a:lnTo>
                      <a:pt x="104" y="0"/>
                    </a:lnTo>
                    <a:lnTo>
                      <a:pt x="116" y="0"/>
                    </a:lnTo>
                    <a:lnTo>
                      <a:pt x="116" y="0"/>
                    </a:lnTo>
                    <a:lnTo>
                      <a:pt x="128" y="0"/>
                    </a:lnTo>
                    <a:lnTo>
                      <a:pt x="140" y="2"/>
                    </a:lnTo>
                    <a:lnTo>
                      <a:pt x="162" y="8"/>
                    </a:lnTo>
                    <a:lnTo>
                      <a:pt x="180" y="20"/>
                    </a:lnTo>
                    <a:lnTo>
                      <a:pt x="198" y="34"/>
                    </a:lnTo>
                    <a:lnTo>
                      <a:pt x="212" y="50"/>
                    </a:lnTo>
                    <a:lnTo>
                      <a:pt x="222" y="70"/>
                    </a:lnTo>
                    <a:lnTo>
                      <a:pt x="230" y="92"/>
                    </a:lnTo>
                    <a:lnTo>
                      <a:pt x="232" y="104"/>
                    </a:lnTo>
                    <a:lnTo>
                      <a:pt x="232" y="116"/>
                    </a:lnTo>
                    <a:lnTo>
                      <a:pt x="232" y="11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27"/>
              <p:cNvSpPr>
                <a:spLocks noChangeShapeType="1"/>
              </p:cNvSpPr>
              <p:nvPr/>
            </p:nvSpPr>
            <p:spPr bwMode="auto">
              <a:xfrm flipH="1">
                <a:off x="3409950" y="614363"/>
                <a:ext cx="606425" cy="546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p:cNvGrpSpPr/>
          <p:nvPr/>
        </p:nvGrpSpPr>
        <p:grpSpPr>
          <a:xfrm>
            <a:off x="5867431" y="3193569"/>
            <a:ext cx="495237" cy="495301"/>
            <a:chOff x="4400550" y="2486023"/>
            <a:chExt cx="371476" cy="371476"/>
          </a:xfrm>
        </p:grpSpPr>
        <p:sp>
          <p:nvSpPr>
            <p:cNvPr id="53" name="椭圆 52"/>
            <p:cNvSpPr/>
            <p:nvPr/>
          </p:nvSpPr>
          <p:spPr>
            <a:xfrm>
              <a:off x="4400550" y="2486023"/>
              <a:ext cx="371476" cy="371476"/>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4483428" y="2570603"/>
              <a:ext cx="205721" cy="202317"/>
              <a:chOff x="5032375" y="3027363"/>
              <a:chExt cx="1727200" cy="1698625"/>
            </a:xfrm>
          </p:grpSpPr>
          <p:sp>
            <p:nvSpPr>
              <p:cNvPr id="55" name="Freeform 28"/>
              <p:cNvSpPr>
                <a:spLocks/>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9"/>
              <p:cNvSpPr>
                <a:spLocks/>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30"/>
              <p:cNvSpPr>
                <a:spLocks noChangeShapeType="1"/>
              </p:cNvSpPr>
              <p:nvPr/>
            </p:nvSpPr>
            <p:spPr bwMode="auto">
              <a:xfrm>
                <a:off x="5435600" y="3027363"/>
                <a:ext cx="923925"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31"/>
              <p:cNvSpPr>
                <a:spLocks noChangeShapeType="1"/>
              </p:cNvSpPr>
              <p:nvPr/>
            </p:nvSpPr>
            <p:spPr bwMode="auto">
              <a:xfrm>
                <a:off x="5895975" y="4240213"/>
                <a:ext cx="0" cy="1841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2"/>
              <p:cNvSpPr>
                <a:spLocks/>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0" name="组合 59"/>
          <p:cNvGrpSpPr/>
          <p:nvPr/>
        </p:nvGrpSpPr>
        <p:grpSpPr>
          <a:xfrm>
            <a:off x="1638882" y="3193569"/>
            <a:ext cx="495237" cy="495301"/>
            <a:chOff x="1228725" y="2486023"/>
            <a:chExt cx="371476" cy="371476"/>
          </a:xfrm>
        </p:grpSpPr>
        <p:sp>
          <p:nvSpPr>
            <p:cNvPr id="61" name="椭圆 60"/>
            <p:cNvSpPr/>
            <p:nvPr/>
          </p:nvSpPr>
          <p:spPr>
            <a:xfrm>
              <a:off x="1228725" y="2486023"/>
              <a:ext cx="371476" cy="371476"/>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1313305" y="2570603"/>
              <a:ext cx="202317" cy="202317"/>
              <a:chOff x="152400" y="414338"/>
              <a:chExt cx="1698625" cy="1698625"/>
            </a:xfrm>
          </p:grpSpPr>
          <p:sp>
            <p:nvSpPr>
              <p:cNvPr id="63" name="Freeform 41"/>
              <p:cNvSpPr>
                <a:spLocks/>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2"/>
              <p:cNvSpPr>
                <a:spLocks/>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372260086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par>
                                <p:cTn id="8" presetID="53" presetClass="entr" presetSubtype="16" fill="hold" nodeType="withEffect">
                                  <p:stCondLst>
                                    <p:cond delay="250"/>
                                  </p:stCondLst>
                                  <p:childTnLst>
                                    <p:set>
                                      <p:cBhvr>
                                        <p:cTn id="9" dur="1" fill="hold">
                                          <p:stCondLst>
                                            <p:cond delay="0"/>
                                          </p:stCondLst>
                                        </p:cTn>
                                        <p:tgtEl>
                                          <p:spTgt spid="60"/>
                                        </p:tgtEl>
                                        <p:attrNameLst>
                                          <p:attrName>style.visibility</p:attrName>
                                        </p:attrNameLst>
                                      </p:cBhvr>
                                      <p:to>
                                        <p:strVal val="visible"/>
                                      </p:to>
                                    </p:set>
                                    <p:anim calcmode="lin" valueType="num">
                                      <p:cBhvr>
                                        <p:cTn id="10" dur="500" fill="hold"/>
                                        <p:tgtEl>
                                          <p:spTgt spid="60"/>
                                        </p:tgtEl>
                                        <p:attrNameLst>
                                          <p:attrName>ppt_w</p:attrName>
                                        </p:attrNameLst>
                                      </p:cBhvr>
                                      <p:tavLst>
                                        <p:tav tm="0">
                                          <p:val>
                                            <p:fltVal val="0"/>
                                          </p:val>
                                        </p:tav>
                                        <p:tav tm="100000">
                                          <p:val>
                                            <p:strVal val="#ppt_w"/>
                                          </p:val>
                                        </p:tav>
                                      </p:tavLst>
                                    </p:anim>
                                    <p:anim calcmode="lin" valueType="num">
                                      <p:cBhvr>
                                        <p:cTn id="11" dur="500" fill="hold"/>
                                        <p:tgtEl>
                                          <p:spTgt spid="60"/>
                                        </p:tgtEl>
                                        <p:attrNameLst>
                                          <p:attrName>ppt_h</p:attrName>
                                        </p:attrNameLst>
                                      </p:cBhvr>
                                      <p:tavLst>
                                        <p:tav tm="0">
                                          <p:val>
                                            <p:fltVal val="0"/>
                                          </p:val>
                                        </p:tav>
                                        <p:tav tm="100000">
                                          <p:val>
                                            <p:strVal val="#ppt_h"/>
                                          </p:val>
                                        </p:tav>
                                      </p:tavLst>
                                    </p:anim>
                                    <p:animEffect transition="in" filter="fade">
                                      <p:cBhvr>
                                        <p:cTn id="12" dur="500"/>
                                        <p:tgtEl>
                                          <p:spTgt spid="60"/>
                                        </p:tgtEl>
                                      </p:cBhvr>
                                    </p:animEffect>
                                  </p:childTnLst>
                                </p:cTn>
                              </p:par>
                              <p:par>
                                <p:cTn id="13" presetID="53" presetClass="entr" presetSubtype="16" fill="hold"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fltVal val="0"/>
                                          </p:val>
                                        </p:tav>
                                        <p:tav tm="100000">
                                          <p:val>
                                            <p:strVal val="#ppt_w"/>
                                          </p:val>
                                        </p:tav>
                                      </p:tavLst>
                                    </p:anim>
                                    <p:anim calcmode="lin" valueType="num">
                                      <p:cBhvr>
                                        <p:cTn id="16" dur="500" fill="hold"/>
                                        <p:tgtEl>
                                          <p:spTgt spid="46"/>
                                        </p:tgtEl>
                                        <p:attrNameLst>
                                          <p:attrName>ppt_h</p:attrName>
                                        </p:attrNameLst>
                                      </p:cBhvr>
                                      <p:tavLst>
                                        <p:tav tm="0">
                                          <p:val>
                                            <p:fltVal val="0"/>
                                          </p:val>
                                        </p:tav>
                                        <p:tav tm="100000">
                                          <p:val>
                                            <p:strVal val="#ppt_h"/>
                                          </p:val>
                                        </p:tav>
                                      </p:tavLst>
                                    </p:anim>
                                    <p:animEffect transition="in" filter="fade">
                                      <p:cBhvr>
                                        <p:cTn id="17" dur="500"/>
                                        <p:tgtEl>
                                          <p:spTgt spid="46"/>
                                        </p:tgtEl>
                                      </p:cBhvr>
                                    </p:animEffect>
                                  </p:childTnLst>
                                </p:cTn>
                              </p:par>
                              <p:par>
                                <p:cTn id="18" presetID="53" presetClass="entr" presetSubtype="16" fill="hold" nodeType="withEffect">
                                  <p:stCondLst>
                                    <p:cond delay="750"/>
                                  </p:stCondLst>
                                  <p:childTnLst>
                                    <p:set>
                                      <p:cBhvr>
                                        <p:cTn id="19" dur="1" fill="hold">
                                          <p:stCondLst>
                                            <p:cond delay="0"/>
                                          </p:stCondLst>
                                        </p:cTn>
                                        <p:tgtEl>
                                          <p:spTgt spid="52"/>
                                        </p:tgtEl>
                                        <p:attrNameLst>
                                          <p:attrName>style.visibility</p:attrName>
                                        </p:attrNameLst>
                                      </p:cBhvr>
                                      <p:to>
                                        <p:strVal val="visible"/>
                                      </p:to>
                                    </p:set>
                                    <p:anim calcmode="lin" valueType="num">
                                      <p:cBhvr>
                                        <p:cTn id="20" dur="500" fill="hold"/>
                                        <p:tgtEl>
                                          <p:spTgt spid="52"/>
                                        </p:tgtEl>
                                        <p:attrNameLst>
                                          <p:attrName>ppt_w</p:attrName>
                                        </p:attrNameLst>
                                      </p:cBhvr>
                                      <p:tavLst>
                                        <p:tav tm="0">
                                          <p:val>
                                            <p:fltVal val="0"/>
                                          </p:val>
                                        </p:tav>
                                        <p:tav tm="100000">
                                          <p:val>
                                            <p:strVal val="#ppt_w"/>
                                          </p:val>
                                        </p:tav>
                                      </p:tavLst>
                                    </p:anim>
                                    <p:anim calcmode="lin" valueType="num">
                                      <p:cBhvr>
                                        <p:cTn id="21" dur="500" fill="hold"/>
                                        <p:tgtEl>
                                          <p:spTgt spid="52"/>
                                        </p:tgtEl>
                                        <p:attrNameLst>
                                          <p:attrName>ppt_h</p:attrName>
                                        </p:attrNameLst>
                                      </p:cBhvr>
                                      <p:tavLst>
                                        <p:tav tm="0">
                                          <p:val>
                                            <p:fltVal val="0"/>
                                          </p:val>
                                        </p:tav>
                                        <p:tav tm="100000">
                                          <p:val>
                                            <p:strVal val="#ppt_h"/>
                                          </p:val>
                                        </p:tav>
                                      </p:tavLst>
                                    </p:anim>
                                    <p:animEffect transition="in" filter="fade">
                                      <p:cBhvr>
                                        <p:cTn id="22" dur="500"/>
                                        <p:tgtEl>
                                          <p:spTgt spid="52"/>
                                        </p:tgtEl>
                                      </p:cBhvr>
                                    </p:animEffect>
                                  </p:childTnLst>
                                </p:cTn>
                              </p:par>
                              <p:par>
                                <p:cTn id="23" presetID="53" presetClass="entr" presetSubtype="16" fill="hold" nodeType="withEffect">
                                  <p:stCondLst>
                                    <p:cond delay="100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up)">
                                      <p:cBhvr>
                                        <p:cTn id="31" dur="500"/>
                                        <p:tgtEl>
                                          <p:spTgt spid="32"/>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anim calcmode="lin" valueType="num">
                                      <p:cBhvr>
                                        <p:cTn id="36" dur="500" fill="hold"/>
                                        <p:tgtEl>
                                          <p:spTgt spid="35"/>
                                        </p:tgtEl>
                                        <p:attrNameLst>
                                          <p:attrName>ppt_x</p:attrName>
                                        </p:attrNameLst>
                                      </p:cBhvr>
                                      <p:tavLst>
                                        <p:tav tm="0">
                                          <p:val>
                                            <p:strVal val="#ppt_x"/>
                                          </p:val>
                                        </p:tav>
                                        <p:tav tm="100000">
                                          <p:val>
                                            <p:strVal val="#ppt_x"/>
                                          </p:val>
                                        </p:tav>
                                      </p:tavLst>
                                    </p:anim>
                                    <p:anim calcmode="lin" valueType="num">
                                      <p:cBhvr>
                                        <p:cTn id="37" dur="500" fill="hold"/>
                                        <p:tgtEl>
                                          <p:spTgt spid="35"/>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4"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childTnLst>
                          </p:cTn>
                        </p:par>
                        <p:par>
                          <p:cTn id="42" fill="hold">
                            <p:stCondLst>
                              <p:cond delay="3000"/>
                            </p:stCondLst>
                            <p:childTnLst>
                              <p:par>
                                <p:cTn id="43" presetID="47"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2" presetClass="entr" presetSubtype="1"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up)">
                                      <p:cBhvr>
                                        <p:cTn id="51" dur="500"/>
                                        <p:tgtEl>
                                          <p:spTgt spid="34"/>
                                        </p:tgtEl>
                                      </p:cBhvr>
                                    </p:animEffect>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500"/>
                                        <p:tgtEl>
                                          <p:spTgt spid="37"/>
                                        </p:tgtEl>
                                      </p:cBhvr>
                                    </p:animEffect>
                                    <p:anim calcmode="lin" valueType="num">
                                      <p:cBhvr>
                                        <p:cTn id="56" dur="500" fill="hold"/>
                                        <p:tgtEl>
                                          <p:spTgt spid="37"/>
                                        </p:tgtEl>
                                        <p:attrNameLst>
                                          <p:attrName>ppt_x</p:attrName>
                                        </p:attrNameLst>
                                      </p:cBhvr>
                                      <p:tavLst>
                                        <p:tav tm="0">
                                          <p:val>
                                            <p:strVal val="#ppt_x"/>
                                          </p:val>
                                        </p:tav>
                                        <p:tav tm="100000">
                                          <p:val>
                                            <p:strVal val="#ppt_x"/>
                                          </p:val>
                                        </p:tav>
                                      </p:tavLst>
                                    </p:anim>
                                    <p:anim calcmode="lin" valueType="num">
                                      <p:cBhvr>
                                        <p:cTn id="57" dur="500" fill="hold"/>
                                        <p:tgtEl>
                                          <p:spTgt spid="37"/>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wipe(down)">
                                      <p:cBhvr>
                                        <p:cTn id="61" dur="500"/>
                                        <p:tgtEl>
                                          <p:spTgt spid="39"/>
                                        </p:tgtEl>
                                      </p:cBhvr>
                                    </p:animEffect>
                                  </p:childTnLst>
                                </p:cTn>
                              </p:par>
                            </p:childTnLst>
                          </p:cTn>
                        </p:par>
                        <p:par>
                          <p:cTn id="62" fill="hold">
                            <p:stCondLst>
                              <p:cond delay="5000"/>
                            </p:stCondLst>
                            <p:childTnLst>
                              <p:par>
                                <p:cTn id="63" presetID="47" presetClass="entr" presetSubtype="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anim calcmode="lin" valueType="num">
                                      <p:cBhvr>
                                        <p:cTn id="66" dur="500" fill="hold"/>
                                        <p:tgtEl>
                                          <p:spTgt spid="38"/>
                                        </p:tgtEl>
                                        <p:attrNameLst>
                                          <p:attrName>ppt_x</p:attrName>
                                        </p:attrNameLst>
                                      </p:cBhvr>
                                      <p:tavLst>
                                        <p:tav tm="0">
                                          <p:val>
                                            <p:strVal val="#ppt_x"/>
                                          </p:val>
                                        </p:tav>
                                        <p:tav tm="100000">
                                          <p:val>
                                            <p:strVal val="#ppt_x"/>
                                          </p:val>
                                        </p:tav>
                                      </p:tavLst>
                                    </p:anim>
                                    <p:anim calcmode="lin" valueType="num">
                                      <p:cBhvr>
                                        <p:cTn id="67" dur="500" fill="hold"/>
                                        <p:tgtEl>
                                          <p:spTgt spid="38"/>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22" presetClass="entr" presetSubtype="1"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up)">
                                      <p:cBhvr>
                                        <p:cTn id="71"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直接连接符 64"/>
          <p:cNvCxnSpPr/>
          <p:nvPr/>
        </p:nvCxnSpPr>
        <p:spPr>
          <a:xfrm flipV="1">
            <a:off x="7268153" y="2060751"/>
            <a:ext cx="0" cy="1244600"/>
          </a:xfrm>
          <a:prstGeom prst="line">
            <a:avLst/>
          </a:prstGeom>
          <a:solidFill>
            <a:schemeClr val="bg1">
              <a:lumMod val="65000"/>
            </a:schemeClr>
          </a:solidFill>
          <a:ln w="12700">
            <a:solidFill>
              <a:schemeClr val="accent2"/>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571096" y="3799577"/>
            <a:ext cx="0" cy="1244600"/>
          </a:xfrm>
          <a:prstGeom prst="line">
            <a:avLst/>
          </a:prstGeom>
          <a:solidFill>
            <a:schemeClr val="bg1">
              <a:lumMod val="65000"/>
            </a:schemeClr>
          </a:solidFill>
          <a:ln w="12700">
            <a:solidFill>
              <a:schemeClr val="accent3"/>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0392019" y="4367837"/>
            <a:ext cx="0" cy="1244600"/>
          </a:xfrm>
          <a:prstGeom prst="line">
            <a:avLst/>
          </a:prstGeom>
          <a:solidFill>
            <a:schemeClr val="bg1">
              <a:lumMod val="65000"/>
            </a:schemeClr>
          </a:solidFill>
          <a:ln w="12700">
            <a:solidFill>
              <a:schemeClr val="accent1"/>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1886499" y="2060751"/>
            <a:ext cx="0" cy="1244600"/>
          </a:xfrm>
          <a:prstGeom prst="line">
            <a:avLst/>
          </a:prstGeom>
          <a:solidFill>
            <a:schemeClr val="bg1">
              <a:lumMod val="65000"/>
            </a:schemeClr>
          </a:solidFill>
          <a:ln w="12700">
            <a:solidFill>
              <a:schemeClr val="accent4"/>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93" idx="6"/>
            <a:endCxn id="73" idx="2"/>
          </p:cNvCxnSpPr>
          <p:nvPr/>
        </p:nvCxnSpPr>
        <p:spPr>
          <a:xfrm>
            <a:off x="2134118" y="3551928"/>
            <a:ext cx="7415832" cy="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10381692" y="0"/>
            <a:ext cx="0" cy="2736016"/>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7272420" y="2041681"/>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grpSp>
        <p:nvGrpSpPr>
          <p:cNvPr id="72" name="组合 71"/>
          <p:cNvGrpSpPr/>
          <p:nvPr/>
        </p:nvGrpSpPr>
        <p:grpSpPr>
          <a:xfrm>
            <a:off x="9549951" y="2720078"/>
            <a:ext cx="1663483" cy="1663700"/>
            <a:chOff x="7162799" y="2047874"/>
            <a:chExt cx="1247775" cy="1247775"/>
          </a:xfrm>
        </p:grpSpPr>
        <p:sp>
          <p:nvSpPr>
            <p:cNvPr id="73" name="椭圆 72"/>
            <p:cNvSpPr/>
            <p:nvPr/>
          </p:nvSpPr>
          <p:spPr>
            <a:xfrm>
              <a:off x="7162799" y="2047874"/>
              <a:ext cx="1247775" cy="1247775"/>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7563466" y="2448960"/>
              <a:ext cx="446440" cy="445602"/>
              <a:chOff x="2578100" y="3027363"/>
              <a:chExt cx="1701800" cy="1698625"/>
            </a:xfrm>
          </p:grpSpPr>
          <p:sp>
            <p:nvSpPr>
              <p:cNvPr id="75" name="Freeform 11"/>
              <p:cNvSpPr>
                <a:spLocks/>
              </p:cNvSpPr>
              <p:nvPr/>
            </p:nvSpPr>
            <p:spPr bwMode="auto">
              <a:xfrm>
                <a:off x="2578100" y="3027363"/>
                <a:ext cx="1701800" cy="1698625"/>
              </a:xfrm>
              <a:custGeom>
                <a:avLst/>
                <a:gdLst>
                  <a:gd name="T0" fmla="*/ 1056 w 1072"/>
                  <a:gd name="T1" fmla="*/ 160 h 1070"/>
                  <a:gd name="T2" fmla="*/ 910 w 1072"/>
                  <a:gd name="T3" fmla="*/ 14 h 1070"/>
                  <a:gd name="T4" fmla="*/ 910 w 1072"/>
                  <a:gd name="T5" fmla="*/ 14 h 1070"/>
                  <a:gd name="T6" fmla="*/ 902 w 1072"/>
                  <a:gd name="T7" fmla="*/ 6 h 1070"/>
                  <a:gd name="T8" fmla="*/ 892 w 1072"/>
                  <a:gd name="T9" fmla="*/ 2 h 1070"/>
                  <a:gd name="T10" fmla="*/ 882 w 1072"/>
                  <a:gd name="T11" fmla="*/ 0 h 1070"/>
                  <a:gd name="T12" fmla="*/ 872 w 1072"/>
                  <a:gd name="T13" fmla="*/ 0 h 1070"/>
                  <a:gd name="T14" fmla="*/ 862 w 1072"/>
                  <a:gd name="T15" fmla="*/ 0 h 1070"/>
                  <a:gd name="T16" fmla="*/ 852 w 1072"/>
                  <a:gd name="T17" fmla="*/ 4 h 1070"/>
                  <a:gd name="T18" fmla="*/ 842 w 1072"/>
                  <a:gd name="T19" fmla="*/ 10 h 1070"/>
                  <a:gd name="T20" fmla="*/ 832 w 1072"/>
                  <a:gd name="T21" fmla="*/ 16 h 1070"/>
                  <a:gd name="T22" fmla="*/ 732 w 1072"/>
                  <a:gd name="T23" fmla="*/ 118 h 1070"/>
                  <a:gd name="T24" fmla="*/ 86 w 1072"/>
                  <a:gd name="T25" fmla="*/ 764 h 1070"/>
                  <a:gd name="T26" fmla="*/ 0 w 1072"/>
                  <a:gd name="T27" fmla="*/ 1070 h 1070"/>
                  <a:gd name="T28" fmla="*/ 306 w 1072"/>
                  <a:gd name="T29" fmla="*/ 986 h 1070"/>
                  <a:gd name="T30" fmla="*/ 954 w 1072"/>
                  <a:gd name="T31" fmla="*/ 338 h 1070"/>
                  <a:gd name="T32" fmla="*/ 1054 w 1072"/>
                  <a:gd name="T33" fmla="*/ 238 h 1070"/>
                  <a:gd name="T34" fmla="*/ 1054 w 1072"/>
                  <a:gd name="T35" fmla="*/ 238 h 1070"/>
                  <a:gd name="T36" fmla="*/ 1060 w 1072"/>
                  <a:gd name="T37" fmla="*/ 230 h 1070"/>
                  <a:gd name="T38" fmla="*/ 1066 w 1072"/>
                  <a:gd name="T39" fmla="*/ 220 h 1070"/>
                  <a:gd name="T40" fmla="*/ 1070 w 1072"/>
                  <a:gd name="T41" fmla="*/ 210 h 1070"/>
                  <a:gd name="T42" fmla="*/ 1072 w 1072"/>
                  <a:gd name="T43" fmla="*/ 198 h 1070"/>
                  <a:gd name="T44" fmla="*/ 1070 w 1072"/>
                  <a:gd name="T45" fmla="*/ 188 h 1070"/>
                  <a:gd name="T46" fmla="*/ 1068 w 1072"/>
                  <a:gd name="T47" fmla="*/ 178 h 1070"/>
                  <a:gd name="T48" fmla="*/ 1064 w 1072"/>
                  <a:gd name="T49" fmla="*/ 170 h 1070"/>
                  <a:gd name="T50" fmla="*/ 1056 w 1072"/>
                  <a:gd name="T51" fmla="*/ 160 h 1070"/>
                  <a:gd name="T52" fmla="*/ 1056 w 1072"/>
                  <a:gd name="T53" fmla="*/ 16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72" h="1070">
                    <a:moveTo>
                      <a:pt x="1056" y="160"/>
                    </a:moveTo>
                    <a:lnTo>
                      <a:pt x="910" y="14"/>
                    </a:lnTo>
                    <a:lnTo>
                      <a:pt x="910" y="14"/>
                    </a:lnTo>
                    <a:lnTo>
                      <a:pt x="902" y="6"/>
                    </a:lnTo>
                    <a:lnTo>
                      <a:pt x="892" y="2"/>
                    </a:lnTo>
                    <a:lnTo>
                      <a:pt x="882" y="0"/>
                    </a:lnTo>
                    <a:lnTo>
                      <a:pt x="872" y="0"/>
                    </a:lnTo>
                    <a:lnTo>
                      <a:pt x="862" y="0"/>
                    </a:lnTo>
                    <a:lnTo>
                      <a:pt x="852" y="4"/>
                    </a:lnTo>
                    <a:lnTo>
                      <a:pt x="842" y="10"/>
                    </a:lnTo>
                    <a:lnTo>
                      <a:pt x="832" y="16"/>
                    </a:lnTo>
                    <a:lnTo>
                      <a:pt x="732" y="118"/>
                    </a:lnTo>
                    <a:lnTo>
                      <a:pt x="86" y="764"/>
                    </a:lnTo>
                    <a:lnTo>
                      <a:pt x="0" y="1070"/>
                    </a:lnTo>
                    <a:lnTo>
                      <a:pt x="306" y="986"/>
                    </a:lnTo>
                    <a:lnTo>
                      <a:pt x="954" y="338"/>
                    </a:lnTo>
                    <a:lnTo>
                      <a:pt x="1054" y="238"/>
                    </a:lnTo>
                    <a:lnTo>
                      <a:pt x="1054" y="238"/>
                    </a:lnTo>
                    <a:lnTo>
                      <a:pt x="1060" y="230"/>
                    </a:lnTo>
                    <a:lnTo>
                      <a:pt x="1066" y="220"/>
                    </a:lnTo>
                    <a:lnTo>
                      <a:pt x="1070" y="210"/>
                    </a:lnTo>
                    <a:lnTo>
                      <a:pt x="1072" y="198"/>
                    </a:lnTo>
                    <a:lnTo>
                      <a:pt x="1070" y="188"/>
                    </a:lnTo>
                    <a:lnTo>
                      <a:pt x="1068" y="178"/>
                    </a:lnTo>
                    <a:lnTo>
                      <a:pt x="1064" y="170"/>
                    </a:lnTo>
                    <a:lnTo>
                      <a:pt x="1056" y="160"/>
                    </a:lnTo>
                    <a:lnTo>
                      <a:pt x="1056" y="16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12"/>
              <p:cNvSpPr>
                <a:spLocks noChangeShapeType="1"/>
              </p:cNvSpPr>
              <p:nvPr/>
            </p:nvSpPr>
            <p:spPr bwMode="auto">
              <a:xfrm>
                <a:off x="3740150" y="3214688"/>
                <a:ext cx="352425" cy="3492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Line 13"/>
              <p:cNvSpPr>
                <a:spLocks noChangeShapeType="1"/>
              </p:cNvSpPr>
              <p:nvPr/>
            </p:nvSpPr>
            <p:spPr bwMode="auto">
              <a:xfrm flipH="1">
                <a:off x="2870200" y="3300413"/>
                <a:ext cx="955675" cy="9588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14"/>
              <p:cNvSpPr>
                <a:spLocks noChangeShapeType="1"/>
              </p:cNvSpPr>
              <p:nvPr/>
            </p:nvSpPr>
            <p:spPr bwMode="auto">
              <a:xfrm flipH="1">
                <a:off x="3044825" y="3478213"/>
                <a:ext cx="958850" cy="9556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5"/>
              <p:cNvSpPr>
                <a:spLocks/>
              </p:cNvSpPr>
              <p:nvPr/>
            </p:nvSpPr>
            <p:spPr bwMode="auto">
              <a:xfrm>
                <a:off x="2714625" y="4240213"/>
                <a:ext cx="349250" cy="352425"/>
              </a:xfrm>
              <a:custGeom>
                <a:avLst/>
                <a:gdLst>
                  <a:gd name="T0" fmla="*/ 0 w 220"/>
                  <a:gd name="T1" fmla="*/ 0 h 222"/>
                  <a:gd name="T2" fmla="*/ 98 w 220"/>
                  <a:gd name="T3" fmla="*/ 12 h 222"/>
                  <a:gd name="T4" fmla="*/ 110 w 220"/>
                  <a:gd name="T5" fmla="*/ 110 h 222"/>
                  <a:gd name="T6" fmla="*/ 208 w 220"/>
                  <a:gd name="T7" fmla="*/ 122 h 222"/>
                  <a:gd name="T8" fmla="*/ 220 w 220"/>
                  <a:gd name="T9" fmla="*/ 222 h 222"/>
                </a:gdLst>
                <a:ahLst/>
                <a:cxnLst>
                  <a:cxn ang="0">
                    <a:pos x="T0" y="T1"/>
                  </a:cxn>
                  <a:cxn ang="0">
                    <a:pos x="T2" y="T3"/>
                  </a:cxn>
                  <a:cxn ang="0">
                    <a:pos x="T4" y="T5"/>
                  </a:cxn>
                  <a:cxn ang="0">
                    <a:pos x="T6" y="T7"/>
                  </a:cxn>
                  <a:cxn ang="0">
                    <a:pos x="T8" y="T9"/>
                  </a:cxn>
                </a:cxnLst>
                <a:rect l="0" t="0" r="r" b="b"/>
                <a:pathLst>
                  <a:path w="220" h="222">
                    <a:moveTo>
                      <a:pt x="0" y="0"/>
                    </a:moveTo>
                    <a:lnTo>
                      <a:pt x="98" y="12"/>
                    </a:lnTo>
                    <a:lnTo>
                      <a:pt x="110" y="110"/>
                    </a:lnTo>
                    <a:lnTo>
                      <a:pt x="208" y="122"/>
                    </a:lnTo>
                    <a:lnTo>
                      <a:pt x="220" y="222"/>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Line 16"/>
              <p:cNvSpPr>
                <a:spLocks noChangeShapeType="1"/>
              </p:cNvSpPr>
              <p:nvPr/>
            </p:nvSpPr>
            <p:spPr bwMode="auto">
              <a:xfrm flipV="1">
                <a:off x="2749550" y="3294063"/>
                <a:ext cx="234950" cy="238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17"/>
              <p:cNvSpPr>
                <a:spLocks noChangeShapeType="1"/>
              </p:cNvSpPr>
              <p:nvPr/>
            </p:nvSpPr>
            <p:spPr bwMode="auto">
              <a:xfrm flipV="1">
                <a:off x="2879725" y="3497263"/>
                <a:ext cx="165100" cy="165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18"/>
              <p:cNvSpPr>
                <a:spLocks noChangeShapeType="1"/>
              </p:cNvSpPr>
              <p:nvPr/>
            </p:nvSpPr>
            <p:spPr bwMode="auto">
              <a:xfrm flipV="1">
                <a:off x="3771900" y="4319588"/>
                <a:ext cx="238125" cy="238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Line 19"/>
              <p:cNvSpPr>
                <a:spLocks noChangeShapeType="1"/>
              </p:cNvSpPr>
              <p:nvPr/>
            </p:nvSpPr>
            <p:spPr bwMode="auto">
              <a:xfrm flipV="1">
                <a:off x="3641725" y="4259263"/>
                <a:ext cx="165100" cy="16510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0"/>
              <p:cNvSpPr>
                <a:spLocks/>
              </p:cNvSpPr>
              <p:nvPr/>
            </p:nvSpPr>
            <p:spPr bwMode="auto">
              <a:xfrm>
                <a:off x="2619375" y="3071813"/>
                <a:ext cx="736600" cy="736600"/>
              </a:xfrm>
              <a:custGeom>
                <a:avLst/>
                <a:gdLst>
                  <a:gd name="T0" fmla="*/ 464 w 464"/>
                  <a:gd name="T1" fmla="*/ 256 h 464"/>
                  <a:gd name="T2" fmla="*/ 222 w 464"/>
                  <a:gd name="T3" fmla="*/ 14 h 464"/>
                  <a:gd name="T4" fmla="*/ 222 w 464"/>
                  <a:gd name="T5" fmla="*/ 14 h 464"/>
                  <a:gd name="T6" fmla="*/ 214 w 464"/>
                  <a:gd name="T7" fmla="*/ 8 h 464"/>
                  <a:gd name="T8" fmla="*/ 206 w 464"/>
                  <a:gd name="T9" fmla="*/ 4 h 464"/>
                  <a:gd name="T10" fmla="*/ 196 w 464"/>
                  <a:gd name="T11" fmla="*/ 0 h 464"/>
                  <a:gd name="T12" fmla="*/ 188 w 464"/>
                  <a:gd name="T13" fmla="*/ 0 h 464"/>
                  <a:gd name="T14" fmla="*/ 178 w 464"/>
                  <a:gd name="T15" fmla="*/ 0 h 464"/>
                  <a:gd name="T16" fmla="*/ 168 w 464"/>
                  <a:gd name="T17" fmla="*/ 4 h 464"/>
                  <a:gd name="T18" fmla="*/ 160 w 464"/>
                  <a:gd name="T19" fmla="*/ 8 h 464"/>
                  <a:gd name="T20" fmla="*/ 152 w 464"/>
                  <a:gd name="T21" fmla="*/ 14 h 464"/>
                  <a:gd name="T22" fmla="*/ 14 w 464"/>
                  <a:gd name="T23" fmla="*/ 154 h 464"/>
                  <a:gd name="T24" fmla="*/ 14 w 464"/>
                  <a:gd name="T25" fmla="*/ 154 h 464"/>
                  <a:gd name="T26" fmla="*/ 8 w 464"/>
                  <a:gd name="T27" fmla="*/ 160 h 464"/>
                  <a:gd name="T28" fmla="*/ 4 w 464"/>
                  <a:gd name="T29" fmla="*/ 170 h 464"/>
                  <a:gd name="T30" fmla="*/ 0 w 464"/>
                  <a:gd name="T31" fmla="*/ 178 h 464"/>
                  <a:gd name="T32" fmla="*/ 0 w 464"/>
                  <a:gd name="T33" fmla="*/ 188 h 464"/>
                  <a:gd name="T34" fmla="*/ 0 w 464"/>
                  <a:gd name="T35" fmla="*/ 198 h 464"/>
                  <a:gd name="T36" fmla="*/ 4 w 464"/>
                  <a:gd name="T37" fmla="*/ 206 h 464"/>
                  <a:gd name="T38" fmla="*/ 8 w 464"/>
                  <a:gd name="T39" fmla="*/ 214 h 464"/>
                  <a:gd name="T40" fmla="*/ 14 w 464"/>
                  <a:gd name="T41" fmla="*/ 222 h 464"/>
                  <a:gd name="T42" fmla="*/ 256 w 464"/>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464" y="256"/>
                    </a:moveTo>
                    <a:lnTo>
                      <a:pt x="222" y="14"/>
                    </a:lnTo>
                    <a:lnTo>
                      <a:pt x="222" y="14"/>
                    </a:lnTo>
                    <a:lnTo>
                      <a:pt x="214" y="8"/>
                    </a:lnTo>
                    <a:lnTo>
                      <a:pt x="206" y="4"/>
                    </a:lnTo>
                    <a:lnTo>
                      <a:pt x="196" y="0"/>
                    </a:lnTo>
                    <a:lnTo>
                      <a:pt x="188" y="0"/>
                    </a:lnTo>
                    <a:lnTo>
                      <a:pt x="178" y="0"/>
                    </a:lnTo>
                    <a:lnTo>
                      <a:pt x="168" y="4"/>
                    </a:lnTo>
                    <a:lnTo>
                      <a:pt x="160" y="8"/>
                    </a:lnTo>
                    <a:lnTo>
                      <a:pt x="152" y="14"/>
                    </a:lnTo>
                    <a:lnTo>
                      <a:pt x="14" y="154"/>
                    </a:lnTo>
                    <a:lnTo>
                      <a:pt x="14" y="154"/>
                    </a:lnTo>
                    <a:lnTo>
                      <a:pt x="8" y="160"/>
                    </a:lnTo>
                    <a:lnTo>
                      <a:pt x="4" y="170"/>
                    </a:lnTo>
                    <a:lnTo>
                      <a:pt x="0" y="178"/>
                    </a:lnTo>
                    <a:lnTo>
                      <a:pt x="0" y="188"/>
                    </a:lnTo>
                    <a:lnTo>
                      <a:pt x="0" y="198"/>
                    </a:lnTo>
                    <a:lnTo>
                      <a:pt x="4" y="206"/>
                    </a:lnTo>
                    <a:lnTo>
                      <a:pt x="8" y="214"/>
                    </a:lnTo>
                    <a:lnTo>
                      <a:pt x="14" y="222"/>
                    </a:lnTo>
                    <a:lnTo>
                      <a:pt x="256" y="464"/>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1"/>
              <p:cNvSpPr>
                <a:spLocks/>
              </p:cNvSpPr>
              <p:nvPr/>
            </p:nvSpPr>
            <p:spPr bwMode="auto">
              <a:xfrm>
                <a:off x="3495675" y="3948113"/>
                <a:ext cx="736600" cy="736600"/>
              </a:xfrm>
              <a:custGeom>
                <a:avLst/>
                <a:gdLst>
                  <a:gd name="T0" fmla="*/ 0 w 464"/>
                  <a:gd name="T1" fmla="*/ 210 h 464"/>
                  <a:gd name="T2" fmla="*/ 242 w 464"/>
                  <a:gd name="T3" fmla="*/ 450 h 464"/>
                  <a:gd name="T4" fmla="*/ 242 w 464"/>
                  <a:gd name="T5" fmla="*/ 450 h 464"/>
                  <a:gd name="T6" fmla="*/ 250 w 464"/>
                  <a:gd name="T7" fmla="*/ 456 h 464"/>
                  <a:gd name="T8" fmla="*/ 258 w 464"/>
                  <a:gd name="T9" fmla="*/ 462 h 464"/>
                  <a:gd name="T10" fmla="*/ 268 w 464"/>
                  <a:gd name="T11" fmla="*/ 464 h 464"/>
                  <a:gd name="T12" fmla="*/ 276 w 464"/>
                  <a:gd name="T13" fmla="*/ 464 h 464"/>
                  <a:gd name="T14" fmla="*/ 286 w 464"/>
                  <a:gd name="T15" fmla="*/ 464 h 464"/>
                  <a:gd name="T16" fmla="*/ 296 w 464"/>
                  <a:gd name="T17" fmla="*/ 462 h 464"/>
                  <a:gd name="T18" fmla="*/ 304 w 464"/>
                  <a:gd name="T19" fmla="*/ 456 h 464"/>
                  <a:gd name="T20" fmla="*/ 312 w 464"/>
                  <a:gd name="T21" fmla="*/ 450 h 464"/>
                  <a:gd name="T22" fmla="*/ 450 w 464"/>
                  <a:gd name="T23" fmla="*/ 312 h 464"/>
                  <a:gd name="T24" fmla="*/ 450 w 464"/>
                  <a:gd name="T25" fmla="*/ 312 h 464"/>
                  <a:gd name="T26" fmla="*/ 456 w 464"/>
                  <a:gd name="T27" fmla="*/ 304 h 464"/>
                  <a:gd name="T28" fmla="*/ 460 w 464"/>
                  <a:gd name="T29" fmla="*/ 296 h 464"/>
                  <a:gd name="T30" fmla="*/ 464 w 464"/>
                  <a:gd name="T31" fmla="*/ 286 h 464"/>
                  <a:gd name="T32" fmla="*/ 464 w 464"/>
                  <a:gd name="T33" fmla="*/ 278 h 464"/>
                  <a:gd name="T34" fmla="*/ 464 w 464"/>
                  <a:gd name="T35" fmla="*/ 268 h 464"/>
                  <a:gd name="T36" fmla="*/ 460 w 464"/>
                  <a:gd name="T37" fmla="*/ 258 h 464"/>
                  <a:gd name="T38" fmla="*/ 456 w 464"/>
                  <a:gd name="T39" fmla="*/ 250 h 464"/>
                  <a:gd name="T40" fmla="*/ 450 w 464"/>
                  <a:gd name="T41" fmla="*/ 242 h 464"/>
                  <a:gd name="T42" fmla="*/ 208 w 464"/>
                  <a:gd name="T43" fmla="*/ 0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4" h="464">
                    <a:moveTo>
                      <a:pt x="0" y="210"/>
                    </a:moveTo>
                    <a:lnTo>
                      <a:pt x="242" y="450"/>
                    </a:lnTo>
                    <a:lnTo>
                      <a:pt x="242" y="450"/>
                    </a:lnTo>
                    <a:lnTo>
                      <a:pt x="250" y="456"/>
                    </a:lnTo>
                    <a:lnTo>
                      <a:pt x="258" y="462"/>
                    </a:lnTo>
                    <a:lnTo>
                      <a:pt x="268" y="464"/>
                    </a:lnTo>
                    <a:lnTo>
                      <a:pt x="276" y="464"/>
                    </a:lnTo>
                    <a:lnTo>
                      <a:pt x="286" y="464"/>
                    </a:lnTo>
                    <a:lnTo>
                      <a:pt x="296" y="462"/>
                    </a:lnTo>
                    <a:lnTo>
                      <a:pt x="304" y="456"/>
                    </a:lnTo>
                    <a:lnTo>
                      <a:pt x="312" y="450"/>
                    </a:lnTo>
                    <a:lnTo>
                      <a:pt x="450" y="312"/>
                    </a:lnTo>
                    <a:lnTo>
                      <a:pt x="450" y="312"/>
                    </a:lnTo>
                    <a:lnTo>
                      <a:pt x="456" y="304"/>
                    </a:lnTo>
                    <a:lnTo>
                      <a:pt x="460" y="296"/>
                    </a:lnTo>
                    <a:lnTo>
                      <a:pt x="464" y="286"/>
                    </a:lnTo>
                    <a:lnTo>
                      <a:pt x="464" y="278"/>
                    </a:lnTo>
                    <a:lnTo>
                      <a:pt x="464" y="268"/>
                    </a:lnTo>
                    <a:lnTo>
                      <a:pt x="460" y="258"/>
                    </a:lnTo>
                    <a:lnTo>
                      <a:pt x="456" y="250"/>
                    </a:lnTo>
                    <a:lnTo>
                      <a:pt x="450" y="242"/>
                    </a:lnTo>
                    <a:lnTo>
                      <a:pt x="208"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6" name="组合 85"/>
          <p:cNvGrpSpPr/>
          <p:nvPr/>
        </p:nvGrpSpPr>
        <p:grpSpPr>
          <a:xfrm>
            <a:off x="7022979" y="3304277"/>
            <a:ext cx="495237" cy="495301"/>
            <a:chOff x="4400550" y="2486023"/>
            <a:chExt cx="371476" cy="371476"/>
          </a:xfrm>
        </p:grpSpPr>
        <p:sp>
          <p:nvSpPr>
            <p:cNvPr id="87" name="椭圆 86"/>
            <p:cNvSpPr/>
            <p:nvPr/>
          </p:nvSpPr>
          <p:spPr>
            <a:xfrm>
              <a:off x="4400550" y="2486023"/>
              <a:ext cx="371476" cy="371476"/>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4522787" y="2579942"/>
              <a:ext cx="127002" cy="183638"/>
              <a:chOff x="17059275" y="2890838"/>
              <a:chExt cx="1174750" cy="1698625"/>
            </a:xfrm>
          </p:grpSpPr>
          <p:sp>
            <p:nvSpPr>
              <p:cNvPr id="89" name="Freeform 5"/>
              <p:cNvSpPr>
                <a:spLocks/>
              </p:cNvSpPr>
              <p:nvPr/>
            </p:nvSpPr>
            <p:spPr bwMode="auto">
              <a:xfrm>
                <a:off x="17059275" y="2890838"/>
                <a:ext cx="1174750" cy="1409700"/>
              </a:xfrm>
              <a:custGeom>
                <a:avLst/>
                <a:gdLst>
                  <a:gd name="T0" fmla="*/ 202 w 740"/>
                  <a:gd name="T1" fmla="*/ 818 h 888"/>
                  <a:gd name="T2" fmla="*/ 202 w 740"/>
                  <a:gd name="T3" fmla="*/ 700 h 888"/>
                  <a:gd name="T4" fmla="*/ 160 w 740"/>
                  <a:gd name="T5" fmla="*/ 674 h 888"/>
                  <a:gd name="T6" fmla="*/ 120 w 740"/>
                  <a:gd name="T7" fmla="*/ 642 h 888"/>
                  <a:gd name="T8" fmla="*/ 86 w 740"/>
                  <a:gd name="T9" fmla="*/ 606 h 888"/>
                  <a:gd name="T10" fmla="*/ 56 w 740"/>
                  <a:gd name="T11" fmla="*/ 566 h 888"/>
                  <a:gd name="T12" fmla="*/ 32 w 740"/>
                  <a:gd name="T13" fmla="*/ 522 h 888"/>
                  <a:gd name="T14" fmla="*/ 14 w 740"/>
                  <a:gd name="T15" fmla="*/ 474 h 888"/>
                  <a:gd name="T16" fmla="*/ 4 w 740"/>
                  <a:gd name="T17" fmla="*/ 424 h 888"/>
                  <a:gd name="T18" fmla="*/ 0 w 740"/>
                  <a:gd name="T19" fmla="*/ 370 h 888"/>
                  <a:gd name="T20" fmla="*/ 2 w 740"/>
                  <a:gd name="T21" fmla="*/ 332 h 888"/>
                  <a:gd name="T22" fmla="*/ 16 w 740"/>
                  <a:gd name="T23" fmla="*/ 260 h 888"/>
                  <a:gd name="T24" fmla="*/ 44 w 740"/>
                  <a:gd name="T25" fmla="*/ 194 h 888"/>
                  <a:gd name="T26" fmla="*/ 84 w 740"/>
                  <a:gd name="T27" fmla="*/ 134 h 888"/>
                  <a:gd name="T28" fmla="*/ 134 w 740"/>
                  <a:gd name="T29" fmla="*/ 84 h 888"/>
                  <a:gd name="T30" fmla="*/ 194 w 740"/>
                  <a:gd name="T31" fmla="*/ 44 h 888"/>
                  <a:gd name="T32" fmla="*/ 260 w 740"/>
                  <a:gd name="T33" fmla="*/ 16 h 888"/>
                  <a:gd name="T34" fmla="*/ 332 w 740"/>
                  <a:gd name="T35" fmla="*/ 2 h 888"/>
                  <a:gd name="T36" fmla="*/ 370 w 740"/>
                  <a:gd name="T37" fmla="*/ 0 h 888"/>
                  <a:gd name="T38" fmla="*/ 446 w 740"/>
                  <a:gd name="T39" fmla="*/ 8 h 888"/>
                  <a:gd name="T40" fmla="*/ 514 w 740"/>
                  <a:gd name="T41" fmla="*/ 28 h 888"/>
                  <a:gd name="T42" fmla="*/ 578 w 740"/>
                  <a:gd name="T43" fmla="*/ 64 h 888"/>
                  <a:gd name="T44" fmla="*/ 632 w 740"/>
                  <a:gd name="T45" fmla="*/ 108 h 888"/>
                  <a:gd name="T46" fmla="*/ 678 w 740"/>
                  <a:gd name="T47" fmla="*/ 164 h 888"/>
                  <a:gd name="T48" fmla="*/ 712 w 740"/>
                  <a:gd name="T49" fmla="*/ 226 h 888"/>
                  <a:gd name="T50" fmla="*/ 734 w 740"/>
                  <a:gd name="T51" fmla="*/ 296 h 888"/>
                  <a:gd name="T52" fmla="*/ 740 w 740"/>
                  <a:gd name="T53" fmla="*/ 370 h 888"/>
                  <a:gd name="T54" fmla="*/ 740 w 740"/>
                  <a:gd name="T55" fmla="*/ 398 h 888"/>
                  <a:gd name="T56" fmla="*/ 732 w 740"/>
                  <a:gd name="T57" fmla="*/ 450 h 888"/>
                  <a:gd name="T58" fmla="*/ 718 w 740"/>
                  <a:gd name="T59" fmla="*/ 498 h 888"/>
                  <a:gd name="T60" fmla="*/ 696 w 740"/>
                  <a:gd name="T61" fmla="*/ 546 h 888"/>
                  <a:gd name="T62" fmla="*/ 670 w 740"/>
                  <a:gd name="T63" fmla="*/ 588 h 888"/>
                  <a:gd name="T64" fmla="*/ 638 w 740"/>
                  <a:gd name="T65" fmla="*/ 626 h 888"/>
                  <a:gd name="T66" fmla="*/ 600 w 740"/>
                  <a:gd name="T67" fmla="*/ 660 h 888"/>
                  <a:gd name="T68" fmla="*/ 558 w 740"/>
                  <a:gd name="T69" fmla="*/ 690 h 888"/>
                  <a:gd name="T70" fmla="*/ 536 w 740"/>
                  <a:gd name="T71" fmla="*/ 78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0" h="888">
                    <a:moveTo>
                      <a:pt x="518" y="888"/>
                    </a:moveTo>
                    <a:lnTo>
                      <a:pt x="202" y="818"/>
                    </a:lnTo>
                    <a:lnTo>
                      <a:pt x="202" y="700"/>
                    </a:lnTo>
                    <a:lnTo>
                      <a:pt x="202" y="700"/>
                    </a:lnTo>
                    <a:lnTo>
                      <a:pt x="180" y="688"/>
                    </a:lnTo>
                    <a:lnTo>
                      <a:pt x="160" y="674"/>
                    </a:lnTo>
                    <a:lnTo>
                      <a:pt x="140" y="660"/>
                    </a:lnTo>
                    <a:lnTo>
                      <a:pt x="120" y="642"/>
                    </a:lnTo>
                    <a:lnTo>
                      <a:pt x="102" y="626"/>
                    </a:lnTo>
                    <a:lnTo>
                      <a:pt x="86" y="606"/>
                    </a:lnTo>
                    <a:lnTo>
                      <a:pt x="70" y="586"/>
                    </a:lnTo>
                    <a:lnTo>
                      <a:pt x="56" y="566"/>
                    </a:lnTo>
                    <a:lnTo>
                      <a:pt x="44" y="544"/>
                    </a:lnTo>
                    <a:lnTo>
                      <a:pt x="32" y="522"/>
                    </a:lnTo>
                    <a:lnTo>
                      <a:pt x="22" y="498"/>
                    </a:lnTo>
                    <a:lnTo>
                      <a:pt x="14" y="474"/>
                    </a:lnTo>
                    <a:lnTo>
                      <a:pt x="8" y="448"/>
                    </a:lnTo>
                    <a:lnTo>
                      <a:pt x="4" y="424"/>
                    </a:lnTo>
                    <a:lnTo>
                      <a:pt x="2" y="396"/>
                    </a:lnTo>
                    <a:lnTo>
                      <a:pt x="0" y="370"/>
                    </a:lnTo>
                    <a:lnTo>
                      <a:pt x="0" y="370"/>
                    </a:lnTo>
                    <a:lnTo>
                      <a:pt x="2" y="332"/>
                    </a:lnTo>
                    <a:lnTo>
                      <a:pt x="8" y="296"/>
                    </a:lnTo>
                    <a:lnTo>
                      <a:pt x="16" y="260"/>
                    </a:lnTo>
                    <a:lnTo>
                      <a:pt x="30" y="226"/>
                    </a:lnTo>
                    <a:lnTo>
                      <a:pt x="44" y="194"/>
                    </a:lnTo>
                    <a:lnTo>
                      <a:pt x="64" y="164"/>
                    </a:lnTo>
                    <a:lnTo>
                      <a:pt x="84" y="134"/>
                    </a:lnTo>
                    <a:lnTo>
                      <a:pt x="108" y="108"/>
                    </a:lnTo>
                    <a:lnTo>
                      <a:pt x="134" y="84"/>
                    </a:lnTo>
                    <a:lnTo>
                      <a:pt x="164" y="64"/>
                    </a:lnTo>
                    <a:lnTo>
                      <a:pt x="194" y="44"/>
                    </a:lnTo>
                    <a:lnTo>
                      <a:pt x="226" y="28"/>
                    </a:lnTo>
                    <a:lnTo>
                      <a:pt x="260" y="16"/>
                    </a:lnTo>
                    <a:lnTo>
                      <a:pt x="296" y="8"/>
                    </a:lnTo>
                    <a:lnTo>
                      <a:pt x="332" y="2"/>
                    </a:lnTo>
                    <a:lnTo>
                      <a:pt x="370" y="0"/>
                    </a:lnTo>
                    <a:lnTo>
                      <a:pt x="370" y="0"/>
                    </a:lnTo>
                    <a:lnTo>
                      <a:pt x="408" y="2"/>
                    </a:lnTo>
                    <a:lnTo>
                      <a:pt x="446" y="8"/>
                    </a:lnTo>
                    <a:lnTo>
                      <a:pt x="480" y="16"/>
                    </a:lnTo>
                    <a:lnTo>
                      <a:pt x="514" y="28"/>
                    </a:lnTo>
                    <a:lnTo>
                      <a:pt x="546" y="44"/>
                    </a:lnTo>
                    <a:lnTo>
                      <a:pt x="578" y="64"/>
                    </a:lnTo>
                    <a:lnTo>
                      <a:pt x="606" y="84"/>
                    </a:lnTo>
                    <a:lnTo>
                      <a:pt x="632" y="108"/>
                    </a:lnTo>
                    <a:lnTo>
                      <a:pt x="656" y="134"/>
                    </a:lnTo>
                    <a:lnTo>
                      <a:pt x="678" y="164"/>
                    </a:lnTo>
                    <a:lnTo>
                      <a:pt x="696" y="194"/>
                    </a:lnTo>
                    <a:lnTo>
                      <a:pt x="712" y="226"/>
                    </a:lnTo>
                    <a:lnTo>
                      <a:pt x="724" y="260"/>
                    </a:lnTo>
                    <a:lnTo>
                      <a:pt x="734" y="296"/>
                    </a:lnTo>
                    <a:lnTo>
                      <a:pt x="738" y="332"/>
                    </a:lnTo>
                    <a:lnTo>
                      <a:pt x="740" y="370"/>
                    </a:lnTo>
                    <a:lnTo>
                      <a:pt x="740" y="370"/>
                    </a:lnTo>
                    <a:lnTo>
                      <a:pt x="740" y="398"/>
                    </a:lnTo>
                    <a:lnTo>
                      <a:pt x="736" y="424"/>
                    </a:lnTo>
                    <a:lnTo>
                      <a:pt x="732" y="450"/>
                    </a:lnTo>
                    <a:lnTo>
                      <a:pt x="726" y="474"/>
                    </a:lnTo>
                    <a:lnTo>
                      <a:pt x="718" y="498"/>
                    </a:lnTo>
                    <a:lnTo>
                      <a:pt x="708" y="522"/>
                    </a:lnTo>
                    <a:lnTo>
                      <a:pt x="696" y="546"/>
                    </a:lnTo>
                    <a:lnTo>
                      <a:pt x="684" y="568"/>
                    </a:lnTo>
                    <a:lnTo>
                      <a:pt x="670" y="588"/>
                    </a:lnTo>
                    <a:lnTo>
                      <a:pt x="654" y="608"/>
                    </a:lnTo>
                    <a:lnTo>
                      <a:pt x="638" y="626"/>
                    </a:lnTo>
                    <a:lnTo>
                      <a:pt x="620" y="644"/>
                    </a:lnTo>
                    <a:lnTo>
                      <a:pt x="600" y="660"/>
                    </a:lnTo>
                    <a:lnTo>
                      <a:pt x="580" y="676"/>
                    </a:lnTo>
                    <a:lnTo>
                      <a:pt x="558" y="690"/>
                    </a:lnTo>
                    <a:lnTo>
                      <a:pt x="536" y="702"/>
                    </a:lnTo>
                    <a:lnTo>
                      <a:pt x="536" y="786"/>
                    </a:lnTo>
                    <a:lnTo>
                      <a:pt x="350" y="74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6"/>
              <p:cNvSpPr>
                <a:spLocks noChangeShapeType="1"/>
              </p:cNvSpPr>
              <p:nvPr/>
            </p:nvSpPr>
            <p:spPr bwMode="auto">
              <a:xfrm flipH="1" flipV="1">
                <a:off x="17379950" y="4338638"/>
                <a:ext cx="501650" cy="1111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7"/>
              <p:cNvSpPr>
                <a:spLocks noChangeShapeType="1"/>
              </p:cNvSpPr>
              <p:nvPr/>
            </p:nvSpPr>
            <p:spPr bwMode="auto">
              <a:xfrm flipH="1" flipV="1">
                <a:off x="17421225" y="4497388"/>
                <a:ext cx="419100" cy="9207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2" name="组合 91"/>
          <p:cNvGrpSpPr/>
          <p:nvPr/>
        </p:nvGrpSpPr>
        <p:grpSpPr>
          <a:xfrm>
            <a:off x="1638882" y="3304277"/>
            <a:ext cx="495237" cy="495301"/>
            <a:chOff x="1228725" y="2486023"/>
            <a:chExt cx="371476" cy="371476"/>
          </a:xfrm>
        </p:grpSpPr>
        <p:sp>
          <p:nvSpPr>
            <p:cNvPr id="93" name="椭圆 92"/>
            <p:cNvSpPr/>
            <p:nvPr/>
          </p:nvSpPr>
          <p:spPr>
            <a:xfrm>
              <a:off x="1228725" y="2486023"/>
              <a:ext cx="371476" cy="371476"/>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p:nvPr/>
          </p:nvGrpSpPr>
          <p:grpSpPr>
            <a:xfrm>
              <a:off x="1326935" y="2579942"/>
              <a:ext cx="175057" cy="183638"/>
              <a:chOff x="9394825" y="5503863"/>
              <a:chExt cx="1619250" cy="1698625"/>
            </a:xfrm>
          </p:grpSpPr>
          <p:sp>
            <p:nvSpPr>
              <p:cNvPr id="95" name="Freeform 8"/>
              <p:cNvSpPr>
                <a:spLocks/>
              </p:cNvSpPr>
              <p:nvPr/>
            </p:nvSpPr>
            <p:spPr bwMode="auto">
              <a:xfrm>
                <a:off x="9394825" y="5503863"/>
                <a:ext cx="1619250" cy="927100"/>
              </a:xfrm>
              <a:custGeom>
                <a:avLst/>
                <a:gdLst>
                  <a:gd name="T0" fmla="*/ 488 w 1020"/>
                  <a:gd name="T1" fmla="*/ 4 h 584"/>
                  <a:gd name="T2" fmla="*/ 20 w 1020"/>
                  <a:gd name="T3" fmla="*/ 258 h 584"/>
                  <a:gd name="T4" fmla="*/ 20 w 1020"/>
                  <a:gd name="T5" fmla="*/ 258 h 584"/>
                  <a:gd name="T6" fmla="*/ 12 w 1020"/>
                  <a:gd name="T7" fmla="*/ 264 h 584"/>
                  <a:gd name="T8" fmla="*/ 4 w 1020"/>
                  <a:gd name="T9" fmla="*/ 272 h 584"/>
                  <a:gd name="T10" fmla="*/ 0 w 1020"/>
                  <a:gd name="T11" fmla="*/ 282 h 584"/>
                  <a:gd name="T12" fmla="*/ 0 w 1020"/>
                  <a:gd name="T13" fmla="*/ 292 h 584"/>
                  <a:gd name="T14" fmla="*/ 0 w 1020"/>
                  <a:gd name="T15" fmla="*/ 302 h 584"/>
                  <a:gd name="T16" fmla="*/ 4 w 1020"/>
                  <a:gd name="T17" fmla="*/ 310 h 584"/>
                  <a:gd name="T18" fmla="*/ 12 w 1020"/>
                  <a:gd name="T19" fmla="*/ 318 h 584"/>
                  <a:gd name="T20" fmla="*/ 20 w 1020"/>
                  <a:gd name="T21" fmla="*/ 326 h 584"/>
                  <a:gd name="T22" fmla="*/ 488 w 1020"/>
                  <a:gd name="T23" fmla="*/ 578 h 584"/>
                  <a:gd name="T24" fmla="*/ 488 w 1020"/>
                  <a:gd name="T25" fmla="*/ 578 h 584"/>
                  <a:gd name="T26" fmla="*/ 498 w 1020"/>
                  <a:gd name="T27" fmla="*/ 582 h 584"/>
                  <a:gd name="T28" fmla="*/ 510 w 1020"/>
                  <a:gd name="T29" fmla="*/ 584 h 584"/>
                  <a:gd name="T30" fmla="*/ 520 w 1020"/>
                  <a:gd name="T31" fmla="*/ 582 h 584"/>
                  <a:gd name="T32" fmla="*/ 532 w 1020"/>
                  <a:gd name="T33" fmla="*/ 578 h 584"/>
                  <a:gd name="T34" fmla="*/ 998 w 1020"/>
                  <a:gd name="T35" fmla="*/ 326 h 584"/>
                  <a:gd name="T36" fmla="*/ 998 w 1020"/>
                  <a:gd name="T37" fmla="*/ 326 h 584"/>
                  <a:gd name="T38" fmla="*/ 1008 w 1020"/>
                  <a:gd name="T39" fmla="*/ 318 h 584"/>
                  <a:gd name="T40" fmla="*/ 1014 w 1020"/>
                  <a:gd name="T41" fmla="*/ 310 h 584"/>
                  <a:gd name="T42" fmla="*/ 1018 w 1020"/>
                  <a:gd name="T43" fmla="*/ 302 h 584"/>
                  <a:gd name="T44" fmla="*/ 1020 w 1020"/>
                  <a:gd name="T45" fmla="*/ 292 h 584"/>
                  <a:gd name="T46" fmla="*/ 1018 w 1020"/>
                  <a:gd name="T47" fmla="*/ 282 h 584"/>
                  <a:gd name="T48" fmla="*/ 1014 w 1020"/>
                  <a:gd name="T49" fmla="*/ 272 h 584"/>
                  <a:gd name="T50" fmla="*/ 1008 w 1020"/>
                  <a:gd name="T51" fmla="*/ 264 h 584"/>
                  <a:gd name="T52" fmla="*/ 998 w 1020"/>
                  <a:gd name="T53" fmla="*/ 258 h 584"/>
                  <a:gd name="T54" fmla="*/ 532 w 1020"/>
                  <a:gd name="T55" fmla="*/ 4 h 584"/>
                  <a:gd name="T56" fmla="*/ 532 w 1020"/>
                  <a:gd name="T57" fmla="*/ 4 h 584"/>
                  <a:gd name="T58" fmla="*/ 520 w 1020"/>
                  <a:gd name="T59" fmla="*/ 0 h 584"/>
                  <a:gd name="T60" fmla="*/ 510 w 1020"/>
                  <a:gd name="T61" fmla="*/ 0 h 584"/>
                  <a:gd name="T62" fmla="*/ 498 w 1020"/>
                  <a:gd name="T63" fmla="*/ 0 h 584"/>
                  <a:gd name="T64" fmla="*/ 488 w 1020"/>
                  <a:gd name="T65" fmla="*/ 4 h 584"/>
                  <a:gd name="T66" fmla="*/ 488 w 1020"/>
                  <a:gd name="T67" fmla="*/ 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0" h="584">
                    <a:moveTo>
                      <a:pt x="488" y="4"/>
                    </a:moveTo>
                    <a:lnTo>
                      <a:pt x="20" y="258"/>
                    </a:lnTo>
                    <a:lnTo>
                      <a:pt x="20" y="258"/>
                    </a:lnTo>
                    <a:lnTo>
                      <a:pt x="12" y="264"/>
                    </a:lnTo>
                    <a:lnTo>
                      <a:pt x="4" y="272"/>
                    </a:lnTo>
                    <a:lnTo>
                      <a:pt x="0" y="282"/>
                    </a:lnTo>
                    <a:lnTo>
                      <a:pt x="0" y="292"/>
                    </a:lnTo>
                    <a:lnTo>
                      <a:pt x="0" y="302"/>
                    </a:lnTo>
                    <a:lnTo>
                      <a:pt x="4" y="310"/>
                    </a:lnTo>
                    <a:lnTo>
                      <a:pt x="12" y="318"/>
                    </a:lnTo>
                    <a:lnTo>
                      <a:pt x="20" y="326"/>
                    </a:lnTo>
                    <a:lnTo>
                      <a:pt x="488" y="578"/>
                    </a:lnTo>
                    <a:lnTo>
                      <a:pt x="488" y="578"/>
                    </a:lnTo>
                    <a:lnTo>
                      <a:pt x="498" y="582"/>
                    </a:lnTo>
                    <a:lnTo>
                      <a:pt x="510" y="584"/>
                    </a:lnTo>
                    <a:lnTo>
                      <a:pt x="520" y="582"/>
                    </a:lnTo>
                    <a:lnTo>
                      <a:pt x="532" y="578"/>
                    </a:lnTo>
                    <a:lnTo>
                      <a:pt x="998" y="326"/>
                    </a:lnTo>
                    <a:lnTo>
                      <a:pt x="998" y="326"/>
                    </a:lnTo>
                    <a:lnTo>
                      <a:pt x="1008" y="318"/>
                    </a:lnTo>
                    <a:lnTo>
                      <a:pt x="1014" y="310"/>
                    </a:lnTo>
                    <a:lnTo>
                      <a:pt x="1018" y="302"/>
                    </a:lnTo>
                    <a:lnTo>
                      <a:pt x="1020" y="292"/>
                    </a:lnTo>
                    <a:lnTo>
                      <a:pt x="1018" y="282"/>
                    </a:lnTo>
                    <a:lnTo>
                      <a:pt x="1014" y="272"/>
                    </a:lnTo>
                    <a:lnTo>
                      <a:pt x="1008" y="264"/>
                    </a:lnTo>
                    <a:lnTo>
                      <a:pt x="998" y="258"/>
                    </a:lnTo>
                    <a:lnTo>
                      <a:pt x="532" y="4"/>
                    </a:lnTo>
                    <a:lnTo>
                      <a:pt x="532" y="4"/>
                    </a:lnTo>
                    <a:lnTo>
                      <a:pt x="520" y="0"/>
                    </a:lnTo>
                    <a:lnTo>
                      <a:pt x="510" y="0"/>
                    </a:lnTo>
                    <a:lnTo>
                      <a:pt x="498" y="0"/>
                    </a:lnTo>
                    <a:lnTo>
                      <a:pt x="488" y="4"/>
                    </a:lnTo>
                    <a:lnTo>
                      <a:pt x="488" y="4"/>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
              <p:cNvSpPr>
                <a:spLocks/>
              </p:cNvSpPr>
              <p:nvPr/>
            </p:nvSpPr>
            <p:spPr bwMode="auto">
              <a:xfrm>
                <a:off x="9394825" y="6243638"/>
                <a:ext cx="1619250" cy="587375"/>
              </a:xfrm>
              <a:custGeom>
                <a:avLst/>
                <a:gdLst>
                  <a:gd name="T0" fmla="*/ 102 w 1020"/>
                  <a:gd name="T1" fmla="*/ 0 h 370"/>
                  <a:gd name="T2" fmla="*/ 20 w 1020"/>
                  <a:gd name="T3" fmla="*/ 44 h 370"/>
                  <a:gd name="T4" fmla="*/ 20 w 1020"/>
                  <a:gd name="T5" fmla="*/ 44 h 370"/>
                  <a:gd name="T6" fmla="*/ 12 w 1020"/>
                  <a:gd name="T7" fmla="*/ 50 h 370"/>
                  <a:gd name="T8" fmla="*/ 4 w 1020"/>
                  <a:gd name="T9" fmla="*/ 60 h 370"/>
                  <a:gd name="T10" fmla="*/ 0 w 1020"/>
                  <a:gd name="T11" fmla="*/ 68 h 370"/>
                  <a:gd name="T12" fmla="*/ 0 w 1020"/>
                  <a:gd name="T13" fmla="*/ 78 h 370"/>
                  <a:gd name="T14" fmla="*/ 0 w 1020"/>
                  <a:gd name="T15" fmla="*/ 88 h 370"/>
                  <a:gd name="T16" fmla="*/ 4 w 1020"/>
                  <a:gd name="T17" fmla="*/ 98 h 370"/>
                  <a:gd name="T18" fmla="*/ 12 w 1020"/>
                  <a:gd name="T19" fmla="*/ 106 h 370"/>
                  <a:gd name="T20" fmla="*/ 20 w 1020"/>
                  <a:gd name="T21" fmla="*/ 112 h 370"/>
                  <a:gd name="T22" fmla="*/ 488 w 1020"/>
                  <a:gd name="T23" fmla="*/ 364 h 370"/>
                  <a:gd name="T24" fmla="*/ 488 w 1020"/>
                  <a:gd name="T25" fmla="*/ 364 h 370"/>
                  <a:gd name="T26" fmla="*/ 498 w 1020"/>
                  <a:gd name="T27" fmla="*/ 368 h 370"/>
                  <a:gd name="T28" fmla="*/ 510 w 1020"/>
                  <a:gd name="T29" fmla="*/ 370 h 370"/>
                  <a:gd name="T30" fmla="*/ 520 w 1020"/>
                  <a:gd name="T31" fmla="*/ 368 h 370"/>
                  <a:gd name="T32" fmla="*/ 532 w 1020"/>
                  <a:gd name="T33" fmla="*/ 364 h 370"/>
                  <a:gd name="T34" fmla="*/ 998 w 1020"/>
                  <a:gd name="T35" fmla="*/ 112 h 370"/>
                  <a:gd name="T36" fmla="*/ 998 w 1020"/>
                  <a:gd name="T37" fmla="*/ 112 h 370"/>
                  <a:gd name="T38" fmla="*/ 1008 w 1020"/>
                  <a:gd name="T39" fmla="*/ 106 h 370"/>
                  <a:gd name="T40" fmla="*/ 1014 w 1020"/>
                  <a:gd name="T41" fmla="*/ 98 h 370"/>
                  <a:gd name="T42" fmla="*/ 1018 w 1020"/>
                  <a:gd name="T43" fmla="*/ 88 h 370"/>
                  <a:gd name="T44" fmla="*/ 1020 w 1020"/>
                  <a:gd name="T45" fmla="*/ 78 h 370"/>
                  <a:gd name="T46" fmla="*/ 1018 w 1020"/>
                  <a:gd name="T47" fmla="*/ 68 h 370"/>
                  <a:gd name="T48" fmla="*/ 1014 w 1020"/>
                  <a:gd name="T49" fmla="*/ 60 h 370"/>
                  <a:gd name="T50" fmla="*/ 1008 w 1020"/>
                  <a:gd name="T51" fmla="*/ 50 h 370"/>
                  <a:gd name="T52" fmla="*/ 998 w 1020"/>
                  <a:gd name="T53" fmla="*/ 44 h 370"/>
                  <a:gd name="T54" fmla="*/ 916 w 1020"/>
                  <a:gd name="T55"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20" h="370">
                    <a:moveTo>
                      <a:pt x="102" y="0"/>
                    </a:moveTo>
                    <a:lnTo>
                      <a:pt x="20" y="44"/>
                    </a:lnTo>
                    <a:lnTo>
                      <a:pt x="20" y="44"/>
                    </a:lnTo>
                    <a:lnTo>
                      <a:pt x="12" y="50"/>
                    </a:lnTo>
                    <a:lnTo>
                      <a:pt x="4" y="60"/>
                    </a:lnTo>
                    <a:lnTo>
                      <a:pt x="0" y="68"/>
                    </a:lnTo>
                    <a:lnTo>
                      <a:pt x="0" y="78"/>
                    </a:lnTo>
                    <a:lnTo>
                      <a:pt x="0" y="88"/>
                    </a:lnTo>
                    <a:lnTo>
                      <a:pt x="4" y="98"/>
                    </a:lnTo>
                    <a:lnTo>
                      <a:pt x="12" y="106"/>
                    </a:lnTo>
                    <a:lnTo>
                      <a:pt x="20" y="112"/>
                    </a:lnTo>
                    <a:lnTo>
                      <a:pt x="488" y="364"/>
                    </a:lnTo>
                    <a:lnTo>
                      <a:pt x="488" y="364"/>
                    </a:lnTo>
                    <a:lnTo>
                      <a:pt x="498" y="368"/>
                    </a:lnTo>
                    <a:lnTo>
                      <a:pt x="510" y="370"/>
                    </a:lnTo>
                    <a:lnTo>
                      <a:pt x="520" y="368"/>
                    </a:lnTo>
                    <a:lnTo>
                      <a:pt x="532" y="364"/>
                    </a:lnTo>
                    <a:lnTo>
                      <a:pt x="998" y="112"/>
                    </a:lnTo>
                    <a:lnTo>
                      <a:pt x="998" y="112"/>
                    </a:lnTo>
                    <a:lnTo>
                      <a:pt x="1008" y="106"/>
                    </a:lnTo>
                    <a:lnTo>
                      <a:pt x="1014" y="98"/>
                    </a:lnTo>
                    <a:lnTo>
                      <a:pt x="1018" y="88"/>
                    </a:lnTo>
                    <a:lnTo>
                      <a:pt x="1020" y="78"/>
                    </a:lnTo>
                    <a:lnTo>
                      <a:pt x="1018" y="68"/>
                    </a:lnTo>
                    <a:lnTo>
                      <a:pt x="1014" y="60"/>
                    </a:lnTo>
                    <a:lnTo>
                      <a:pt x="1008" y="50"/>
                    </a:lnTo>
                    <a:lnTo>
                      <a:pt x="998" y="44"/>
                    </a:lnTo>
                    <a:lnTo>
                      <a:pt x="916"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
              <p:cNvSpPr>
                <a:spLocks/>
              </p:cNvSpPr>
              <p:nvPr/>
            </p:nvSpPr>
            <p:spPr bwMode="auto">
              <a:xfrm>
                <a:off x="9394825" y="6615113"/>
                <a:ext cx="1619250" cy="587375"/>
              </a:xfrm>
              <a:custGeom>
                <a:avLst/>
                <a:gdLst>
                  <a:gd name="T0" fmla="*/ 102 w 1020"/>
                  <a:gd name="T1" fmla="*/ 0 h 370"/>
                  <a:gd name="T2" fmla="*/ 20 w 1020"/>
                  <a:gd name="T3" fmla="*/ 44 h 370"/>
                  <a:gd name="T4" fmla="*/ 20 w 1020"/>
                  <a:gd name="T5" fmla="*/ 44 h 370"/>
                  <a:gd name="T6" fmla="*/ 12 w 1020"/>
                  <a:gd name="T7" fmla="*/ 50 h 370"/>
                  <a:gd name="T8" fmla="*/ 4 w 1020"/>
                  <a:gd name="T9" fmla="*/ 58 h 370"/>
                  <a:gd name="T10" fmla="*/ 0 w 1020"/>
                  <a:gd name="T11" fmla="*/ 68 h 370"/>
                  <a:gd name="T12" fmla="*/ 0 w 1020"/>
                  <a:gd name="T13" fmla="*/ 78 h 370"/>
                  <a:gd name="T14" fmla="*/ 0 w 1020"/>
                  <a:gd name="T15" fmla="*/ 88 h 370"/>
                  <a:gd name="T16" fmla="*/ 4 w 1020"/>
                  <a:gd name="T17" fmla="*/ 96 h 370"/>
                  <a:gd name="T18" fmla="*/ 12 w 1020"/>
                  <a:gd name="T19" fmla="*/ 104 h 370"/>
                  <a:gd name="T20" fmla="*/ 20 w 1020"/>
                  <a:gd name="T21" fmla="*/ 112 h 370"/>
                  <a:gd name="T22" fmla="*/ 488 w 1020"/>
                  <a:gd name="T23" fmla="*/ 364 h 370"/>
                  <a:gd name="T24" fmla="*/ 488 w 1020"/>
                  <a:gd name="T25" fmla="*/ 364 h 370"/>
                  <a:gd name="T26" fmla="*/ 498 w 1020"/>
                  <a:gd name="T27" fmla="*/ 368 h 370"/>
                  <a:gd name="T28" fmla="*/ 510 w 1020"/>
                  <a:gd name="T29" fmla="*/ 370 h 370"/>
                  <a:gd name="T30" fmla="*/ 520 w 1020"/>
                  <a:gd name="T31" fmla="*/ 368 h 370"/>
                  <a:gd name="T32" fmla="*/ 532 w 1020"/>
                  <a:gd name="T33" fmla="*/ 364 h 370"/>
                  <a:gd name="T34" fmla="*/ 998 w 1020"/>
                  <a:gd name="T35" fmla="*/ 112 h 370"/>
                  <a:gd name="T36" fmla="*/ 998 w 1020"/>
                  <a:gd name="T37" fmla="*/ 112 h 370"/>
                  <a:gd name="T38" fmla="*/ 1008 w 1020"/>
                  <a:gd name="T39" fmla="*/ 104 h 370"/>
                  <a:gd name="T40" fmla="*/ 1014 w 1020"/>
                  <a:gd name="T41" fmla="*/ 96 h 370"/>
                  <a:gd name="T42" fmla="*/ 1018 w 1020"/>
                  <a:gd name="T43" fmla="*/ 88 h 370"/>
                  <a:gd name="T44" fmla="*/ 1020 w 1020"/>
                  <a:gd name="T45" fmla="*/ 78 h 370"/>
                  <a:gd name="T46" fmla="*/ 1018 w 1020"/>
                  <a:gd name="T47" fmla="*/ 68 h 370"/>
                  <a:gd name="T48" fmla="*/ 1014 w 1020"/>
                  <a:gd name="T49" fmla="*/ 58 h 370"/>
                  <a:gd name="T50" fmla="*/ 1008 w 1020"/>
                  <a:gd name="T51" fmla="*/ 50 h 370"/>
                  <a:gd name="T52" fmla="*/ 998 w 1020"/>
                  <a:gd name="T53" fmla="*/ 44 h 370"/>
                  <a:gd name="T54" fmla="*/ 916 w 1020"/>
                  <a:gd name="T55"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20" h="370">
                    <a:moveTo>
                      <a:pt x="102" y="0"/>
                    </a:moveTo>
                    <a:lnTo>
                      <a:pt x="20" y="44"/>
                    </a:lnTo>
                    <a:lnTo>
                      <a:pt x="20" y="44"/>
                    </a:lnTo>
                    <a:lnTo>
                      <a:pt x="12" y="50"/>
                    </a:lnTo>
                    <a:lnTo>
                      <a:pt x="4" y="58"/>
                    </a:lnTo>
                    <a:lnTo>
                      <a:pt x="0" y="68"/>
                    </a:lnTo>
                    <a:lnTo>
                      <a:pt x="0" y="78"/>
                    </a:lnTo>
                    <a:lnTo>
                      <a:pt x="0" y="88"/>
                    </a:lnTo>
                    <a:lnTo>
                      <a:pt x="4" y="96"/>
                    </a:lnTo>
                    <a:lnTo>
                      <a:pt x="12" y="104"/>
                    </a:lnTo>
                    <a:lnTo>
                      <a:pt x="20" y="112"/>
                    </a:lnTo>
                    <a:lnTo>
                      <a:pt x="488" y="364"/>
                    </a:lnTo>
                    <a:lnTo>
                      <a:pt x="488" y="364"/>
                    </a:lnTo>
                    <a:lnTo>
                      <a:pt x="498" y="368"/>
                    </a:lnTo>
                    <a:lnTo>
                      <a:pt x="510" y="370"/>
                    </a:lnTo>
                    <a:lnTo>
                      <a:pt x="520" y="368"/>
                    </a:lnTo>
                    <a:lnTo>
                      <a:pt x="532" y="364"/>
                    </a:lnTo>
                    <a:lnTo>
                      <a:pt x="998" y="112"/>
                    </a:lnTo>
                    <a:lnTo>
                      <a:pt x="998" y="112"/>
                    </a:lnTo>
                    <a:lnTo>
                      <a:pt x="1008" y="104"/>
                    </a:lnTo>
                    <a:lnTo>
                      <a:pt x="1014" y="96"/>
                    </a:lnTo>
                    <a:lnTo>
                      <a:pt x="1018" y="88"/>
                    </a:lnTo>
                    <a:lnTo>
                      <a:pt x="1020" y="78"/>
                    </a:lnTo>
                    <a:lnTo>
                      <a:pt x="1018" y="68"/>
                    </a:lnTo>
                    <a:lnTo>
                      <a:pt x="1014" y="58"/>
                    </a:lnTo>
                    <a:lnTo>
                      <a:pt x="1008" y="50"/>
                    </a:lnTo>
                    <a:lnTo>
                      <a:pt x="998" y="44"/>
                    </a:lnTo>
                    <a:lnTo>
                      <a:pt x="916" y="0"/>
                    </a:lnTo>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8" name="组合 97"/>
          <p:cNvGrpSpPr/>
          <p:nvPr/>
        </p:nvGrpSpPr>
        <p:grpSpPr>
          <a:xfrm>
            <a:off x="4330931" y="3304277"/>
            <a:ext cx="495237" cy="495301"/>
            <a:chOff x="2752725" y="2486023"/>
            <a:chExt cx="371476" cy="371476"/>
          </a:xfrm>
        </p:grpSpPr>
        <p:sp>
          <p:nvSpPr>
            <p:cNvPr id="99" name="椭圆 98"/>
            <p:cNvSpPr/>
            <p:nvPr/>
          </p:nvSpPr>
          <p:spPr>
            <a:xfrm>
              <a:off x="2752725" y="2486023"/>
              <a:ext cx="371476" cy="371476"/>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2880111" y="2579942"/>
              <a:ext cx="116704" cy="183638"/>
              <a:chOff x="17068800" y="5503863"/>
              <a:chExt cx="1079500" cy="1698625"/>
            </a:xfrm>
          </p:grpSpPr>
          <p:sp>
            <p:nvSpPr>
              <p:cNvPr id="101" name="Freeform 33"/>
              <p:cNvSpPr>
                <a:spLocks/>
              </p:cNvSpPr>
              <p:nvPr/>
            </p:nvSpPr>
            <p:spPr bwMode="auto">
              <a:xfrm>
                <a:off x="17125950" y="5608638"/>
                <a:ext cx="962025" cy="1482725"/>
              </a:xfrm>
              <a:custGeom>
                <a:avLst/>
                <a:gdLst>
                  <a:gd name="T0" fmla="*/ 606 w 606"/>
                  <a:gd name="T1" fmla="*/ 0 h 934"/>
                  <a:gd name="T2" fmla="*/ 0 w 606"/>
                  <a:gd name="T3" fmla="*/ 172 h 934"/>
                  <a:gd name="T4" fmla="*/ 2 w 606"/>
                  <a:gd name="T5" fmla="*/ 196 h 934"/>
                  <a:gd name="T6" fmla="*/ 8 w 606"/>
                  <a:gd name="T7" fmla="*/ 240 h 934"/>
                  <a:gd name="T8" fmla="*/ 22 w 606"/>
                  <a:gd name="T9" fmla="*/ 284 h 934"/>
                  <a:gd name="T10" fmla="*/ 42 w 606"/>
                  <a:gd name="T11" fmla="*/ 324 h 934"/>
                  <a:gd name="T12" fmla="*/ 68 w 606"/>
                  <a:gd name="T13" fmla="*/ 360 h 934"/>
                  <a:gd name="T14" fmla="*/ 98 w 606"/>
                  <a:gd name="T15" fmla="*/ 394 h 934"/>
                  <a:gd name="T16" fmla="*/ 132 w 606"/>
                  <a:gd name="T17" fmla="*/ 420 h 934"/>
                  <a:gd name="T18" fmla="*/ 170 w 606"/>
                  <a:gd name="T19" fmla="*/ 444 h 934"/>
                  <a:gd name="T20" fmla="*/ 190 w 606"/>
                  <a:gd name="T21" fmla="*/ 452 h 934"/>
                  <a:gd name="T22" fmla="*/ 150 w 606"/>
                  <a:gd name="T23" fmla="*/ 472 h 934"/>
                  <a:gd name="T24" fmla="*/ 114 w 606"/>
                  <a:gd name="T25" fmla="*/ 498 h 934"/>
                  <a:gd name="T26" fmla="*/ 82 w 606"/>
                  <a:gd name="T27" fmla="*/ 528 h 934"/>
                  <a:gd name="T28" fmla="*/ 54 w 606"/>
                  <a:gd name="T29" fmla="*/ 562 h 934"/>
                  <a:gd name="T30" fmla="*/ 32 w 606"/>
                  <a:gd name="T31" fmla="*/ 600 h 934"/>
                  <a:gd name="T32" fmla="*/ 14 w 606"/>
                  <a:gd name="T33" fmla="*/ 642 h 934"/>
                  <a:gd name="T34" fmla="*/ 4 w 606"/>
                  <a:gd name="T35" fmla="*/ 686 h 934"/>
                  <a:gd name="T36" fmla="*/ 0 w 606"/>
                  <a:gd name="T37" fmla="*/ 734 h 934"/>
                  <a:gd name="T38" fmla="*/ 606 w 606"/>
                  <a:gd name="T39" fmla="*/ 934 h 934"/>
                  <a:gd name="T40" fmla="*/ 606 w 606"/>
                  <a:gd name="T41" fmla="*/ 734 h 934"/>
                  <a:gd name="T42" fmla="*/ 602 w 606"/>
                  <a:gd name="T43" fmla="*/ 686 h 934"/>
                  <a:gd name="T44" fmla="*/ 592 w 606"/>
                  <a:gd name="T45" fmla="*/ 642 h 934"/>
                  <a:gd name="T46" fmla="*/ 576 w 606"/>
                  <a:gd name="T47" fmla="*/ 600 h 934"/>
                  <a:gd name="T48" fmla="*/ 552 w 606"/>
                  <a:gd name="T49" fmla="*/ 562 h 934"/>
                  <a:gd name="T50" fmla="*/ 526 w 606"/>
                  <a:gd name="T51" fmla="*/ 528 h 934"/>
                  <a:gd name="T52" fmla="*/ 492 w 606"/>
                  <a:gd name="T53" fmla="*/ 498 h 934"/>
                  <a:gd name="T54" fmla="*/ 456 w 606"/>
                  <a:gd name="T55" fmla="*/ 472 h 934"/>
                  <a:gd name="T56" fmla="*/ 416 w 606"/>
                  <a:gd name="T57" fmla="*/ 452 h 934"/>
                  <a:gd name="T58" fmla="*/ 436 w 606"/>
                  <a:gd name="T59" fmla="*/ 444 h 934"/>
                  <a:gd name="T60" fmla="*/ 474 w 606"/>
                  <a:gd name="T61" fmla="*/ 420 h 934"/>
                  <a:gd name="T62" fmla="*/ 510 w 606"/>
                  <a:gd name="T63" fmla="*/ 394 h 934"/>
                  <a:gd name="T64" fmla="*/ 540 w 606"/>
                  <a:gd name="T65" fmla="*/ 360 h 934"/>
                  <a:gd name="T66" fmla="*/ 564 w 606"/>
                  <a:gd name="T67" fmla="*/ 324 h 934"/>
                  <a:gd name="T68" fmla="*/ 584 w 606"/>
                  <a:gd name="T69" fmla="*/ 284 h 934"/>
                  <a:gd name="T70" fmla="*/ 598 w 606"/>
                  <a:gd name="T71" fmla="*/ 240 h 934"/>
                  <a:gd name="T72" fmla="*/ 606 w 606"/>
                  <a:gd name="T73" fmla="*/ 196 h 934"/>
                  <a:gd name="T74" fmla="*/ 606 w 606"/>
                  <a:gd name="T75" fmla="*/ 172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6" h="934">
                    <a:moveTo>
                      <a:pt x="606" y="172"/>
                    </a:moveTo>
                    <a:lnTo>
                      <a:pt x="606" y="0"/>
                    </a:lnTo>
                    <a:lnTo>
                      <a:pt x="0" y="0"/>
                    </a:lnTo>
                    <a:lnTo>
                      <a:pt x="0" y="172"/>
                    </a:lnTo>
                    <a:lnTo>
                      <a:pt x="0" y="172"/>
                    </a:lnTo>
                    <a:lnTo>
                      <a:pt x="2" y="196"/>
                    </a:lnTo>
                    <a:lnTo>
                      <a:pt x="4" y="218"/>
                    </a:lnTo>
                    <a:lnTo>
                      <a:pt x="8" y="240"/>
                    </a:lnTo>
                    <a:lnTo>
                      <a:pt x="14" y="262"/>
                    </a:lnTo>
                    <a:lnTo>
                      <a:pt x="22" y="284"/>
                    </a:lnTo>
                    <a:lnTo>
                      <a:pt x="32" y="304"/>
                    </a:lnTo>
                    <a:lnTo>
                      <a:pt x="42" y="324"/>
                    </a:lnTo>
                    <a:lnTo>
                      <a:pt x="54" y="344"/>
                    </a:lnTo>
                    <a:lnTo>
                      <a:pt x="68" y="360"/>
                    </a:lnTo>
                    <a:lnTo>
                      <a:pt x="82" y="378"/>
                    </a:lnTo>
                    <a:lnTo>
                      <a:pt x="98" y="394"/>
                    </a:lnTo>
                    <a:lnTo>
                      <a:pt x="114" y="408"/>
                    </a:lnTo>
                    <a:lnTo>
                      <a:pt x="132" y="420"/>
                    </a:lnTo>
                    <a:lnTo>
                      <a:pt x="150" y="432"/>
                    </a:lnTo>
                    <a:lnTo>
                      <a:pt x="170" y="444"/>
                    </a:lnTo>
                    <a:lnTo>
                      <a:pt x="190" y="452"/>
                    </a:lnTo>
                    <a:lnTo>
                      <a:pt x="190" y="452"/>
                    </a:lnTo>
                    <a:lnTo>
                      <a:pt x="170" y="462"/>
                    </a:lnTo>
                    <a:lnTo>
                      <a:pt x="150" y="472"/>
                    </a:lnTo>
                    <a:lnTo>
                      <a:pt x="132" y="484"/>
                    </a:lnTo>
                    <a:lnTo>
                      <a:pt x="114" y="498"/>
                    </a:lnTo>
                    <a:lnTo>
                      <a:pt x="98" y="512"/>
                    </a:lnTo>
                    <a:lnTo>
                      <a:pt x="82" y="528"/>
                    </a:lnTo>
                    <a:lnTo>
                      <a:pt x="68" y="544"/>
                    </a:lnTo>
                    <a:lnTo>
                      <a:pt x="54" y="562"/>
                    </a:lnTo>
                    <a:lnTo>
                      <a:pt x="42" y="580"/>
                    </a:lnTo>
                    <a:lnTo>
                      <a:pt x="32" y="600"/>
                    </a:lnTo>
                    <a:lnTo>
                      <a:pt x="22" y="622"/>
                    </a:lnTo>
                    <a:lnTo>
                      <a:pt x="14" y="642"/>
                    </a:lnTo>
                    <a:lnTo>
                      <a:pt x="8" y="664"/>
                    </a:lnTo>
                    <a:lnTo>
                      <a:pt x="4" y="686"/>
                    </a:lnTo>
                    <a:lnTo>
                      <a:pt x="2" y="710"/>
                    </a:lnTo>
                    <a:lnTo>
                      <a:pt x="0" y="734"/>
                    </a:lnTo>
                    <a:lnTo>
                      <a:pt x="0" y="934"/>
                    </a:lnTo>
                    <a:lnTo>
                      <a:pt x="606" y="934"/>
                    </a:lnTo>
                    <a:lnTo>
                      <a:pt x="606" y="734"/>
                    </a:lnTo>
                    <a:lnTo>
                      <a:pt x="606" y="734"/>
                    </a:lnTo>
                    <a:lnTo>
                      <a:pt x="606" y="710"/>
                    </a:lnTo>
                    <a:lnTo>
                      <a:pt x="602" y="686"/>
                    </a:lnTo>
                    <a:lnTo>
                      <a:pt x="598" y="664"/>
                    </a:lnTo>
                    <a:lnTo>
                      <a:pt x="592" y="642"/>
                    </a:lnTo>
                    <a:lnTo>
                      <a:pt x="584" y="622"/>
                    </a:lnTo>
                    <a:lnTo>
                      <a:pt x="576" y="600"/>
                    </a:lnTo>
                    <a:lnTo>
                      <a:pt x="564" y="580"/>
                    </a:lnTo>
                    <a:lnTo>
                      <a:pt x="552" y="562"/>
                    </a:lnTo>
                    <a:lnTo>
                      <a:pt x="540" y="544"/>
                    </a:lnTo>
                    <a:lnTo>
                      <a:pt x="526" y="528"/>
                    </a:lnTo>
                    <a:lnTo>
                      <a:pt x="510" y="512"/>
                    </a:lnTo>
                    <a:lnTo>
                      <a:pt x="492" y="498"/>
                    </a:lnTo>
                    <a:lnTo>
                      <a:pt x="474" y="484"/>
                    </a:lnTo>
                    <a:lnTo>
                      <a:pt x="456" y="472"/>
                    </a:lnTo>
                    <a:lnTo>
                      <a:pt x="436" y="462"/>
                    </a:lnTo>
                    <a:lnTo>
                      <a:pt x="416" y="452"/>
                    </a:lnTo>
                    <a:lnTo>
                      <a:pt x="416" y="452"/>
                    </a:lnTo>
                    <a:lnTo>
                      <a:pt x="436" y="444"/>
                    </a:lnTo>
                    <a:lnTo>
                      <a:pt x="456" y="432"/>
                    </a:lnTo>
                    <a:lnTo>
                      <a:pt x="474" y="420"/>
                    </a:lnTo>
                    <a:lnTo>
                      <a:pt x="492" y="408"/>
                    </a:lnTo>
                    <a:lnTo>
                      <a:pt x="510" y="394"/>
                    </a:lnTo>
                    <a:lnTo>
                      <a:pt x="526" y="378"/>
                    </a:lnTo>
                    <a:lnTo>
                      <a:pt x="540" y="360"/>
                    </a:lnTo>
                    <a:lnTo>
                      <a:pt x="552" y="344"/>
                    </a:lnTo>
                    <a:lnTo>
                      <a:pt x="564" y="324"/>
                    </a:lnTo>
                    <a:lnTo>
                      <a:pt x="576" y="304"/>
                    </a:lnTo>
                    <a:lnTo>
                      <a:pt x="584" y="284"/>
                    </a:lnTo>
                    <a:lnTo>
                      <a:pt x="592" y="262"/>
                    </a:lnTo>
                    <a:lnTo>
                      <a:pt x="598" y="240"/>
                    </a:lnTo>
                    <a:lnTo>
                      <a:pt x="602" y="218"/>
                    </a:lnTo>
                    <a:lnTo>
                      <a:pt x="606" y="196"/>
                    </a:lnTo>
                    <a:lnTo>
                      <a:pt x="606" y="172"/>
                    </a:lnTo>
                    <a:lnTo>
                      <a:pt x="606" y="172"/>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34"/>
              <p:cNvSpPr>
                <a:spLocks noChangeShapeType="1"/>
              </p:cNvSpPr>
              <p:nvPr/>
            </p:nvSpPr>
            <p:spPr bwMode="auto">
              <a:xfrm>
                <a:off x="17068800" y="5503863"/>
                <a:ext cx="107950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35"/>
              <p:cNvSpPr>
                <a:spLocks noChangeShapeType="1"/>
              </p:cNvSpPr>
              <p:nvPr/>
            </p:nvSpPr>
            <p:spPr bwMode="auto">
              <a:xfrm>
                <a:off x="17068800" y="7202488"/>
                <a:ext cx="1079500" cy="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6"/>
              <p:cNvSpPr>
                <a:spLocks/>
              </p:cNvSpPr>
              <p:nvPr/>
            </p:nvSpPr>
            <p:spPr bwMode="auto">
              <a:xfrm>
                <a:off x="17278350" y="6761163"/>
                <a:ext cx="660400" cy="330200"/>
              </a:xfrm>
              <a:custGeom>
                <a:avLst/>
                <a:gdLst>
                  <a:gd name="T0" fmla="*/ 0 w 416"/>
                  <a:gd name="T1" fmla="*/ 208 h 208"/>
                  <a:gd name="T2" fmla="*/ 208 w 416"/>
                  <a:gd name="T3" fmla="*/ 0 h 208"/>
                  <a:gd name="T4" fmla="*/ 416 w 416"/>
                  <a:gd name="T5" fmla="*/ 208 h 208"/>
                  <a:gd name="T6" fmla="*/ 0 w 416"/>
                  <a:gd name="T7" fmla="*/ 208 h 208"/>
                </a:gdLst>
                <a:ahLst/>
                <a:cxnLst>
                  <a:cxn ang="0">
                    <a:pos x="T0" y="T1"/>
                  </a:cxn>
                  <a:cxn ang="0">
                    <a:pos x="T2" y="T3"/>
                  </a:cxn>
                  <a:cxn ang="0">
                    <a:pos x="T4" y="T5"/>
                  </a:cxn>
                  <a:cxn ang="0">
                    <a:pos x="T6" y="T7"/>
                  </a:cxn>
                </a:cxnLst>
                <a:rect l="0" t="0" r="r" b="b"/>
                <a:pathLst>
                  <a:path w="416" h="208">
                    <a:moveTo>
                      <a:pt x="0" y="208"/>
                    </a:moveTo>
                    <a:lnTo>
                      <a:pt x="208" y="0"/>
                    </a:lnTo>
                    <a:lnTo>
                      <a:pt x="416" y="208"/>
                    </a:lnTo>
                    <a:lnTo>
                      <a:pt x="0" y="208"/>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7"/>
              <p:cNvSpPr>
                <a:spLocks/>
              </p:cNvSpPr>
              <p:nvPr/>
            </p:nvSpPr>
            <p:spPr bwMode="auto">
              <a:xfrm>
                <a:off x="17364075" y="6021388"/>
                <a:ext cx="488950" cy="244475"/>
              </a:xfrm>
              <a:custGeom>
                <a:avLst/>
                <a:gdLst>
                  <a:gd name="T0" fmla="*/ 308 w 308"/>
                  <a:gd name="T1" fmla="*/ 0 h 154"/>
                  <a:gd name="T2" fmla="*/ 154 w 308"/>
                  <a:gd name="T3" fmla="*/ 154 h 154"/>
                  <a:gd name="T4" fmla="*/ 0 w 308"/>
                  <a:gd name="T5" fmla="*/ 0 h 154"/>
                  <a:gd name="T6" fmla="*/ 308 w 308"/>
                  <a:gd name="T7" fmla="*/ 0 h 154"/>
                </a:gdLst>
                <a:ahLst/>
                <a:cxnLst>
                  <a:cxn ang="0">
                    <a:pos x="T0" y="T1"/>
                  </a:cxn>
                  <a:cxn ang="0">
                    <a:pos x="T2" y="T3"/>
                  </a:cxn>
                  <a:cxn ang="0">
                    <a:pos x="T4" y="T5"/>
                  </a:cxn>
                  <a:cxn ang="0">
                    <a:pos x="T6" y="T7"/>
                  </a:cxn>
                </a:cxnLst>
                <a:rect l="0" t="0" r="r" b="b"/>
                <a:pathLst>
                  <a:path w="308" h="154">
                    <a:moveTo>
                      <a:pt x="308" y="0"/>
                    </a:moveTo>
                    <a:lnTo>
                      <a:pt x="154" y="154"/>
                    </a:lnTo>
                    <a:lnTo>
                      <a:pt x="0" y="0"/>
                    </a:lnTo>
                    <a:lnTo>
                      <a:pt x="308" y="0"/>
                    </a:lnTo>
                    <a:close/>
                  </a:path>
                </a:pathLst>
              </a:custGeom>
              <a:noFill/>
              <a:ln w="6350">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38"/>
              <p:cNvSpPr>
                <a:spLocks noChangeShapeType="1"/>
              </p:cNvSpPr>
              <p:nvPr/>
            </p:nvSpPr>
            <p:spPr bwMode="auto">
              <a:xfrm>
                <a:off x="17608550" y="6351588"/>
                <a:ext cx="0" cy="857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Line 39"/>
              <p:cNvSpPr>
                <a:spLocks noChangeShapeType="1"/>
              </p:cNvSpPr>
              <p:nvPr/>
            </p:nvSpPr>
            <p:spPr bwMode="auto">
              <a:xfrm>
                <a:off x="17608550" y="6510338"/>
                <a:ext cx="0" cy="82550"/>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40"/>
              <p:cNvSpPr>
                <a:spLocks noChangeShapeType="1"/>
              </p:cNvSpPr>
              <p:nvPr/>
            </p:nvSpPr>
            <p:spPr bwMode="auto">
              <a:xfrm>
                <a:off x="17608550" y="6665913"/>
                <a:ext cx="0" cy="85725"/>
              </a:xfrm>
              <a:prstGeom prst="line">
                <a:avLst/>
              </a:prstGeom>
              <a:noFill/>
              <a:ln w="6350">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09" name="直接连接符 108"/>
          <p:cNvCxnSpPr/>
          <p:nvPr/>
        </p:nvCxnSpPr>
        <p:spPr>
          <a:xfrm>
            <a:off x="795" y="3551928"/>
            <a:ext cx="1627537"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4579527" y="4148126"/>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sp>
        <p:nvSpPr>
          <p:cNvPr id="111" name="矩形 110"/>
          <p:cNvSpPr/>
          <p:nvPr/>
        </p:nvSpPr>
        <p:spPr>
          <a:xfrm>
            <a:off x="7932790" y="4725208"/>
            <a:ext cx="2459229" cy="919227"/>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1"/>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sp>
        <p:nvSpPr>
          <p:cNvPr id="112" name="矩形 111"/>
          <p:cNvSpPr/>
          <p:nvPr/>
        </p:nvSpPr>
        <p:spPr>
          <a:xfrm>
            <a:off x="1918797" y="2041681"/>
            <a:ext cx="2459229" cy="919227"/>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请在此输入您的标题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请在此输入您的文字，请在此输入您的文字，请在此输入您的文字</a:t>
            </a:r>
          </a:p>
        </p:txBody>
      </p:sp>
      <p:sp>
        <p:nvSpPr>
          <p:cNvPr id="2" name="标题 1"/>
          <p:cNvSpPr>
            <a:spLocks noGrp="1"/>
          </p:cNvSpPr>
          <p:nvPr>
            <p:ph type="title"/>
          </p:nvPr>
        </p:nvSpPr>
        <p:spPr/>
        <p:txBody>
          <a:bodyPr/>
          <a:lstStyle/>
          <a:p>
            <a:r>
              <a:rPr lang="zh-CN" altLang="en-US" dirty="0">
                <a:solidFill>
                  <a:srgbClr val="AE4E06"/>
                </a:solidFill>
              </a:rPr>
              <a:t>单击此处添加标题</a:t>
            </a:r>
          </a:p>
        </p:txBody>
      </p:sp>
    </p:spTree>
    <p:custDataLst>
      <p:tags r:id="rId1"/>
    </p:custDataLst>
    <p:extLst>
      <p:ext uri="{BB962C8B-B14F-4D97-AF65-F5344CB8AC3E}">
        <p14:creationId xmlns:p14="http://schemas.microsoft.com/office/powerpoint/2010/main" val="28485923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up)">
                                      <p:cBhvr>
                                        <p:cTn id="7" dur="500"/>
                                        <p:tgtEl>
                                          <p:spTgt spid="7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p:cTn id="11" dur="500" fill="hold"/>
                                        <p:tgtEl>
                                          <p:spTgt spid="72"/>
                                        </p:tgtEl>
                                        <p:attrNameLst>
                                          <p:attrName>ppt_w</p:attrName>
                                        </p:attrNameLst>
                                      </p:cBhvr>
                                      <p:tavLst>
                                        <p:tav tm="0">
                                          <p:val>
                                            <p:fltVal val="0"/>
                                          </p:val>
                                        </p:tav>
                                        <p:tav tm="100000">
                                          <p:val>
                                            <p:strVal val="#ppt_w"/>
                                          </p:val>
                                        </p:tav>
                                      </p:tavLst>
                                    </p:anim>
                                    <p:anim calcmode="lin" valueType="num">
                                      <p:cBhvr>
                                        <p:cTn id="12" dur="500" fill="hold"/>
                                        <p:tgtEl>
                                          <p:spTgt spid="72"/>
                                        </p:tgtEl>
                                        <p:attrNameLst>
                                          <p:attrName>ppt_h</p:attrName>
                                        </p:attrNameLst>
                                      </p:cBhvr>
                                      <p:tavLst>
                                        <p:tav tm="0">
                                          <p:val>
                                            <p:fltVal val="0"/>
                                          </p:val>
                                        </p:tav>
                                        <p:tav tm="100000">
                                          <p:val>
                                            <p:strVal val="#ppt_h"/>
                                          </p:val>
                                        </p:tav>
                                      </p:tavLst>
                                    </p:anim>
                                    <p:animEffect transition="in" filter="fade">
                                      <p:cBhvr>
                                        <p:cTn id="13" dur="500"/>
                                        <p:tgtEl>
                                          <p:spTgt spid="72"/>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right)">
                                      <p:cBhvr>
                                        <p:cTn id="17" dur="1000"/>
                                        <p:tgtEl>
                                          <p:spTgt spid="69"/>
                                        </p:tgtEl>
                                      </p:cBhvr>
                                    </p:animEffect>
                                  </p:childTnLst>
                                </p:cTn>
                              </p:par>
                              <p:par>
                                <p:cTn id="18" presetID="53" presetClass="entr" presetSubtype="16" fill="hold" nodeType="withEffect">
                                  <p:stCondLst>
                                    <p:cond delay="25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Effect transition="in" filter="fade">
                                      <p:cBhvr>
                                        <p:cTn id="22" dur="500"/>
                                        <p:tgtEl>
                                          <p:spTgt spid="86"/>
                                        </p:tgtEl>
                                      </p:cBhvr>
                                    </p:animEffect>
                                  </p:childTnLst>
                                </p:cTn>
                              </p:par>
                              <p:par>
                                <p:cTn id="23" presetID="53" presetClass="entr" presetSubtype="16" fill="hold" nodeType="withEffect">
                                  <p:stCondLst>
                                    <p:cond delay="500"/>
                                  </p:stCondLst>
                                  <p:childTnLst>
                                    <p:set>
                                      <p:cBhvr>
                                        <p:cTn id="24" dur="1" fill="hold">
                                          <p:stCondLst>
                                            <p:cond delay="0"/>
                                          </p:stCondLst>
                                        </p:cTn>
                                        <p:tgtEl>
                                          <p:spTgt spid="98"/>
                                        </p:tgtEl>
                                        <p:attrNameLst>
                                          <p:attrName>style.visibility</p:attrName>
                                        </p:attrNameLst>
                                      </p:cBhvr>
                                      <p:to>
                                        <p:strVal val="visible"/>
                                      </p:to>
                                    </p:set>
                                    <p:anim calcmode="lin" valueType="num">
                                      <p:cBhvr>
                                        <p:cTn id="25" dur="500" fill="hold"/>
                                        <p:tgtEl>
                                          <p:spTgt spid="98"/>
                                        </p:tgtEl>
                                        <p:attrNameLst>
                                          <p:attrName>ppt_w</p:attrName>
                                        </p:attrNameLst>
                                      </p:cBhvr>
                                      <p:tavLst>
                                        <p:tav tm="0">
                                          <p:val>
                                            <p:fltVal val="0"/>
                                          </p:val>
                                        </p:tav>
                                        <p:tav tm="100000">
                                          <p:val>
                                            <p:strVal val="#ppt_w"/>
                                          </p:val>
                                        </p:tav>
                                      </p:tavLst>
                                    </p:anim>
                                    <p:anim calcmode="lin" valueType="num">
                                      <p:cBhvr>
                                        <p:cTn id="26" dur="500" fill="hold"/>
                                        <p:tgtEl>
                                          <p:spTgt spid="98"/>
                                        </p:tgtEl>
                                        <p:attrNameLst>
                                          <p:attrName>ppt_h</p:attrName>
                                        </p:attrNameLst>
                                      </p:cBhvr>
                                      <p:tavLst>
                                        <p:tav tm="0">
                                          <p:val>
                                            <p:fltVal val="0"/>
                                          </p:val>
                                        </p:tav>
                                        <p:tav tm="100000">
                                          <p:val>
                                            <p:strVal val="#ppt_h"/>
                                          </p:val>
                                        </p:tav>
                                      </p:tavLst>
                                    </p:anim>
                                    <p:animEffect transition="in" filter="fade">
                                      <p:cBhvr>
                                        <p:cTn id="27" dur="500"/>
                                        <p:tgtEl>
                                          <p:spTgt spid="98"/>
                                        </p:tgtEl>
                                      </p:cBhvr>
                                    </p:animEffect>
                                  </p:childTnLst>
                                </p:cTn>
                              </p:par>
                              <p:par>
                                <p:cTn id="28" presetID="53" presetClass="entr" presetSubtype="16" fill="hold" nodeType="withEffect">
                                  <p:stCondLst>
                                    <p:cond delay="750"/>
                                  </p:stCondLst>
                                  <p:childTnLst>
                                    <p:set>
                                      <p:cBhvr>
                                        <p:cTn id="29" dur="1" fill="hold">
                                          <p:stCondLst>
                                            <p:cond delay="0"/>
                                          </p:stCondLst>
                                        </p:cTn>
                                        <p:tgtEl>
                                          <p:spTgt spid="92"/>
                                        </p:tgtEl>
                                        <p:attrNameLst>
                                          <p:attrName>style.visibility</p:attrName>
                                        </p:attrNameLst>
                                      </p:cBhvr>
                                      <p:to>
                                        <p:strVal val="visible"/>
                                      </p:to>
                                    </p:set>
                                    <p:anim calcmode="lin" valueType="num">
                                      <p:cBhvr>
                                        <p:cTn id="30" dur="500" fill="hold"/>
                                        <p:tgtEl>
                                          <p:spTgt spid="92"/>
                                        </p:tgtEl>
                                        <p:attrNameLst>
                                          <p:attrName>ppt_w</p:attrName>
                                        </p:attrNameLst>
                                      </p:cBhvr>
                                      <p:tavLst>
                                        <p:tav tm="0">
                                          <p:val>
                                            <p:fltVal val="0"/>
                                          </p:val>
                                        </p:tav>
                                        <p:tav tm="100000">
                                          <p:val>
                                            <p:strVal val="#ppt_w"/>
                                          </p:val>
                                        </p:tav>
                                      </p:tavLst>
                                    </p:anim>
                                    <p:anim calcmode="lin" valueType="num">
                                      <p:cBhvr>
                                        <p:cTn id="31" dur="500" fill="hold"/>
                                        <p:tgtEl>
                                          <p:spTgt spid="92"/>
                                        </p:tgtEl>
                                        <p:attrNameLst>
                                          <p:attrName>ppt_h</p:attrName>
                                        </p:attrNameLst>
                                      </p:cBhvr>
                                      <p:tavLst>
                                        <p:tav tm="0">
                                          <p:val>
                                            <p:fltVal val="0"/>
                                          </p:val>
                                        </p:tav>
                                        <p:tav tm="100000">
                                          <p:val>
                                            <p:strVal val="#ppt_h"/>
                                          </p:val>
                                        </p:tav>
                                      </p:tavLst>
                                    </p:anim>
                                    <p:animEffect transition="in" filter="fade">
                                      <p:cBhvr>
                                        <p:cTn id="32" dur="500"/>
                                        <p:tgtEl>
                                          <p:spTgt spid="92"/>
                                        </p:tgtEl>
                                      </p:cBhvr>
                                    </p:animEffect>
                                  </p:childTnLst>
                                </p:cTn>
                              </p:par>
                            </p:childTnLst>
                          </p:cTn>
                        </p:par>
                        <p:par>
                          <p:cTn id="33" fill="hold">
                            <p:stCondLst>
                              <p:cond delay="2250"/>
                            </p:stCondLst>
                            <p:childTnLst>
                              <p:par>
                                <p:cTn id="34" presetID="22" presetClass="entr" presetSubtype="1" fill="hold" nodeType="after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wipe(up)">
                                      <p:cBhvr>
                                        <p:cTn id="36" dur="500"/>
                                        <p:tgtEl>
                                          <p:spTgt spid="67"/>
                                        </p:tgtEl>
                                      </p:cBhvr>
                                    </p:animEffect>
                                  </p:childTnLst>
                                </p:cTn>
                              </p:par>
                            </p:childTnLst>
                          </p:cTn>
                        </p:par>
                        <p:par>
                          <p:cTn id="37" fill="hold">
                            <p:stCondLst>
                              <p:cond delay="2750"/>
                            </p:stCondLst>
                            <p:childTnLst>
                              <p:par>
                                <p:cTn id="38" presetID="42" presetClass="entr" presetSubtype="0" fill="hold" grpId="0" nodeType="afterEffect">
                                  <p:stCondLst>
                                    <p:cond delay="0"/>
                                  </p:stCondLst>
                                  <p:childTnLst>
                                    <p:set>
                                      <p:cBhvr>
                                        <p:cTn id="39" dur="1" fill="hold">
                                          <p:stCondLst>
                                            <p:cond delay="0"/>
                                          </p:stCondLst>
                                        </p:cTn>
                                        <p:tgtEl>
                                          <p:spTgt spid="111"/>
                                        </p:tgtEl>
                                        <p:attrNameLst>
                                          <p:attrName>style.visibility</p:attrName>
                                        </p:attrNameLst>
                                      </p:cBhvr>
                                      <p:to>
                                        <p:strVal val="visible"/>
                                      </p:to>
                                    </p:set>
                                    <p:animEffect transition="in" filter="fade">
                                      <p:cBhvr>
                                        <p:cTn id="40" dur="500"/>
                                        <p:tgtEl>
                                          <p:spTgt spid="111"/>
                                        </p:tgtEl>
                                      </p:cBhvr>
                                    </p:animEffect>
                                    <p:anim calcmode="lin" valueType="num">
                                      <p:cBhvr>
                                        <p:cTn id="41" dur="500" fill="hold"/>
                                        <p:tgtEl>
                                          <p:spTgt spid="111"/>
                                        </p:tgtEl>
                                        <p:attrNameLst>
                                          <p:attrName>ppt_x</p:attrName>
                                        </p:attrNameLst>
                                      </p:cBhvr>
                                      <p:tavLst>
                                        <p:tav tm="0">
                                          <p:val>
                                            <p:strVal val="#ppt_x"/>
                                          </p:val>
                                        </p:tav>
                                        <p:tav tm="100000">
                                          <p:val>
                                            <p:strVal val="#ppt_x"/>
                                          </p:val>
                                        </p:tav>
                                      </p:tavLst>
                                    </p:anim>
                                    <p:anim calcmode="lin" valueType="num">
                                      <p:cBhvr>
                                        <p:cTn id="42" dur="500" fill="hold"/>
                                        <p:tgtEl>
                                          <p:spTgt spid="111"/>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22" presetClass="entr" presetSubtype="4" fill="hold" nodeType="after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down)">
                                      <p:cBhvr>
                                        <p:cTn id="46" dur="500"/>
                                        <p:tgtEl>
                                          <p:spTgt spid="65"/>
                                        </p:tgtEl>
                                      </p:cBhvr>
                                    </p:animEffect>
                                  </p:childTnLst>
                                </p:cTn>
                              </p:par>
                            </p:childTnLst>
                          </p:cTn>
                        </p:par>
                        <p:par>
                          <p:cTn id="47" fill="hold">
                            <p:stCondLst>
                              <p:cond delay="375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500"/>
                                        <p:tgtEl>
                                          <p:spTgt spid="71"/>
                                        </p:tgtEl>
                                      </p:cBhvr>
                                    </p:animEffect>
                                    <p:anim calcmode="lin" valueType="num">
                                      <p:cBhvr>
                                        <p:cTn id="51" dur="500" fill="hold"/>
                                        <p:tgtEl>
                                          <p:spTgt spid="71"/>
                                        </p:tgtEl>
                                        <p:attrNameLst>
                                          <p:attrName>ppt_x</p:attrName>
                                        </p:attrNameLst>
                                      </p:cBhvr>
                                      <p:tavLst>
                                        <p:tav tm="0">
                                          <p:val>
                                            <p:strVal val="#ppt_x"/>
                                          </p:val>
                                        </p:tav>
                                        <p:tav tm="100000">
                                          <p:val>
                                            <p:strVal val="#ppt_x"/>
                                          </p:val>
                                        </p:tav>
                                      </p:tavLst>
                                    </p:anim>
                                    <p:anim calcmode="lin" valueType="num">
                                      <p:cBhvr>
                                        <p:cTn id="52" dur="500" fill="hold"/>
                                        <p:tgtEl>
                                          <p:spTgt spid="71"/>
                                        </p:tgtEl>
                                        <p:attrNameLst>
                                          <p:attrName>ppt_y</p:attrName>
                                        </p:attrNameLst>
                                      </p:cBhvr>
                                      <p:tavLst>
                                        <p:tav tm="0">
                                          <p:val>
                                            <p:strVal val="#ppt_y-.1"/>
                                          </p:val>
                                        </p:tav>
                                        <p:tav tm="100000">
                                          <p:val>
                                            <p:strVal val="#ppt_y"/>
                                          </p:val>
                                        </p:tav>
                                      </p:tavLst>
                                    </p:anim>
                                  </p:childTnLst>
                                </p:cTn>
                              </p:par>
                            </p:childTnLst>
                          </p:cTn>
                        </p:par>
                        <p:par>
                          <p:cTn id="53" fill="hold">
                            <p:stCondLst>
                              <p:cond delay="4250"/>
                            </p:stCondLst>
                            <p:childTnLst>
                              <p:par>
                                <p:cTn id="54" presetID="22" presetClass="entr" presetSubtype="1" fill="hold" nodeType="after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wipe(up)">
                                      <p:cBhvr>
                                        <p:cTn id="56" dur="500"/>
                                        <p:tgtEl>
                                          <p:spTgt spid="66"/>
                                        </p:tgtEl>
                                      </p:cBhvr>
                                    </p:animEffect>
                                  </p:childTnLst>
                                </p:cTn>
                              </p:par>
                            </p:childTnLst>
                          </p:cTn>
                        </p:par>
                        <p:par>
                          <p:cTn id="57" fill="hold">
                            <p:stCondLst>
                              <p:cond delay="4750"/>
                            </p:stCondLst>
                            <p:childTnLst>
                              <p:par>
                                <p:cTn id="58" presetID="42" presetClass="entr" presetSubtype="0" fill="hold" grpId="0" nodeType="afterEffect">
                                  <p:stCondLst>
                                    <p:cond delay="0"/>
                                  </p:stCondLst>
                                  <p:childTnLst>
                                    <p:set>
                                      <p:cBhvr>
                                        <p:cTn id="59" dur="1" fill="hold">
                                          <p:stCondLst>
                                            <p:cond delay="0"/>
                                          </p:stCondLst>
                                        </p:cTn>
                                        <p:tgtEl>
                                          <p:spTgt spid="110"/>
                                        </p:tgtEl>
                                        <p:attrNameLst>
                                          <p:attrName>style.visibility</p:attrName>
                                        </p:attrNameLst>
                                      </p:cBhvr>
                                      <p:to>
                                        <p:strVal val="visible"/>
                                      </p:to>
                                    </p:set>
                                    <p:animEffect transition="in" filter="fade">
                                      <p:cBhvr>
                                        <p:cTn id="60" dur="500"/>
                                        <p:tgtEl>
                                          <p:spTgt spid="110"/>
                                        </p:tgtEl>
                                      </p:cBhvr>
                                    </p:animEffect>
                                    <p:anim calcmode="lin" valueType="num">
                                      <p:cBhvr>
                                        <p:cTn id="61" dur="500" fill="hold"/>
                                        <p:tgtEl>
                                          <p:spTgt spid="110"/>
                                        </p:tgtEl>
                                        <p:attrNameLst>
                                          <p:attrName>ppt_x</p:attrName>
                                        </p:attrNameLst>
                                      </p:cBhvr>
                                      <p:tavLst>
                                        <p:tav tm="0">
                                          <p:val>
                                            <p:strVal val="#ppt_x"/>
                                          </p:val>
                                        </p:tav>
                                        <p:tav tm="100000">
                                          <p:val>
                                            <p:strVal val="#ppt_x"/>
                                          </p:val>
                                        </p:tav>
                                      </p:tavLst>
                                    </p:anim>
                                    <p:anim calcmode="lin" valueType="num">
                                      <p:cBhvr>
                                        <p:cTn id="62" dur="500" fill="hold"/>
                                        <p:tgtEl>
                                          <p:spTgt spid="110"/>
                                        </p:tgtEl>
                                        <p:attrNameLst>
                                          <p:attrName>ppt_y</p:attrName>
                                        </p:attrNameLst>
                                      </p:cBhvr>
                                      <p:tavLst>
                                        <p:tav tm="0">
                                          <p:val>
                                            <p:strVal val="#ppt_y+.1"/>
                                          </p:val>
                                        </p:tav>
                                        <p:tav tm="100000">
                                          <p:val>
                                            <p:strVal val="#ppt_y"/>
                                          </p:val>
                                        </p:tav>
                                      </p:tavLst>
                                    </p:anim>
                                  </p:childTnLst>
                                </p:cTn>
                              </p:par>
                            </p:childTnLst>
                          </p:cTn>
                        </p:par>
                        <p:par>
                          <p:cTn id="63" fill="hold">
                            <p:stCondLst>
                              <p:cond delay="5250"/>
                            </p:stCondLst>
                            <p:childTnLst>
                              <p:par>
                                <p:cTn id="64" presetID="22" presetClass="entr" presetSubtype="4" fill="hold" nodeType="afterEffect">
                                  <p:stCondLst>
                                    <p:cond delay="0"/>
                                  </p:stCondLst>
                                  <p:childTnLst>
                                    <p:set>
                                      <p:cBhvr>
                                        <p:cTn id="65" dur="1" fill="hold">
                                          <p:stCondLst>
                                            <p:cond delay="0"/>
                                          </p:stCondLst>
                                        </p:cTn>
                                        <p:tgtEl>
                                          <p:spTgt spid="68"/>
                                        </p:tgtEl>
                                        <p:attrNameLst>
                                          <p:attrName>style.visibility</p:attrName>
                                        </p:attrNameLst>
                                      </p:cBhvr>
                                      <p:to>
                                        <p:strVal val="visible"/>
                                      </p:to>
                                    </p:set>
                                    <p:animEffect transition="in" filter="wipe(down)">
                                      <p:cBhvr>
                                        <p:cTn id="66" dur="500"/>
                                        <p:tgtEl>
                                          <p:spTgt spid="68"/>
                                        </p:tgtEl>
                                      </p:cBhvr>
                                    </p:animEffect>
                                  </p:childTnLst>
                                </p:cTn>
                              </p:par>
                            </p:childTnLst>
                          </p:cTn>
                        </p:par>
                        <p:par>
                          <p:cTn id="67" fill="hold">
                            <p:stCondLst>
                              <p:cond delay="5750"/>
                            </p:stCondLst>
                            <p:childTnLst>
                              <p:par>
                                <p:cTn id="68" presetID="47" presetClass="entr" presetSubtype="0" fill="hold" grpId="0" nodeType="afterEffect">
                                  <p:stCondLst>
                                    <p:cond delay="0"/>
                                  </p:stCondLst>
                                  <p:childTnLst>
                                    <p:set>
                                      <p:cBhvr>
                                        <p:cTn id="69" dur="1" fill="hold">
                                          <p:stCondLst>
                                            <p:cond delay="0"/>
                                          </p:stCondLst>
                                        </p:cTn>
                                        <p:tgtEl>
                                          <p:spTgt spid="112"/>
                                        </p:tgtEl>
                                        <p:attrNameLst>
                                          <p:attrName>style.visibility</p:attrName>
                                        </p:attrNameLst>
                                      </p:cBhvr>
                                      <p:to>
                                        <p:strVal val="visible"/>
                                      </p:to>
                                    </p:set>
                                    <p:animEffect transition="in" filter="fade">
                                      <p:cBhvr>
                                        <p:cTn id="70" dur="500"/>
                                        <p:tgtEl>
                                          <p:spTgt spid="112"/>
                                        </p:tgtEl>
                                      </p:cBhvr>
                                    </p:animEffect>
                                    <p:anim calcmode="lin" valueType="num">
                                      <p:cBhvr>
                                        <p:cTn id="71" dur="500" fill="hold"/>
                                        <p:tgtEl>
                                          <p:spTgt spid="112"/>
                                        </p:tgtEl>
                                        <p:attrNameLst>
                                          <p:attrName>ppt_x</p:attrName>
                                        </p:attrNameLst>
                                      </p:cBhvr>
                                      <p:tavLst>
                                        <p:tav tm="0">
                                          <p:val>
                                            <p:strVal val="#ppt_x"/>
                                          </p:val>
                                        </p:tav>
                                        <p:tav tm="100000">
                                          <p:val>
                                            <p:strVal val="#ppt_x"/>
                                          </p:val>
                                        </p:tav>
                                      </p:tavLst>
                                    </p:anim>
                                    <p:anim calcmode="lin" valueType="num">
                                      <p:cBhvr>
                                        <p:cTn id="72" dur="500" fill="hold"/>
                                        <p:tgtEl>
                                          <p:spTgt spid="112"/>
                                        </p:tgtEl>
                                        <p:attrNameLst>
                                          <p:attrName>ppt_y</p:attrName>
                                        </p:attrNameLst>
                                      </p:cBhvr>
                                      <p:tavLst>
                                        <p:tav tm="0">
                                          <p:val>
                                            <p:strVal val="#ppt_y-.1"/>
                                          </p:val>
                                        </p:tav>
                                        <p:tav tm="100000">
                                          <p:val>
                                            <p:strVal val="#ppt_y"/>
                                          </p:val>
                                        </p:tav>
                                      </p:tavLst>
                                    </p:anim>
                                  </p:childTnLst>
                                </p:cTn>
                              </p:par>
                            </p:childTnLst>
                          </p:cTn>
                        </p:par>
                        <p:par>
                          <p:cTn id="73" fill="hold">
                            <p:stCondLst>
                              <p:cond delay="6250"/>
                            </p:stCondLst>
                            <p:childTnLst>
                              <p:par>
                                <p:cTn id="74" presetID="22" presetClass="entr" presetSubtype="2" fill="hold" nodeType="afterEffect">
                                  <p:stCondLst>
                                    <p:cond delay="0"/>
                                  </p:stCondLst>
                                  <p:childTnLst>
                                    <p:set>
                                      <p:cBhvr>
                                        <p:cTn id="75" dur="1" fill="hold">
                                          <p:stCondLst>
                                            <p:cond delay="0"/>
                                          </p:stCondLst>
                                        </p:cTn>
                                        <p:tgtEl>
                                          <p:spTgt spid="109"/>
                                        </p:tgtEl>
                                        <p:attrNameLst>
                                          <p:attrName>style.visibility</p:attrName>
                                        </p:attrNameLst>
                                      </p:cBhvr>
                                      <p:to>
                                        <p:strVal val="visible"/>
                                      </p:to>
                                    </p:set>
                                    <p:animEffect transition="in" filter="wipe(right)">
                                      <p:cBhvr>
                                        <p:cTn id="7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10" grpId="0"/>
      <p:bldP spid="111" grpId="0"/>
      <p:bldP spid="1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90"/>
  <p:tag name="ISPRING_ULTRA_SCORM_COURSE_ID" val="A85B1BEA-9220-40D8-81C3-5F27B83983E8"/>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RESOURCE_PATHS_HASH_PRESENTER" val="81dc6cc2b5d3bb112a57ed84cb4a457f1b495b88"/>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145">
      <a:dk1>
        <a:srgbClr val="000000"/>
      </a:dk1>
      <a:lt1>
        <a:srgbClr val="FFFFFF"/>
      </a:lt1>
      <a:dk2>
        <a:srgbClr val="AE4E06"/>
      </a:dk2>
      <a:lt2>
        <a:srgbClr val="E7E6E6"/>
      </a:lt2>
      <a:accent1>
        <a:srgbClr val="542603"/>
      </a:accent1>
      <a:accent2>
        <a:srgbClr val="AE4E06"/>
      </a:accent2>
      <a:accent3>
        <a:srgbClr val="542603"/>
      </a:accent3>
      <a:accent4>
        <a:srgbClr val="AE4E06"/>
      </a:accent4>
      <a:accent5>
        <a:srgbClr val="542603"/>
      </a:accent5>
      <a:accent6>
        <a:srgbClr val="AE4E06"/>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4461</Words>
  <Application>Microsoft Office PowerPoint</Application>
  <PresentationFormat>宽屏</PresentationFormat>
  <Paragraphs>403</Paragraphs>
  <Slides>34</Slides>
  <Notes>34</Notes>
  <HiddenSlides>0</HiddenSlides>
  <MMClips>2</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34</vt:i4>
      </vt:variant>
    </vt:vector>
  </HeadingPairs>
  <TitlesOfParts>
    <vt:vector size="49" baseType="lpstr">
      <vt:lpstr>Arial Black</vt:lpstr>
      <vt:lpstr>Franklin Gothic Book</vt:lpstr>
      <vt:lpstr>굴림</vt:lpstr>
      <vt:lpstr>Impact MT Std</vt:lpstr>
      <vt:lpstr>Wingdings</vt:lpstr>
      <vt:lpstr>方正清刻本悦宋简体</vt:lpstr>
      <vt:lpstr>宋体</vt:lpstr>
      <vt:lpstr>微软雅黑</vt:lpstr>
      <vt:lpstr>微软雅黑 Light</vt:lpstr>
      <vt:lpstr>Akzidenz-Grotesk BQ Condensed</vt:lpstr>
      <vt:lpstr>Arial</vt:lpstr>
      <vt:lpstr>Calibri</vt:lpstr>
      <vt:lpstr>Impact</vt:lpstr>
      <vt:lpstr>Open Sans</vt: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90</dc:title>
  <dc:creator>346</dc:creator>
  <cp:lastModifiedBy>office3624</cp:lastModifiedBy>
  <cp:revision>23</cp:revision>
  <dcterms:created xsi:type="dcterms:W3CDTF">2015-05-05T08:02:14Z</dcterms:created>
  <dcterms:modified xsi:type="dcterms:W3CDTF">2017-07-10T06:45:00Z</dcterms:modified>
</cp:coreProperties>
</file>