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notesSlides/notesSlide13.xml" ContentType="application/vnd.openxmlformats-officedocument.presentationml.notesSlide+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54.xml" ContentType="application/vnd.openxmlformats-officedocument.presentationml.tags+xml"/>
  <Override PartName="/ppt/tags/tag55.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5" r:id="rId2"/>
    <p:sldMasterId id="2147483666" r:id="rId3"/>
    <p:sldMasterId id="2147483677" r:id="rId4"/>
  </p:sldMasterIdLst>
  <p:notesMasterIdLst>
    <p:notesMasterId r:id="rId27"/>
  </p:notesMasterIdLst>
  <p:sldIdLst>
    <p:sldId id="408" r:id="rId5"/>
    <p:sldId id="367" r:id="rId6"/>
    <p:sldId id="325" r:id="rId7"/>
    <p:sldId id="351" r:id="rId8"/>
    <p:sldId id="373" r:id="rId9"/>
    <p:sldId id="374" r:id="rId10"/>
    <p:sldId id="375" r:id="rId11"/>
    <p:sldId id="378" r:id="rId12"/>
    <p:sldId id="309" r:id="rId13"/>
    <p:sldId id="281" r:id="rId14"/>
    <p:sldId id="379" r:id="rId15"/>
    <p:sldId id="342" r:id="rId16"/>
    <p:sldId id="297" r:id="rId17"/>
    <p:sldId id="381" r:id="rId18"/>
    <p:sldId id="312" r:id="rId19"/>
    <p:sldId id="348" r:id="rId20"/>
    <p:sldId id="382" r:id="rId21"/>
    <p:sldId id="280" r:id="rId22"/>
    <p:sldId id="409" r:id="rId23"/>
    <p:sldId id="403" r:id="rId24"/>
    <p:sldId id="410" r:id="rId25"/>
    <p:sldId id="411"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2">
          <p15:clr>
            <a:srgbClr val="A4A3A4"/>
          </p15:clr>
        </p15:guide>
        <p15:guide id="2" pos="3848">
          <p15:clr>
            <a:srgbClr val="A4A3A4"/>
          </p15:clr>
        </p15:guide>
        <p15:guide id="3" pos="353">
          <p15:clr>
            <a:srgbClr val="A4A3A4"/>
          </p15:clr>
        </p15:guide>
        <p15:guide id="4" pos="3207">
          <p15:clr>
            <a:srgbClr val="A4A3A4"/>
          </p15:clr>
        </p15:guide>
        <p15:guide id="5" pos="7296">
          <p15:clr>
            <a:srgbClr val="A4A3A4"/>
          </p15:clr>
        </p15:guide>
        <p15:guide id="6" pos="7104">
          <p15:clr>
            <a:srgbClr val="A4A3A4"/>
          </p15:clr>
        </p15:guide>
        <p15:guide id="7" orient="horz" pos="3888">
          <p15:clr>
            <a:srgbClr val="A4A3A4"/>
          </p15:clr>
        </p15:guide>
        <p15:guide id="8" orient="horz" pos="1049">
          <p15:clr>
            <a:srgbClr val="A4A3A4"/>
          </p15:clr>
        </p15:guide>
        <p15:guide id="9" orient="horz" pos="696">
          <p15:clr>
            <a:srgbClr val="A4A3A4"/>
          </p15:clr>
        </p15:guide>
        <p15:guide id="10" orient="horz" pos="319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F7F7F"/>
    <a:srgbClr val="0F6FC6"/>
    <a:srgbClr val="000000"/>
    <a:srgbClr val="4F81BD"/>
    <a:srgbClr val="BA0B31"/>
    <a:srgbClr val="0989B1"/>
    <a:srgbClr val="ECF0F1"/>
    <a:srgbClr val="7F8C8D"/>
    <a:srgbClr val="E74C3C"/>
    <a:srgbClr val="94B1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631" autoAdjust="0"/>
    <p:restoredTop sz="93342" autoAdjust="0"/>
  </p:normalViewPr>
  <p:slideViewPr>
    <p:cSldViewPr snapToGrid="0" showGuides="1">
      <p:cViewPr varScale="1">
        <p:scale>
          <a:sx n="80" d="100"/>
          <a:sy n="80" d="100"/>
        </p:scale>
        <p:origin x="710" y="62"/>
      </p:cViewPr>
      <p:guideLst>
        <p:guide orient="horz" pos="2102"/>
        <p:guide pos="3848"/>
        <p:guide pos="353"/>
        <p:guide pos="3207"/>
        <p:guide pos="7296"/>
        <p:guide pos="7104"/>
        <p:guide orient="horz" pos="3888"/>
        <p:guide orient="horz" pos="1049"/>
        <p:guide orient="horz" pos="696"/>
        <p:guide orient="horz" pos="3195"/>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2561309387222795E-2"/>
          <c:y val="0.18580661817187799"/>
          <c:w val="0.899307268039792"/>
          <c:h val="0.69640419748211801"/>
        </c:manualLayout>
      </c:layout>
      <c:lineChart>
        <c:grouping val="stacked"/>
        <c:varyColors val="0"/>
        <c:ser>
          <c:idx val="0"/>
          <c:order val="0"/>
          <c:tx>
            <c:strRef>
              <c:f>Sheet1!$B$1</c:f>
              <c:strCache>
                <c:ptCount val="1"/>
                <c:pt idx="0">
                  <c:v>Series 1</c:v>
                </c:pt>
              </c:strCache>
            </c:strRef>
          </c:tx>
          <c:spPr>
            <a:ln w="28575" cap="rnd">
              <a:solidFill>
                <a:schemeClr val="accent1"/>
              </a:solidFill>
              <a:round/>
            </a:ln>
            <a:effectLst/>
          </c:spPr>
          <c:marker>
            <c:symbol val="circle"/>
            <c:size val="8"/>
            <c:spPr>
              <a:solidFill>
                <a:schemeClr val="accent1"/>
              </a:solidFill>
              <a:ln cap="flat">
                <a:solidFill>
                  <a:schemeClr val="accent1"/>
                </a:solidFill>
                <a:bevel/>
              </a:ln>
              <a:effectLst/>
            </c:spPr>
          </c:marker>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4.3</c:v>
                </c:pt>
                <c:pt idx="1">
                  <c:v>1</c:v>
                </c:pt>
                <c:pt idx="2">
                  <c:v>3.5</c:v>
                </c:pt>
                <c:pt idx="3">
                  <c:v>2.4</c:v>
                </c:pt>
                <c:pt idx="4">
                  <c:v>4.0999999999999996</c:v>
                </c:pt>
                <c:pt idx="5">
                  <c:v>1.5</c:v>
                </c:pt>
                <c:pt idx="6">
                  <c:v>2.6</c:v>
                </c:pt>
                <c:pt idx="7">
                  <c:v>2</c:v>
                </c:pt>
                <c:pt idx="8">
                  <c:v>4.5999999999999996</c:v>
                </c:pt>
                <c:pt idx="9">
                  <c:v>4.9000000000000004</c:v>
                </c:pt>
                <c:pt idx="10">
                  <c:v>2.6</c:v>
                </c:pt>
                <c:pt idx="11">
                  <c:v>3.1</c:v>
                </c:pt>
              </c:numCache>
            </c:numRef>
          </c:val>
          <c:smooth val="1"/>
        </c:ser>
        <c:dLbls>
          <c:showLegendKey val="0"/>
          <c:showVal val="0"/>
          <c:showCatName val="0"/>
          <c:showSerName val="0"/>
          <c:showPercent val="0"/>
          <c:showBubbleSize val="0"/>
        </c:dLbls>
        <c:marker val="1"/>
        <c:smooth val="0"/>
        <c:axId val="1031734848"/>
        <c:axId val="1031737648"/>
      </c:lineChart>
      <c:catAx>
        <c:axId val="1031734848"/>
        <c:scaling>
          <c:orientation val="minMax"/>
        </c:scaling>
        <c:delete val="0"/>
        <c:axPos val="b"/>
        <c:numFmt formatCode="General" sourceLinked="0"/>
        <c:majorTickMark val="out"/>
        <c:minorTickMark val="none"/>
        <c:tickLblPos val="nextTo"/>
        <c:spPr>
          <a:noFill/>
          <a:ln>
            <a:solidFill>
              <a:schemeClr val="tx1">
                <a:lumMod val="50000"/>
                <a:lumOff val="50000"/>
              </a:schemeClr>
            </a:solidFill>
          </a:ln>
          <a:effectLst/>
        </c:spPr>
        <c:txPr>
          <a:bodyPr rot="-60000000" spcFirstLastPara="0" vertOverflow="ellipsis" horzOverflow="overflow" vert="horz" wrap="square" anchor="ctr" anchorCtr="1"/>
          <a:lstStyle/>
          <a:p>
            <a:pPr>
              <a:defRPr sz="1400" b="0">
                <a:solidFill>
                  <a:schemeClr val="tx1"/>
                </a:solidFill>
              </a:defRPr>
            </a:pPr>
            <a:endParaRPr lang="zh-CN"/>
          </a:p>
        </c:txPr>
        <c:crossAx val="1031737648"/>
        <c:crosses val="autoZero"/>
        <c:auto val="1"/>
        <c:lblAlgn val="ctr"/>
        <c:lblOffset val="100"/>
        <c:tickMarkSkip val="1"/>
        <c:noMultiLvlLbl val="0"/>
      </c:catAx>
      <c:valAx>
        <c:axId val="1031737648"/>
        <c:scaling>
          <c:orientation val="minMax"/>
        </c:scaling>
        <c:delete val="0"/>
        <c:axPos val="l"/>
        <c:majorGridlines>
          <c:spPr>
            <a:ln>
              <a:solidFill>
                <a:schemeClr val="bg1">
                  <a:lumMod val="85000"/>
                </a:schemeClr>
              </a:solidFill>
            </a:ln>
            <a:effectLst/>
          </c:spPr>
        </c:majorGridlines>
        <c:numFmt formatCode="[$$-1009]#,##0.00" sourceLinked="0"/>
        <c:majorTickMark val="in"/>
        <c:minorTickMark val="in"/>
        <c:tickLblPos val="low"/>
        <c:spPr>
          <a:noFill/>
          <a:ln>
            <a:solidFill>
              <a:schemeClr val="tx1">
                <a:lumMod val="50000"/>
                <a:lumOff val="50000"/>
              </a:schemeClr>
            </a:solidFill>
          </a:ln>
          <a:effectLst/>
        </c:spPr>
        <c:txPr>
          <a:bodyPr rot="-60000000" spcFirstLastPara="0" vertOverflow="ellipsis" horzOverflow="overflow" vert="horz" wrap="square" anchor="ctr" anchorCtr="1"/>
          <a:lstStyle/>
          <a:p>
            <a:pPr>
              <a:defRPr sz="1400" b="0">
                <a:solidFill>
                  <a:schemeClr val="tx1"/>
                </a:solidFill>
              </a:defRPr>
            </a:pPr>
            <a:endParaRPr lang="zh-CN"/>
          </a:p>
        </c:txPr>
        <c:crossAx val="1031734848"/>
        <c:crosses val="autoZero"/>
        <c:crossBetween val="between"/>
      </c:valAx>
      <c:spPr>
        <a:noFill/>
        <a:ln>
          <a:noFill/>
        </a:ln>
        <a:effectLst/>
      </c:spPr>
    </c:plotArea>
    <c:plotVisOnly val="1"/>
    <c:dispBlanksAs val="zero"/>
    <c:showDLblsOverMax val="0"/>
  </c:chart>
  <c:spPr>
    <a:noFill/>
    <a:ln>
      <a:noFill/>
    </a:ln>
    <a:effectLst/>
  </c:spPr>
  <c:txPr>
    <a:bodyPr rot="0" spcFirstLastPara="0" vertOverflow="ellipsis" horzOverflow="overflow" vert="horz" wrap="square" anchor="ctr" anchorCtr="1"/>
    <a:lstStyle/>
    <a:p>
      <a:pPr>
        <a:defRPr lang="zh-CN" sz="1800">
          <a:latin typeface="Arial" pitchFamily="34" charset="0"/>
          <a:ea typeface="微软雅黑" pitchFamily="34" charset="-122"/>
          <a:sym typeface="Arial" pitchFamily="34" charset="0"/>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tx1">
                <a:lumMod val="65000"/>
                <a:lumOff val="35000"/>
              </a:schemeClr>
            </a:solidFill>
            <a:ln>
              <a:noFill/>
            </a:ln>
            <a:effectLst/>
          </c:spPr>
          <c:invertIfNegative val="0"/>
          <c:cat>
            <c:strRef>
              <c:f>Sheet1!$A$2:$A$5</c:f>
              <c:strCache>
                <c:ptCount val="4"/>
                <c:pt idx="0">
                  <c:v>Marketing</c:v>
                </c:pt>
                <c:pt idx="1">
                  <c:v>Social</c:v>
                </c:pt>
                <c:pt idx="2">
                  <c:v>Management</c:v>
                </c:pt>
                <c:pt idx="3">
                  <c:v>Business</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Series 2</c:v>
                </c:pt>
              </c:strCache>
            </c:strRef>
          </c:tx>
          <c:spPr>
            <a:solidFill>
              <a:schemeClr val="bg1">
                <a:lumMod val="65000"/>
              </a:schemeClr>
            </a:solidFill>
            <a:ln>
              <a:noFill/>
            </a:ln>
            <a:effectLst/>
          </c:spPr>
          <c:invertIfNegative val="0"/>
          <c:cat>
            <c:strRef>
              <c:f>Sheet1!$A$2:$A$5</c:f>
              <c:strCache>
                <c:ptCount val="4"/>
                <c:pt idx="0">
                  <c:v>Marketing</c:v>
                </c:pt>
                <c:pt idx="1">
                  <c:v>Social</c:v>
                </c:pt>
                <c:pt idx="2">
                  <c:v>Management</c:v>
                </c:pt>
                <c:pt idx="3">
                  <c:v>Business</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Series 3</c:v>
                </c:pt>
              </c:strCache>
            </c:strRef>
          </c:tx>
          <c:spPr>
            <a:solidFill>
              <a:schemeClr val="accent1"/>
            </a:solidFill>
            <a:ln>
              <a:noFill/>
            </a:ln>
            <a:effectLst/>
          </c:spPr>
          <c:invertIfNegative val="0"/>
          <c:cat>
            <c:strRef>
              <c:f>Sheet1!$A$2:$A$5</c:f>
              <c:strCache>
                <c:ptCount val="4"/>
                <c:pt idx="0">
                  <c:v>Marketing</c:v>
                </c:pt>
                <c:pt idx="1">
                  <c:v>Social</c:v>
                </c:pt>
                <c:pt idx="2">
                  <c:v>Management</c:v>
                </c:pt>
                <c:pt idx="3">
                  <c:v>Business</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219"/>
        <c:overlap val="-27"/>
        <c:axId val="1002647296"/>
        <c:axId val="1002648416"/>
      </c:barChart>
      <c:catAx>
        <c:axId val="10026472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horzOverflow="overflow" vert="horz" wrap="square" anchor="ctr" anchorCtr="1"/>
          <a:lstStyle/>
          <a:p>
            <a:pPr>
              <a:defRPr lang="zh-CN" sz="1195" b="0" i="0" u="none" strike="noStrike" kern="1200" baseline="0">
                <a:solidFill>
                  <a:schemeClr val="tx1">
                    <a:lumMod val="65000"/>
                    <a:lumOff val="35000"/>
                  </a:schemeClr>
                </a:solidFill>
                <a:latin typeface="Arial" pitchFamily="34" charset="0"/>
                <a:ea typeface="微软雅黑" pitchFamily="34" charset="-122"/>
                <a:cs typeface="+mn-cs"/>
                <a:sym typeface="Arial" pitchFamily="34" charset="0"/>
              </a:defRPr>
            </a:pPr>
            <a:endParaRPr lang="zh-CN"/>
          </a:p>
        </c:txPr>
        <c:crossAx val="1002648416"/>
        <c:crosses val="autoZero"/>
        <c:auto val="1"/>
        <c:lblAlgn val="ctr"/>
        <c:lblOffset val="100"/>
        <c:tickMarkSkip val="1"/>
        <c:noMultiLvlLbl val="0"/>
      </c:catAx>
      <c:valAx>
        <c:axId val="1002648416"/>
        <c:scaling>
          <c:orientation val="minMax"/>
        </c:scaling>
        <c:delete val="0"/>
        <c:axPos val="l"/>
        <c:majorGridlines>
          <c:spPr>
            <a:ln w="9525" cap="flat" cmpd="sng" algn="ctr">
              <a:noFill/>
              <a:round/>
            </a:ln>
            <a:effectLst/>
          </c:spPr>
        </c:majorGridlines>
        <c:numFmt formatCode="General" sourceLinked="1"/>
        <c:majorTickMark val="none"/>
        <c:minorTickMark val="none"/>
        <c:tickLblPos val="nextTo"/>
        <c:spPr>
          <a:noFill/>
          <a:ln>
            <a:noFill/>
          </a:ln>
          <a:effectLst/>
        </c:spPr>
        <c:txPr>
          <a:bodyPr rot="-60000000" spcFirstLastPara="1" vertOverflow="ellipsis" horzOverflow="overflow" vert="horz" wrap="square" anchor="ctr" anchorCtr="1"/>
          <a:lstStyle/>
          <a:p>
            <a:pPr>
              <a:defRPr lang="zh-CN" sz="1195" b="0" i="0" u="none" strike="noStrike" kern="1200" baseline="0">
                <a:solidFill>
                  <a:schemeClr val="tx1">
                    <a:lumMod val="65000"/>
                    <a:lumOff val="35000"/>
                  </a:schemeClr>
                </a:solidFill>
                <a:latin typeface="Arial" pitchFamily="34" charset="0"/>
                <a:ea typeface="微软雅黑" pitchFamily="34" charset="-122"/>
                <a:cs typeface="+mn-cs"/>
                <a:sym typeface="Arial" pitchFamily="34" charset="0"/>
              </a:defRPr>
            </a:pPr>
            <a:endParaRPr lang="zh-CN"/>
          </a:p>
        </c:txPr>
        <c:crossAx val="1002647296"/>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latin typeface="Arial" pitchFamily="34" charset="0"/>
          <a:ea typeface="微软雅黑" pitchFamily="34" charset="-122"/>
          <a:sym typeface="Arial" pitchFamily="34" charset="0"/>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cat>
            <c:strRef>
              <c:f>Sheet1!$A$2:$A$5</c:f>
              <c:strCache>
                <c:ptCount val="4"/>
                <c:pt idx="0">
                  <c:v>Marketing</c:v>
                </c:pt>
                <c:pt idx="1">
                  <c:v>Social</c:v>
                </c:pt>
                <c:pt idx="2">
                  <c:v>Management</c:v>
                </c:pt>
                <c:pt idx="3">
                  <c:v>Business</c:v>
                </c:pt>
              </c:strCache>
            </c:strRef>
          </c:cat>
          <c:val>
            <c:numRef>
              <c:f>Sheet1!$B$2:$B$5</c:f>
              <c:numCache>
                <c:formatCode>General</c:formatCode>
                <c:ptCount val="4"/>
                <c:pt idx="0">
                  <c:v>3</c:v>
                </c:pt>
                <c:pt idx="1">
                  <c:v>2</c:v>
                </c:pt>
                <c:pt idx="2">
                  <c:v>1.8</c:v>
                </c:pt>
                <c:pt idx="3">
                  <c:v>4</c:v>
                </c:pt>
              </c:numCache>
            </c:numRef>
          </c:val>
        </c:ser>
        <c:ser>
          <c:idx val="1"/>
          <c:order val="1"/>
          <c:tx>
            <c:strRef>
              <c:f>Sheet1!$C$1</c:f>
              <c:strCache>
                <c:ptCount val="1"/>
                <c:pt idx="0">
                  <c:v>Series 2</c:v>
                </c:pt>
              </c:strCache>
            </c:strRef>
          </c:tx>
          <c:spPr>
            <a:solidFill>
              <a:schemeClr val="bg1">
                <a:lumMod val="65000"/>
              </a:schemeClr>
            </a:solidFill>
            <a:ln>
              <a:noFill/>
            </a:ln>
            <a:effectLst/>
          </c:spPr>
          <c:invertIfNegative val="0"/>
          <c:cat>
            <c:strRef>
              <c:f>Sheet1!$A$2:$A$5</c:f>
              <c:strCache>
                <c:ptCount val="4"/>
                <c:pt idx="0">
                  <c:v>Marketing</c:v>
                </c:pt>
                <c:pt idx="1">
                  <c:v>Social</c:v>
                </c:pt>
                <c:pt idx="2">
                  <c:v>Management</c:v>
                </c:pt>
                <c:pt idx="3">
                  <c:v>Business</c:v>
                </c:pt>
              </c:strCache>
            </c:strRef>
          </c:cat>
          <c:val>
            <c:numRef>
              <c:f>Sheet1!$C$2:$C$5</c:f>
              <c:numCache>
                <c:formatCode>General</c:formatCode>
                <c:ptCount val="4"/>
                <c:pt idx="0">
                  <c:v>2.4</c:v>
                </c:pt>
                <c:pt idx="1">
                  <c:v>1.5</c:v>
                </c:pt>
                <c:pt idx="2">
                  <c:v>1.8</c:v>
                </c:pt>
                <c:pt idx="3">
                  <c:v>2.8</c:v>
                </c:pt>
              </c:numCache>
            </c:numRef>
          </c:val>
        </c:ser>
        <c:ser>
          <c:idx val="2"/>
          <c:order val="2"/>
          <c:tx>
            <c:strRef>
              <c:f>Sheet1!$D$1</c:f>
              <c:strCache>
                <c:ptCount val="1"/>
                <c:pt idx="0">
                  <c:v>Series 3</c:v>
                </c:pt>
              </c:strCache>
            </c:strRef>
          </c:tx>
          <c:spPr>
            <a:solidFill>
              <a:schemeClr val="tx1">
                <a:lumMod val="65000"/>
                <a:lumOff val="35000"/>
              </a:schemeClr>
            </a:solidFill>
            <a:ln>
              <a:noFill/>
            </a:ln>
            <a:effectLst/>
          </c:spPr>
          <c:invertIfNegative val="0"/>
          <c:cat>
            <c:strRef>
              <c:f>Sheet1!$A$2:$A$5</c:f>
              <c:strCache>
                <c:ptCount val="4"/>
                <c:pt idx="0">
                  <c:v>Marketing</c:v>
                </c:pt>
                <c:pt idx="1">
                  <c:v>Social</c:v>
                </c:pt>
                <c:pt idx="2">
                  <c:v>Management</c:v>
                </c:pt>
                <c:pt idx="3">
                  <c:v>Business</c:v>
                </c:pt>
              </c:strCache>
            </c:strRef>
          </c:cat>
          <c:val>
            <c:numRef>
              <c:f>Sheet1!$D$2:$D$5</c:f>
              <c:numCache>
                <c:formatCode>General</c:formatCode>
                <c:ptCount val="4"/>
                <c:pt idx="0">
                  <c:v>2</c:v>
                </c:pt>
                <c:pt idx="1">
                  <c:v>2</c:v>
                </c:pt>
                <c:pt idx="2">
                  <c:v>2</c:v>
                </c:pt>
                <c:pt idx="3">
                  <c:v>4</c:v>
                </c:pt>
              </c:numCache>
            </c:numRef>
          </c:val>
        </c:ser>
        <c:dLbls>
          <c:showLegendKey val="0"/>
          <c:showVal val="0"/>
          <c:showCatName val="0"/>
          <c:showSerName val="0"/>
          <c:showPercent val="0"/>
          <c:showBubbleSize val="0"/>
        </c:dLbls>
        <c:gapWidth val="219"/>
        <c:overlap val="-27"/>
        <c:axId val="1028908144"/>
        <c:axId val="1028909824"/>
      </c:barChart>
      <c:catAx>
        <c:axId val="10289081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horzOverflow="overflow" vert="horz" wrap="square" anchor="ctr" anchorCtr="1"/>
          <a:lstStyle/>
          <a:p>
            <a:pPr>
              <a:defRPr lang="zh-CN" sz="1195" b="0" i="0" u="none" strike="noStrike" kern="1200" baseline="0">
                <a:solidFill>
                  <a:schemeClr val="tx1">
                    <a:lumMod val="65000"/>
                    <a:lumOff val="35000"/>
                  </a:schemeClr>
                </a:solidFill>
                <a:latin typeface="Arial" pitchFamily="34" charset="0"/>
                <a:ea typeface="微软雅黑" pitchFamily="34" charset="-122"/>
                <a:cs typeface="+mn-cs"/>
                <a:sym typeface="Arial" pitchFamily="34" charset="0"/>
              </a:defRPr>
            </a:pPr>
            <a:endParaRPr lang="zh-CN"/>
          </a:p>
        </c:txPr>
        <c:crossAx val="1028909824"/>
        <c:crosses val="autoZero"/>
        <c:auto val="1"/>
        <c:lblAlgn val="ctr"/>
        <c:lblOffset val="100"/>
        <c:tickMarkSkip val="1"/>
        <c:noMultiLvlLbl val="0"/>
      </c:catAx>
      <c:valAx>
        <c:axId val="1028909824"/>
        <c:scaling>
          <c:orientation val="minMax"/>
        </c:scaling>
        <c:delete val="0"/>
        <c:axPos val="l"/>
        <c:majorGridlines>
          <c:spPr>
            <a:ln w="9525" cap="flat" cmpd="sng" algn="ctr">
              <a:noFill/>
              <a:round/>
            </a:ln>
            <a:effectLst/>
          </c:spPr>
        </c:majorGridlines>
        <c:numFmt formatCode="General" sourceLinked="1"/>
        <c:majorTickMark val="none"/>
        <c:minorTickMark val="none"/>
        <c:tickLblPos val="nextTo"/>
        <c:spPr>
          <a:noFill/>
          <a:ln>
            <a:noFill/>
          </a:ln>
          <a:effectLst/>
        </c:spPr>
        <c:txPr>
          <a:bodyPr rot="-60000000" spcFirstLastPara="1" vertOverflow="ellipsis" horzOverflow="overflow" vert="horz" wrap="square" anchor="ctr" anchorCtr="1"/>
          <a:lstStyle/>
          <a:p>
            <a:pPr>
              <a:defRPr lang="zh-CN" sz="1195" b="0" i="0" u="none" strike="noStrike" kern="1200" baseline="0">
                <a:solidFill>
                  <a:schemeClr val="tx1">
                    <a:lumMod val="65000"/>
                    <a:lumOff val="35000"/>
                  </a:schemeClr>
                </a:solidFill>
                <a:latin typeface="Arial" pitchFamily="34" charset="0"/>
                <a:ea typeface="微软雅黑" pitchFamily="34" charset="-122"/>
                <a:cs typeface="+mn-cs"/>
                <a:sym typeface="Arial" pitchFamily="34" charset="0"/>
              </a:defRPr>
            </a:pPr>
            <a:endParaRPr lang="zh-CN"/>
          </a:p>
        </c:txPr>
        <c:crossAx val="1028908144"/>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latin typeface="Arial" pitchFamily="34" charset="0"/>
          <a:ea typeface="微软雅黑" pitchFamily="34" charset="-122"/>
          <a:sym typeface="Arial" pitchFamily="34" charset="0"/>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F83A066-C6CC-44EF-8A1B-8656B056071D}" type="datetimeFigureOut">
              <a:rPr lang="zh-CN" altLang="en-US" smtClean="0"/>
              <a:t>2016/11/7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CA28D21-2707-4CA8-BBC0-E072FA1B7B82}" type="slidenum">
              <a:rPr lang="zh-CN" altLang="en-US" smtClean="0"/>
              <a:t>‹#›</a:t>
            </a:fld>
            <a:endParaRPr lang="zh-CN" altLang="en-US"/>
          </a:p>
        </p:txBody>
      </p:sp>
    </p:spTree>
    <p:extLst>
      <p:ext uri="{BB962C8B-B14F-4D97-AF65-F5344CB8AC3E}">
        <p14:creationId xmlns:p14="http://schemas.microsoft.com/office/powerpoint/2010/main" val="27915786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AF6DDA56-84CA-4CCE-A454-5FCB23E0AD93}" type="slidenum">
              <a:rPr lang="zh-CN" altLang="en-US" smtClean="0"/>
              <a:t>1</a:t>
            </a:fld>
            <a:endParaRPr lang="zh-CN" altLang="en-US"/>
          </a:p>
        </p:txBody>
      </p:sp>
    </p:spTree>
    <p:extLst>
      <p:ext uri="{BB962C8B-B14F-4D97-AF65-F5344CB8AC3E}">
        <p14:creationId xmlns:p14="http://schemas.microsoft.com/office/powerpoint/2010/main" val="18453950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A28D21-2707-4CA8-BBC0-E072FA1B7B82}" type="slidenum">
              <a:rPr lang="zh-CN" altLang="en-US" smtClean="0"/>
              <a:t>10</a:t>
            </a:fld>
            <a:endParaRPr lang="zh-CN" altLang="en-US"/>
          </a:p>
        </p:txBody>
      </p:sp>
    </p:spTree>
    <p:extLst>
      <p:ext uri="{BB962C8B-B14F-4D97-AF65-F5344CB8AC3E}">
        <p14:creationId xmlns:p14="http://schemas.microsoft.com/office/powerpoint/2010/main" val="784390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A28D21-2707-4CA8-BBC0-E072FA1B7B82}" type="slidenum">
              <a:rPr lang="zh-CN" altLang="en-US" smtClean="0"/>
              <a:t>11</a:t>
            </a:fld>
            <a:endParaRPr lang="zh-CN" altLang="en-US"/>
          </a:p>
        </p:txBody>
      </p:sp>
    </p:spTree>
    <p:extLst>
      <p:ext uri="{BB962C8B-B14F-4D97-AF65-F5344CB8AC3E}">
        <p14:creationId xmlns:p14="http://schemas.microsoft.com/office/powerpoint/2010/main" val="32953977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A28D21-2707-4CA8-BBC0-E072FA1B7B82}" type="slidenum">
              <a:rPr lang="zh-CN" altLang="en-US" smtClean="0"/>
              <a:t>12</a:t>
            </a:fld>
            <a:endParaRPr lang="zh-CN" altLang="en-US"/>
          </a:p>
        </p:txBody>
      </p:sp>
    </p:spTree>
    <p:extLst>
      <p:ext uri="{BB962C8B-B14F-4D97-AF65-F5344CB8AC3E}">
        <p14:creationId xmlns:p14="http://schemas.microsoft.com/office/powerpoint/2010/main" val="21976259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0CA28D21-2707-4CA8-BBC0-E072FA1B7B82}" type="slidenum">
              <a:rPr lang="zh-CN" altLang="en-US" smtClean="0"/>
              <a:t>13</a:t>
            </a:fld>
            <a:endParaRPr lang="zh-CN" altLang="en-US"/>
          </a:p>
        </p:txBody>
      </p:sp>
    </p:spTree>
    <p:extLst>
      <p:ext uri="{BB962C8B-B14F-4D97-AF65-F5344CB8AC3E}">
        <p14:creationId xmlns:p14="http://schemas.microsoft.com/office/powerpoint/2010/main" val="30944505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A28D21-2707-4CA8-BBC0-E072FA1B7B82}" type="slidenum">
              <a:rPr lang="zh-CN" altLang="en-US" smtClean="0"/>
              <a:t>14</a:t>
            </a:fld>
            <a:endParaRPr lang="zh-CN" altLang="en-US"/>
          </a:p>
        </p:txBody>
      </p:sp>
    </p:spTree>
    <p:extLst>
      <p:ext uri="{BB962C8B-B14F-4D97-AF65-F5344CB8AC3E}">
        <p14:creationId xmlns:p14="http://schemas.microsoft.com/office/powerpoint/2010/main" val="35242829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A28D21-2707-4CA8-BBC0-E072FA1B7B82}" type="slidenum">
              <a:rPr lang="zh-CN" altLang="en-US" smtClean="0"/>
              <a:t>15</a:t>
            </a:fld>
            <a:endParaRPr lang="zh-CN" altLang="en-US"/>
          </a:p>
        </p:txBody>
      </p:sp>
    </p:spTree>
    <p:extLst>
      <p:ext uri="{BB962C8B-B14F-4D97-AF65-F5344CB8AC3E}">
        <p14:creationId xmlns:p14="http://schemas.microsoft.com/office/powerpoint/2010/main" val="29361642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A28D21-2707-4CA8-BBC0-E072FA1B7B82}" type="slidenum">
              <a:rPr lang="zh-CN" altLang="en-US" smtClean="0"/>
              <a:t>16</a:t>
            </a:fld>
            <a:endParaRPr lang="zh-CN" altLang="en-US"/>
          </a:p>
        </p:txBody>
      </p:sp>
    </p:spTree>
    <p:extLst>
      <p:ext uri="{BB962C8B-B14F-4D97-AF65-F5344CB8AC3E}">
        <p14:creationId xmlns:p14="http://schemas.microsoft.com/office/powerpoint/2010/main" val="9631807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A28D21-2707-4CA8-BBC0-E072FA1B7B82}" type="slidenum">
              <a:rPr lang="zh-CN" altLang="en-US" smtClean="0"/>
              <a:t>17</a:t>
            </a:fld>
            <a:endParaRPr lang="zh-CN" altLang="en-US"/>
          </a:p>
        </p:txBody>
      </p:sp>
    </p:spTree>
    <p:extLst>
      <p:ext uri="{BB962C8B-B14F-4D97-AF65-F5344CB8AC3E}">
        <p14:creationId xmlns:p14="http://schemas.microsoft.com/office/powerpoint/2010/main" val="19825595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A28D21-2707-4CA8-BBC0-E072FA1B7B82}" type="slidenum">
              <a:rPr lang="zh-CN" altLang="en-US" smtClean="0"/>
              <a:t>18</a:t>
            </a:fld>
            <a:endParaRPr lang="zh-CN" altLang="en-US"/>
          </a:p>
        </p:txBody>
      </p:sp>
    </p:spTree>
    <p:extLst>
      <p:ext uri="{BB962C8B-B14F-4D97-AF65-F5344CB8AC3E}">
        <p14:creationId xmlns:p14="http://schemas.microsoft.com/office/powerpoint/2010/main" val="33263041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A28D21-2707-4CA8-BBC0-E072FA1B7B82}" type="slidenum">
              <a:rPr lang="zh-CN" altLang="en-US" smtClean="0"/>
              <a:t>19</a:t>
            </a:fld>
            <a:endParaRPr lang="zh-CN" altLang="en-US"/>
          </a:p>
        </p:txBody>
      </p:sp>
    </p:spTree>
    <p:extLst>
      <p:ext uri="{BB962C8B-B14F-4D97-AF65-F5344CB8AC3E}">
        <p14:creationId xmlns:p14="http://schemas.microsoft.com/office/powerpoint/2010/main" val="1489393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A28D21-2707-4CA8-BBC0-E072FA1B7B82}" type="slidenum">
              <a:rPr lang="zh-CN" altLang="en-US" smtClean="0"/>
              <a:t>2</a:t>
            </a:fld>
            <a:endParaRPr lang="zh-CN" altLang="en-US"/>
          </a:p>
        </p:txBody>
      </p:sp>
    </p:spTree>
    <p:extLst>
      <p:ext uri="{BB962C8B-B14F-4D97-AF65-F5344CB8AC3E}">
        <p14:creationId xmlns:p14="http://schemas.microsoft.com/office/powerpoint/2010/main" val="10075263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4E38F04A-84B0-4E5D-A1A7-EE43D6EF2A66}" type="slidenum">
              <a:rPr lang="zh-CN" altLang="en-US" smtClean="0"/>
              <a:t>20</a:t>
            </a:fld>
            <a:endParaRPr lang="zh-CN" altLang="en-US"/>
          </a:p>
        </p:txBody>
      </p:sp>
    </p:spTree>
    <p:extLst>
      <p:ext uri="{BB962C8B-B14F-4D97-AF65-F5344CB8AC3E}">
        <p14:creationId xmlns:p14="http://schemas.microsoft.com/office/powerpoint/2010/main" val="39238473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0CA28D21-2707-4CA8-BBC0-E072FA1B7B82}" type="slidenum">
              <a:rPr lang="zh-CN" altLang="en-US" smtClean="0"/>
              <a:t>21</a:t>
            </a:fld>
            <a:endParaRPr lang="zh-CN" altLang="en-US"/>
          </a:p>
        </p:txBody>
      </p:sp>
    </p:spTree>
    <p:extLst>
      <p:ext uri="{BB962C8B-B14F-4D97-AF65-F5344CB8AC3E}">
        <p14:creationId xmlns:p14="http://schemas.microsoft.com/office/powerpoint/2010/main" val="16672918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smtClean="0"/>
              <a:t>问题！</a:t>
            </a:r>
            <a:endParaRPr lang="zh-CN" altLang="en-US"/>
          </a:p>
        </p:txBody>
      </p:sp>
      <p:sp>
        <p:nvSpPr>
          <p:cNvPr id="4" name="灯片编号占位符 3"/>
          <p:cNvSpPr>
            <a:spLocks noGrp="1"/>
          </p:cNvSpPr>
          <p:nvPr>
            <p:ph type="sldNum" sz="quarter" idx="10"/>
          </p:nvPr>
        </p:nvSpPr>
        <p:spPr/>
        <p:txBody>
          <a:bodyPr/>
          <a:lstStyle/>
          <a:p>
            <a:fld id="{0CA28D21-2707-4CA8-BBC0-E072FA1B7B82}" type="slidenum">
              <a:rPr lang="zh-CN" altLang="en-US" smtClean="0"/>
              <a:t>22</a:t>
            </a:fld>
            <a:endParaRPr lang="zh-CN" altLang="en-US"/>
          </a:p>
        </p:txBody>
      </p:sp>
    </p:spTree>
    <p:extLst>
      <p:ext uri="{BB962C8B-B14F-4D97-AF65-F5344CB8AC3E}">
        <p14:creationId xmlns:p14="http://schemas.microsoft.com/office/powerpoint/2010/main" val="18659331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A28D21-2707-4CA8-BBC0-E072FA1B7B82}" type="slidenum">
              <a:rPr lang="zh-CN" altLang="en-US" smtClean="0"/>
              <a:t>3</a:t>
            </a:fld>
            <a:endParaRPr lang="zh-CN" altLang="en-US"/>
          </a:p>
        </p:txBody>
      </p:sp>
    </p:spTree>
    <p:extLst>
      <p:ext uri="{BB962C8B-B14F-4D97-AF65-F5344CB8AC3E}">
        <p14:creationId xmlns:p14="http://schemas.microsoft.com/office/powerpoint/2010/main" val="13016269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A28D21-2707-4CA8-BBC0-E072FA1B7B82}" type="slidenum">
              <a:rPr lang="zh-CN" altLang="en-US" smtClean="0"/>
              <a:t>4</a:t>
            </a:fld>
            <a:endParaRPr lang="zh-CN" altLang="en-US"/>
          </a:p>
        </p:txBody>
      </p:sp>
    </p:spTree>
    <p:extLst>
      <p:ext uri="{BB962C8B-B14F-4D97-AF65-F5344CB8AC3E}">
        <p14:creationId xmlns:p14="http://schemas.microsoft.com/office/powerpoint/2010/main" val="28987818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A28D21-2707-4CA8-BBC0-E072FA1B7B82}" type="slidenum">
              <a:rPr lang="zh-CN" altLang="en-US" smtClean="0"/>
              <a:t>5</a:t>
            </a:fld>
            <a:endParaRPr lang="zh-CN" altLang="en-US"/>
          </a:p>
        </p:txBody>
      </p:sp>
    </p:spTree>
    <p:extLst>
      <p:ext uri="{BB962C8B-B14F-4D97-AF65-F5344CB8AC3E}">
        <p14:creationId xmlns:p14="http://schemas.microsoft.com/office/powerpoint/2010/main" val="16835428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A28D21-2707-4CA8-BBC0-E072FA1B7B82}" type="slidenum">
              <a:rPr lang="zh-CN" altLang="en-US" smtClean="0"/>
              <a:t>6</a:t>
            </a:fld>
            <a:endParaRPr lang="zh-CN" altLang="en-US"/>
          </a:p>
        </p:txBody>
      </p:sp>
    </p:spTree>
    <p:extLst>
      <p:ext uri="{BB962C8B-B14F-4D97-AF65-F5344CB8AC3E}">
        <p14:creationId xmlns:p14="http://schemas.microsoft.com/office/powerpoint/2010/main" val="11638696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A28D21-2707-4CA8-BBC0-E072FA1B7B82}" type="slidenum">
              <a:rPr lang="zh-CN" altLang="en-US" smtClean="0"/>
              <a:t>7</a:t>
            </a:fld>
            <a:endParaRPr lang="zh-CN" altLang="en-US"/>
          </a:p>
        </p:txBody>
      </p:sp>
    </p:spTree>
    <p:extLst>
      <p:ext uri="{BB962C8B-B14F-4D97-AF65-F5344CB8AC3E}">
        <p14:creationId xmlns:p14="http://schemas.microsoft.com/office/powerpoint/2010/main" val="33851496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A28D21-2707-4CA8-BBC0-E072FA1B7B82}" type="slidenum">
              <a:rPr lang="zh-CN" altLang="en-US" smtClean="0"/>
              <a:t>8</a:t>
            </a:fld>
            <a:endParaRPr lang="zh-CN" altLang="en-US"/>
          </a:p>
        </p:txBody>
      </p:sp>
    </p:spTree>
    <p:extLst>
      <p:ext uri="{BB962C8B-B14F-4D97-AF65-F5344CB8AC3E}">
        <p14:creationId xmlns:p14="http://schemas.microsoft.com/office/powerpoint/2010/main" val="36172016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A28D21-2707-4CA8-BBC0-E072FA1B7B82}" type="slidenum">
              <a:rPr lang="zh-CN" altLang="en-US" smtClean="0"/>
              <a:t>9</a:t>
            </a:fld>
            <a:endParaRPr lang="zh-CN" altLang="en-US"/>
          </a:p>
        </p:txBody>
      </p:sp>
    </p:spTree>
    <p:extLst>
      <p:ext uri="{BB962C8B-B14F-4D97-AF65-F5344CB8AC3E}">
        <p14:creationId xmlns:p14="http://schemas.microsoft.com/office/powerpoint/2010/main" val="364179101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3.xml"/><Relationship Id="rId1" Type="http://schemas.openxmlformats.org/officeDocument/2006/relationships/tags" Target="../tags/tag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9"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17.xml"/><Relationship Id="rId3" Type="http://schemas.openxmlformats.org/officeDocument/2006/relationships/tags" Target="../tags/tag12.xml"/><Relationship Id="rId7" Type="http://schemas.openxmlformats.org/officeDocument/2006/relationships/tags" Target="../tags/tag16.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9"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ull Screen Image">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矩形 1"/>
          <p:cNvSpPr/>
          <p:nvPr userDrawn="1"/>
        </p:nvSpPr>
        <p:spPr>
          <a:xfrm>
            <a:off x="0" y="0"/>
            <a:ext cx="12192000" cy="6858000"/>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5875" y="-12700"/>
            <a:ext cx="12185015" cy="6860540"/>
          </a:xfrm>
          <a:prstGeom prst="rect">
            <a:avLst/>
          </a:prstGeom>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
        <p:nvSpPr>
          <p:cNvPr id="3" name="内容占位符 2"/>
          <p:cNvSpPr>
            <a:spLocks noGrp="1"/>
          </p:cNvSpPr>
          <p:nvPr>
            <p:ph sz="half" idx="1" hasCustomPrompt="1"/>
          </p:nvPr>
        </p:nvSpPr>
        <p:spPr>
          <a:xfrm>
            <a:off x="838200" y="1825625"/>
            <a:ext cx="5181600" cy="4351338"/>
          </a:xfrm>
        </p:spPr>
        <p:txBody>
          <a:bodyPr/>
          <a:lstStyle>
            <a:lvl1pPr>
              <a:defRPr sz="2400"/>
            </a:lvl1pPr>
            <a:lvl2pPr>
              <a:defRPr sz="2000"/>
            </a:lvl2pPr>
            <a:lvl3pPr>
              <a:defRPr sz="1800"/>
            </a:lvl3pPr>
            <a:lvl4pPr>
              <a:defRPr sz="1800"/>
            </a:lvl4pPr>
            <a:lvl5pPr>
              <a:defRPr sz="1800"/>
            </a:lvl5pPr>
          </a:lstStyle>
          <a:p>
            <a:r>
              <a:rPr lang="zh-CN" altLang="en-US" sz="2400" dirty="0" smtClean="0"/>
              <a:t>单击此处编辑文本</a:t>
            </a:r>
            <a:endParaRPr lang="en-US" altLang="zh-CN" sz="2400" dirty="0" smtClean="0"/>
          </a:p>
          <a:p>
            <a:pPr lvl="1"/>
            <a:r>
              <a:rPr lang="zh-CN" altLang="en-US" sz="2000" dirty="0" smtClean="0"/>
              <a:t>第二级</a:t>
            </a:r>
          </a:p>
          <a:p>
            <a:pPr lvl="2"/>
            <a:r>
              <a:rPr lang="zh-CN" altLang="en-US" sz="1800"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hasCustomPrompt="1"/>
          </p:nvPr>
        </p:nvSpPr>
        <p:spPr>
          <a:xfrm>
            <a:off x="6172200" y="1825625"/>
            <a:ext cx="5181600" cy="4351338"/>
          </a:xfrm>
        </p:spPr>
        <p:txBody>
          <a:bodyPr/>
          <a:lstStyle>
            <a:lvl1pPr marL="342900" indent="-342900">
              <a:buFont typeface="Arial" pitchFamily="34" charset="0"/>
              <a:buChar char="•"/>
              <a:defRPr lang="en-US" altLang="zh-CN" sz="2400" dirty="0" smtClean="0"/>
            </a:lvl1pPr>
            <a:lvl2pPr>
              <a:defRPr lang="zh-CN" altLang="en-US" sz="2000" dirty="0" smtClean="0"/>
            </a:lvl2pPr>
            <a:lvl3pPr>
              <a:defRPr lang="zh-CN" altLang="en-US" sz="1800" dirty="0" smtClean="0"/>
            </a:lvl3pPr>
            <a:lvl4pPr>
              <a:defRPr lang="zh-CN" altLang="en-US" sz="1800" dirty="0" smtClean="0"/>
            </a:lvl4pPr>
            <a:lvl5pPr>
              <a:defRPr lang="zh-CN" altLang="en-US" sz="1800" dirty="0" smtClean="0"/>
            </a:lvl5pPr>
          </a:lstStyle>
          <a:p>
            <a:r>
              <a:rPr lang="zh-CN" altLang="en-US" sz="2400" dirty="0" smtClean="0"/>
              <a:t>单击此处编辑文本</a:t>
            </a:r>
            <a:endParaRPr lang="en-US" altLang="zh-CN" sz="2400" dirty="0" smtClean="0"/>
          </a:p>
          <a:p>
            <a:pPr lvl="1"/>
            <a:r>
              <a:rPr lang="zh-CN" altLang="en-US" sz="2000" dirty="0" smtClean="0"/>
              <a:t>第二级</a:t>
            </a:r>
          </a:p>
          <a:p>
            <a:pPr lvl="2"/>
            <a:r>
              <a:rPr lang="zh-CN" altLang="en-US" sz="1800" dirty="0" smtClean="0"/>
              <a:t>第三级</a:t>
            </a:r>
          </a:p>
          <a:p>
            <a:pPr lvl="3"/>
            <a:r>
              <a:rPr lang="zh-CN" altLang="en-US" dirty="0" smtClean="0"/>
              <a:t>第四级</a:t>
            </a:r>
          </a:p>
          <a:p>
            <a:pPr lvl="4"/>
            <a:r>
              <a:rPr lang="zh-CN" altLang="en-US" dirty="0" smtClean="0"/>
              <a:t>第五级</a:t>
            </a:r>
          </a:p>
        </p:txBody>
      </p:sp>
      <p:sp>
        <p:nvSpPr>
          <p:cNvPr id="5" name="日期占位符 4"/>
          <p:cNvSpPr>
            <a:spLocks noGrp="1"/>
          </p:cNvSpPr>
          <p:nvPr>
            <p:ph type="dt" sz="half" idx="10"/>
          </p:nvPr>
        </p:nvSpPr>
        <p:spPr/>
        <p:txBody>
          <a:bodyPr/>
          <a:lstStyle/>
          <a:p>
            <a:fld id="{13D0CE79-49FB-443D-BEF8-6B709DE8FD0C}" type="datetimeFigureOut">
              <a:rPr lang="zh-CN" altLang="en-US" smtClean="0"/>
              <a:t>2016/11/7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906490-237C-474C-BA2E-D98840BC1F8F}"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单击此处编辑母版文本样式</a:t>
            </a:r>
          </a:p>
        </p:txBody>
      </p:sp>
      <p:sp>
        <p:nvSpPr>
          <p:cNvPr id="4" name="内容占位符 3"/>
          <p:cNvSpPr>
            <a:spLocks noGrp="1"/>
          </p:cNvSpPr>
          <p:nvPr>
            <p:ph sz="half" idx="2" hasCustomPrompt="1"/>
          </p:nvPr>
        </p:nvSpPr>
        <p:spPr>
          <a:xfrm>
            <a:off x="839788" y="2505075"/>
            <a:ext cx="5157787" cy="3684588"/>
          </a:xfrm>
        </p:spPr>
        <p:txBody>
          <a:bodyPr>
            <a:normAutofit/>
          </a:bodyPr>
          <a:lstStyle>
            <a:lvl1pPr>
              <a:defRPr sz="2400"/>
            </a:lvl1pPr>
            <a:lvl2pPr>
              <a:defRPr sz="2000"/>
            </a:lvl2pPr>
            <a:lvl3pPr>
              <a:defRPr sz="1800"/>
            </a:lvl3pPr>
            <a:lvl4pPr>
              <a:defRPr sz="1800"/>
            </a:lvl4pPr>
            <a:lvl5pPr>
              <a:defRPr sz="1800"/>
            </a:lvl5pPr>
          </a:lstStyle>
          <a:p>
            <a:r>
              <a:rPr lang="zh-CN" altLang="en-US" sz="2400" dirty="0" smtClean="0"/>
              <a:t>单击此处编辑文本</a:t>
            </a:r>
            <a:endParaRPr lang="en-US" altLang="zh-CN" sz="2400" dirty="0" smtClean="0"/>
          </a:p>
          <a:p>
            <a:pPr lvl="1"/>
            <a:r>
              <a:rPr lang="zh-CN" altLang="en-US" sz="2000" dirty="0" smtClean="0"/>
              <a:t>第二级</a:t>
            </a:r>
          </a:p>
          <a:p>
            <a:pPr lvl="2"/>
            <a:r>
              <a:rPr lang="zh-CN" altLang="en-US" sz="1800" dirty="0" smtClean="0"/>
              <a:t>第三级</a:t>
            </a:r>
          </a:p>
          <a:p>
            <a:pPr lvl="3"/>
            <a:r>
              <a:rPr lang="zh-CN" altLang="en-US" dirty="0" smtClean="0"/>
              <a:t>第四级</a:t>
            </a:r>
          </a:p>
          <a:p>
            <a:pPr lvl="4"/>
            <a:r>
              <a:rPr lang="zh-CN" altLang="en-US" dirty="0" smtClean="0"/>
              <a:t>第五级</a:t>
            </a:r>
            <a:endParaRPr lang="zh-CN" altLang="en-US" dirty="0"/>
          </a:p>
        </p:txBody>
      </p:sp>
      <p:sp>
        <p:nvSpPr>
          <p:cNvPr id="5" name="文本占位符 4"/>
          <p:cNvSpPr>
            <a:spLocks noGrp="1"/>
          </p:cNvSpPr>
          <p:nvPr>
            <p:ph type="body" sz="quarter" idx="3"/>
          </p:nvPr>
        </p:nvSpPr>
        <p:spPr>
          <a:xfrm>
            <a:off x="6172200" y="1681163"/>
            <a:ext cx="5183188" cy="823912"/>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单击此处编辑母版文本样式</a:t>
            </a:r>
          </a:p>
        </p:txBody>
      </p:sp>
      <p:sp>
        <p:nvSpPr>
          <p:cNvPr id="6" name="内容占位符 5"/>
          <p:cNvSpPr>
            <a:spLocks noGrp="1"/>
          </p:cNvSpPr>
          <p:nvPr>
            <p:ph sz="quarter" idx="4" hasCustomPrompt="1"/>
          </p:nvPr>
        </p:nvSpPr>
        <p:spPr>
          <a:xfrm>
            <a:off x="6172200" y="2505075"/>
            <a:ext cx="5183188" cy="3684588"/>
          </a:xfrm>
        </p:spPr>
        <p:txBody>
          <a:bodyPr>
            <a:normAutofit/>
          </a:bodyPr>
          <a:lstStyle>
            <a:lvl1pPr>
              <a:defRPr sz="2400"/>
            </a:lvl1pPr>
            <a:lvl2pPr>
              <a:defRPr sz="2000"/>
            </a:lvl2pPr>
            <a:lvl3pPr>
              <a:defRPr sz="1800"/>
            </a:lvl3pPr>
            <a:lvl4pPr>
              <a:defRPr sz="1800"/>
            </a:lvl4pPr>
            <a:lvl5pPr>
              <a:defRPr sz="1800"/>
            </a:lvl5pPr>
          </a:lstStyle>
          <a:p>
            <a:r>
              <a:rPr lang="zh-CN" altLang="en-US" sz="2400" dirty="0" smtClean="0"/>
              <a:t>单击此处编辑文本</a:t>
            </a:r>
            <a:endParaRPr lang="en-US" altLang="zh-CN" sz="2400" dirty="0" smtClean="0"/>
          </a:p>
          <a:p>
            <a:pPr lvl="1"/>
            <a:r>
              <a:rPr lang="zh-CN" altLang="en-US" sz="2000" dirty="0" smtClean="0"/>
              <a:t>第二级</a:t>
            </a:r>
          </a:p>
          <a:p>
            <a:pPr lvl="2"/>
            <a:r>
              <a:rPr lang="zh-CN" altLang="en-US" sz="1800" dirty="0" smtClean="0"/>
              <a:t>第三级</a:t>
            </a:r>
          </a:p>
          <a:p>
            <a:pPr lvl="3"/>
            <a:r>
              <a:rPr lang="zh-CN" altLang="en-US" dirty="0" smtClean="0"/>
              <a:t>第四级</a:t>
            </a:r>
          </a:p>
          <a:p>
            <a:pPr lvl="4"/>
            <a:r>
              <a:rPr lang="zh-CN" altLang="en-US" dirty="0" smtClean="0"/>
              <a:t>第五级</a:t>
            </a:r>
            <a:endParaRPr lang="zh-CN" altLang="en-US" dirty="0"/>
          </a:p>
        </p:txBody>
      </p:sp>
      <p:sp>
        <p:nvSpPr>
          <p:cNvPr id="7" name="日期占位符 6"/>
          <p:cNvSpPr>
            <a:spLocks noGrp="1"/>
          </p:cNvSpPr>
          <p:nvPr>
            <p:ph type="dt" sz="half" idx="10"/>
          </p:nvPr>
        </p:nvSpPr>
        <p:spPr/>
        <p:txBody>
          <a:bodyPr/>
          <a:lstStyle/>
          <a:p>
            <a:fld id="{C9E60F58-3108-4415-857A-6D0360DF626E}" type="datetimeFigureOut">
              <a:rPr lang="zh-CN" altLang="en-US" smtClean="0"/>
              <a:t>2016/11/7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AE85CE2-CEAD-46BB-861E-7D62265DC969}"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049200" y="2768400"/>
            <a:ext cx="6098400" cy="1325563"/>
          </a:xfrm>
        </p:spPr>
        <p:txBody>
          <a:bodyPr>
            <a:normAutofit/>
          </a:bodyPr>
          <a:lstStyle>
            <a:lvl1pPr algn="ctr">
              <a:defRPr sz="8000" b="1">
                <a:solidFill>
                  <a:schemeClr val="accent1"/>
                </a:solidFill>
              </a:defRPr>
            </a:lvl1pPr>
          </a:lstStyle>
          <a:p>
            <a:r>
              <a:rPr lang="zh-CN" altLang="en-US" dirty="0" smtClean="0"/>
              <a:t>编辑标题</a:t>
            </a:r>
            <a:endParaRPr lang="zh-CN" altLang="en-US" dirty="0"/>
          </a:p>
        </p:txBody>
      </p:sp>
      <p:sp>
        <p:nvSpPr>
          <p:cNvPr id="3" name="日期占位符 2"/>
          <p:cNvSpPr>
            <a:spLocks noGrp="1"/>
          </p:cNvSpPr>
          <p:nvPr>
            <p:ph type="dt" sz="half" idx="10"/>
          </p:nvPr>
        </p:nvSpPr>
        <p:spPr/>
        <p:txBody>
          <a:bodyPr/>
          <a:lstStyle/>
          <a:p>
            <a:fld id="{13D0CE79-49FB-443D-BEF8-6B709DE8FD0C}" type="datetimeFigureOut">
              <a:rPr lang="zh-CN" altLang="en-US" smtClean="0"/>
              <a:t>2016/11/7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906490-237C-474C-BA2E-D98840BC1F8F}"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3D0CE79-49FB-443D-BEF8-6B709DE8FD0C}" type="datetimeFigureOut">
              <a:rPr lang="zh-CN" altLang="en-US" smtClean="0"/>
              <a:t>2016/11/7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906490-237C-474C-BA2E-D98840BC1F8F}"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8" name="Rectangle 13"/>
          <p:cNvSpPr/>
          <p:nvPr userDrawn="1"/>
        </p:nvSpPr>
        <p:spPr>
          <a:xfrm>
            <a:off x="2155371" y="1515276"/>
            <a:ext cx="7868558" cy="230395"/>
          </a:xfrm>
          <a:prstGeom prst="rect">
            <a:avLst/>
          </a:prstGeom>
          <a:solidFill>
            <a:schemeClr val="accent1">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00"/>
              </a:solidFill>
            </a:endParaRPr>
          </a:p>
        </p:txBody>
      </p:sp>
      <p:sp>
        <p:nvSpPr>
          <p:cNvPr id="9" name="Rectangle 17"/>
          <p:cNvSpPr/>
          <p:nvPr userDrawn="1"/>
        </p:nvSpPr>
        <p:spPr>
          <a:xfrm>
            <a:off x="2155371" y="4269033"/>
            <a:ext cx="7868558" cy="230395"/>
          </a:xfrm>
          <a:prstGeom prst="rect">
            <a:avLst/>
          </a:prstGeom>
          <a:solidFill>
            <a:schemeClr val="accent1">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00"/>
              </a:solidFill>
            </a:endParaRPr>
          </a:p>
        </p:txBody>
      </p:sp>
      <p:sp>
        <p:nvSpPr>
          <p:cNvPr id="2" name="标题 1"/>
          <p:cNvSpPr>
            <a:spLocks noGrp="1"/>
          </p:cNvSpPr>
          <p:nvPr>
            <p:ph type="title"/>
          </p:nvPr>
        </p:nvSpPr>
        <p:spPr>
          <a:xfrm>
            <a:off x="788400" y="0"/>
            <a:ext cx="10515600" cy="1324800"/>
          </a:xfrm>
        </p:spPr>
        <p:txBody>
          <a:bodyPr anchor="ctr" anchorCtr="0">
            <a:normAutofit/>
          </a:bodyPr>
          <a:lstStyle>
            <a:lvl1pPr>
              <a:defRPr sz="4000"/>
            </a:lvl1pPr>
          </a:lstStyle>
          <a:p>
            <a:r>
              <a:rPr lang="zh-CN" altLang="en-US" dirty="0" smtClean="0"/>
              <a:t>单击此处编辑母版标题样式</a:t>
            </a:r>
            <a:endParaRPr lang="zh-CN" altLang="en-US" dirty="0"/>
          </a:p>
        </p:txBody>
      </p:sp>
      <p:sp>
        <p:nvSpPr>
          <p:cNvPr id="3" name="图片占位符 2"/>
          <p:cNvSpPr>
            <a:spLocks noGrp="1"/>
          </p:cNvSpPr>
          <p:nvPr>
            <p:ph type="pic" idx="1"/>
          </p:nvPr>
        </p:nvSpPr>
        <p:spPr>
          <a:xfrm>
            <a:off x="0" y="1674000"/>
            <a:ext cx="12193200" cy="2656800"/>
          </a:xfrm>
        </p:spPr>
        <p:txBody>
          <a:bodyPr anchor="ctr" anchorCtr="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2163600" y="4730400"/>
            <a:ext cx="7869600" cy="1288800"/>
          </a:xfrm>
        </p:spPr>
        <p:txBody>
          <a:bodyPr>
            <a:normAutofit/>
          </a:bodyPr>
          <a:lstStyle>
            <a:lvl1pPr marL="0" indent="0" algn="just">
              <a:lnSpc>
                <a:spcPct val="150000"/>
              </a:lnSpc>
              <a:spcBef>
                <a:spcPts val="0"/>
              </a:spcBef>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单击此处编辑母版文本样式</a:t>
            </a:r>
          </a:p>
        </p:txBody>
      </p:sp>
      <p:sp>
        <p:nvSpPr>
          <p:cNvPr id="5" name="日期占位符 4"/>
          <p:cNvSpPr>
            <a:spLocks noGrp="1"/>
          </p:cNvSpPr>
          <p:nvPr>
            <p:ph type="dt" sz="half" idx="10"/>
          </p:nvPr>
        </p:nvSpPr>
        <p:spPr/>
        <p:txBody>
          <a:bodyPr/>
          <a:lstStyle/>
          <a:p>
            <a:fld id="{13D0CE79-49FB-443D-BEF8-6B709DE8FD0C}" type="datetimeFigureOut">
              <a:rPr lang="zh-CN" altLang="en-US" smtClean="0"/>
              <a:t>2016/11/7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906490-237C-474C-BA2E-D98840BC1F8F}"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9114020" y="365125"/>
            <a:ext cx="2239780" cy="5811838"/>
          </a:xfrm>
        </p:spPr>
        <p:txBody>
          <a:bodyPr vert="eaVert"/>
          <a:lstStyle/>
          <a:p>
            <a:r>
              <a:rPr lang="zh-CN" altLang="en-US" dirty="0" smtClean="0"/>
              <a:t>单击此处编辑标题</a:t>
            </a:r>
            <a:endParaRPr lang="zh-CN" altLang="en-US" dirty="0"/>
          </a:p>
        </p:txBody>
      </p:sp>
      <p:sp>
        <p:nvSpPr>
          <p:cNvPr id="3" name="竖排文字占位符 2"/>
          <p:cNvSpPr>
            <a:spLocks noGrp="1"/>
          </p:cNvSpPr>
          <p:nvPr>
            <p:ph type="body" orient="vert" idx="1" hasCustomPrompt="1"/>
          </p:nvPr>
        </p:nvSpPr>
        <p:spPr>
          <a:xfrm>
            <a:off x="838200" y="365125"/>
            <a:ext cx="8155898" cy="5811838"/>
          </a:xfrm>
        </p:spPr>
        <p:txBody>
          <a:bodyPr vert="eaVert"/>
          <a:lstStyle>
            <a:lvl1pPr>
              <a:defRPr sz="2400"/>
            </a:lvl1pPr>
            <a:lvl2pPr>
              <a:defRPr sz="2000"/>
            </a:lvl2pPr>
            <a:lvl3pPr>
              <a:defRPr sz="1800"/>
            </a:lvl3pPr>
            <a:lvl4pPr>
              <a:defRPr sz="1800"/>
            </a:lvl4pPr>
            <a:lvl5pPr>
              <a:defRPr sz="1800"/>
            </a:lvl5pPr>
          </a:lstStyle>
          <a:p>
            <a:r>
              <a:rPr lang="zh-CN" altLang="en-US" sz="2400" dirty="0" smtClean="0"/>
              <a:t>单击此处编辑文本</a:t>
            </a:r>
            <a:endParaRPr lang="en-US" altLang="zh-CN" sz="2400" dirty="0" smtClean="0"/>
          </a:p>
          <a:p>
            <a:pPr lvl="1"/>
            <a:r>
              <a:rPr lang="zh-CN" altLang="en-US" sz="2000" dirty="0" smtClean="0"/>
              <a:t>第二级</a:t>
            </a:r>
          </a:p>
          <a:p>
            <a:pPr lvl="2"/>
            <a:r>
              <a:rPr lang="zh-CN" altLang="en-US" sz="1800"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13D0CE79-49FB-443D-BEF8-6B709DE8FD0C}" type="datetimeFigureOut">
              <a:rPr lang="zh-CN" altLang="en-US" smtClean="0"/>
              <a:t>2016/11/7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906490-237C-474C-BA2E-D98840BC1F8F}"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13D0CE79-49FB-443D-BEF8-6B709DE8FD0C}" type="datetimeFigureOut">
              <a:rPr lang="zh-CN" altLang="en-US" smtClean="0"/>
              <a:t>2016/11/7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906490-237C-474C-BA2E-D98840BC1F8F}" type="slidenum">
              <a:rPr lang="zh-CN" altLang="en-US" smtClean="0"/>
              <a:t>‹#›</a:t>
            </a:fld>
            <a:endParaRPr lang="zh-CN" altLang="en-US"/>
          </a:p>
        </p:txBody>
      </p:sp>
      <p:sp>
        <p:nvSpPr>
          <p:cNvPr id="7" name="内容占位符 6"/>
          <p:cNvSpPr>
            <a:spLocks noGrp="1"/>
          </p:cNvSpPr>
          <p:nvPr>
            <p:ph sz="quarter" idx="13"/>
          </p:nvPr>
        </p:nvSpPr>
        <p:spPr>
          <a:xfrm>
            <a:off x="838800" y="363600"/>
            <a:ext cx="10515600" cy="5810400"/>
          </a:xfrm>
        </p:spPr>
        <p:txBody>
          <a:bodyPr/>
          <a:lstStyle>
            <a:lvl1pPr>
              <a:defRPr sz="2400"/>
            </a:lvl1pPr>
            <a:lvl2pPr>
              <a:defRPr sz="2000"/>
            </a:lvl2pPr>
            <a:lvl3pPr>
              <a:defRPr sz="1800"/>
            </a:lvl3pPr>
            <a:lvl4pPr>
              <a:defRPr sz="1800"/>
            </a:lvl4pPr>
            <a:lvl5pPr>
              <a:defRPr sz="1800"/>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Picture 2"/>
          <p:cNvPicPr>
            <a:picLocks noChangeAspect="1" noChangeArrowheads="1"/>
          </p:cNvPicPr>
          <p:nvPr>
            <p:custDataLst>
              <p:tags r:id="rId1"/>
            </p:custDataLst>
          </p:nvPr>
        </p:nvPicPr>
        <p:blipFill>
          <a:blip r:embed="rId3">
            <a:extLst>
              <a:ext uri="{28A0092B-C50C-407E-A947-70E740481C1C}">
                <a14:useLocalDpi xmlns:a14="http://schemas.microsoft.com/office/drawing/2010/main" val="0"/>
              </a:ext>
            </a:extLst>
          </a:blip>
          <a:srcRect t="64" b="64"/>
          <a:stretch>
            <a:fillRect/>
          </a:stretch>
        </p:blipFill>
        <p:spPr bwMode="auto">
          <a:xfrm>
            <a:off x="0" y="0"/>
            <a:ext cx="12192000" cy="4797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ctrTitle"/>
          </p:nvPr>
        </p:nvSpPr>
        <p:spPr>
          <a:xfrm>
            <a:off x="838200" y="5140800"/>
            <a:ext cx="10537800" cy="640800"/>
          </a:xfrm>
        </p:spPr>
        <p:txBody>
          <a:bodyPr anchor="b">
            <a:normAutofit/>
          </a:bodyPr>
          <a:lstStyle>
            <a:lvl1pPr algn="ctr">
              <a:defRPr sz="3200">
                <a:solidFill>
                  <a:schemeClr val="tx1"/>
                </a:solidFill>
                <a:latin typeface="微软雅黑" charset="0"/>
                <a:ea typeface="微软雅黑" charset="0"/>
              </a:defRPr>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838200" y="5785200"/>
            <a:ext cx="10537800" cy="504000"/>
          </a:xfrm>
        </p:spPr>
        <p:txBody>
          <a:bodyPr>
            <a:normAutofit/>
          </a:bodyPr>
          <a:lstStyle>
            <a:lvl1pPr marL="0" indent="0" algn="ctr">
              <a:buNone/>
              <a:defRPr sz="2400">
                <a:solidFill>
                  <a:srgbClr val="2C81C3"/>
                </a:solidFill>
                <a:latin typeface="微软雅黑" charset="0"/>
                <a:ea typeface="微软雅黑"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3F4C645-05EC-4F6E-8BEB-1A157AC84573}" type="datetimeFigureOut">
              <a:rPr lang="zh-CN" altLang="en-US" smtClean="0"/>
              <a:t>2016/11/7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1DD2BE5-FB14-4EBB-A41F-73CD53685F6E}"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273600"/>
            <a:ext cx="10515600" cy="1144800"/>
          </a:xfrm>
        </p:spPr>
        <p:txBody>
          <a:bodyPr>
            <a:normAutofit/>
          </a:bodyPr>
          <a:lstStyle>
            <a:lvl1pPr algn="ctr">
              <a:defRPr sz="36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602000"/>
            <a:ext cx="10515600" cy="4525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3F4C645-05EC-4F6E-8BEB-1A157AC84573}" type="datetimeFigureOut">
              <a:rPr lang="zh-CN" altLang="en-US" smtClean="0"/>
              <a:t>2016/11/7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1DD2BE5-FB14-4EBB-A41F-73CD53685F6E}"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grpSp>
        <p:nvGrpSpPr>
          <p:cNvPr id="16" name="Group 5"/>
          <p:cNvGrpSpPr/>
          <p:nvPr>
            <p:custDataLst>
              <p:tags r:id="rId1"/>
            </p:custDataLst>
          </p:nvPr>
        </p:nvGrpSpPr>
        <p:grpSpPr bwMode="auto">
          <a:xfrm flipV="1">
            <a:off x="0" y="2"/>
            <a:ext cx="12192847" cy="706758"/>
            <a:chOff x="0" y="-366"/>
            <a:chExt cx="14399" cy="1271"/>
          </a:xfrm>
        </p:grpSpPr>
        <p:sp>
          <p:nvSpPr>
            <p:cNvPr id="17" name="Rectangle 5"/>
            <p:cNvSpPr>
              <a:spLocks noChangeArrowheads="1"/>
            </p:cNvSpPr>
            <p:nvPr>
              <p:custDataLst>
                <p:tags r:id="rId7"/>
              </p:custDataLst>
            </p:nvPr>
          </p:nvSpPr>
          <p:spPr bwMode="auto">
            <a:xfrm flipV="1">
              <a:off x="0" y="451"/>
              <a:ext cx="14399" cy="454"/>
            </a:xfrm>
            <a:prstGeom prst="rect">
              <a:avLst/>
            </a:prstGeom>
            <a:solidFill>
              <a:srgbClr val="2C81C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170" tIns="46990" rIns="90170" bIns="46990" anchor="ctr"/>
            <a:lstStyle>
              <a:lvl1pPr>
                <a:spcBef>
                  <a:spcPct val="20000"/>
                </a:spcBef>
                <a:buSzPct val="125000"/>
                <a:defRPr>
                  <a:solidFill>
                    <a:srgbClr val="2C81C3"/>
                  </a:solidFill>
                  <a:latin typeface="Arial" pitchFamily="34" charset="0"/>
                  <a:ea typeface="黑体" pitchFamily="49" charset="-122"/>
                </a:defRPr>
              </a:lvl1pPr>
              <a:lvl2pPr algn="ctr">
                <a:spcBef>
                  <a:spcPct val="20000"/>
                </a:spcBef>
                <a:buSzPct val="125000"/>
                <a:defRPr sz="1600">
                  <a:solidFill>
                    <a:srgbClr val="2C81C3"/>
                  </a:solidFill>
                  <a:latin typeface="Arial" pitchFamily="34" charset="0"/>
                  <a:ea typeface="黑体" pitchFamily="49" charset="-122"/>
                </a:defRPr>
              </a:lvl2pPr>
              <a:lvl3pPr algn="ctr">
                <a:spcBef>
                  <a:spcPct val="20000"/>
                </a:spcBef>
                <a:buSzPct val="125000"/>
                <a:defRPr sz="1400">
                  <a:solidFill>
                    <a:srgbClr val="2C81C3"/>
                  </a:solidFill>
                  <a:latin typeface="Arial" pitchFamily="34" charset="0"/>
                  <a:ea typeface="黑体" pitchFamily="49" charset="-122"/>
                </a:defRPr>
              </a:lvl3pPr>
              <a:lvl4pPr algn="ctr">
                <a:spcBef>
                  <a:spcPct val="20000"/>
                </a:spcBef>
                <a:buSzPct val="125000"/>
                <a:defRPr sz="1200">
                  <a:solidFill>
                    <a:srgbClr val="2C81C3"/>
                  </a:solidFill>
                  <a:latin typeface="Arial" pitchFamily="34" charset="0"/>
                  <a:ea typeface="黑体" pitchFamily="49" charset="-122"/>
                </a:defRPr>
              </a:lvl4pPr>
              <a:lvl5pPr algn="ctr">
                <a:spcBef>
                  <a:spcPct val="20000"/>
                </a:spcBef>
                <a:buSzPct val="125000"/>
                <a:defRPr sz="1200">
                  <a:solidFill>
                    <a:srgbClr val="2C81C3"/>
                  </a:solidFill>
                  <a:latin typeface="Arial" pitchFamily="34" charset="0"/>
                  <a:ea typeface="黑体" pitchFamily="49" charset="-122"/>
                </a:defRPr>
              </a:lvl5pPr>
              <a:lvl6pPr algn="ctr" eaLnBrk="0" fontAlgn="base" hangingPunct="0">
                <a:spcBef>
                  <a:spcPct val="20000"/>
                </a:spcBef>
                <a:spcAft>
                  <a:spcPct val="0"/>
                </a:spcAft>
                <a:buSzPct val="125000"/>
                <a:defRPr sz="1200">
                  <a:solidFill>
                    <a:srgbClr val="2C81C3"/>
                  </a:solidFill>
                  <a:latin typeface="Arial" pitchFamily="34" charset="0"/>
                  <a:ea typeface="黑体" pitchFamily="49" charset="-122"/>
                </a:defRPr>
              </a:lvl6pPr>
              <a:lvl7pPr algn="ctr" eaLnBrk="0" fontAlgn="base" hangingPunct="0">
                <a:spcBef>
                  <a:spcPct val="20000"/>
                </a:spcBef>
                <a:spcAft>
                  <a:spcPct val="0"/>
                </a:spcAft>
                <a:buSzPct val="125000"/>
                <a:defRPr sz="1200">
                  <a:solidFill>
                    <a:srgbClr val="2C81C3"/>
                  </a:solidFill>
                  <a:latin typeface="Arial" pitchFamily="34" charset="0"/>
                  <a:ea typeface="黑体" pitchFamily="49" charset="-122"/>
                </a:defRPr>
              </a:lvl7pPr>
              <a:lvl8pPr algn="ctr" eaLnBrk="0" fontAlgn="base" hangingPunct="0">
                <a:spcBef>
                  <a:spcPct val="20000"/>
                </a:spcBef>
                <a:spcAft>
                  <a:spcPct val="0"/>
                </a:spcAft>
                <a:buSzPct val="125000"/>
                <a:defRPr sz="1200">
                  <a:solidFill>
                    <a:srgbClr val="2C81C3"/>
                  </a:solidFill>
                  <a:latin typeface="Arial" pitchFamily="34" charset="0"/>
                  <a:ea typeface="黑体" pitchFamily="49" charset="-122"/>
                </a:defRPr>
              </a:lvl8pPr>
              <a:lvl9pPr algn="ctr" eaLnBrk="0" fontAlgn="base" hangingPunct="0">
                <a:spcBef>
                  <a:spcPct val="20000"/>
                </a:spcBef>
                <a:spcAft>
                  <a:spcPct val="0"/>
                </a:spcAft>
                <a:buSzPct val="125000"/>
                <a:defRPr sz="1200">
                  <a:solidFill>
                    <a:srgbClr val="2C81C3"/>
                  </a:solidFill>
                  <a:latin typeface="Arial" pitchFamily="34" charset="0"/>
                  <a:ea typeface="黑体" pitchFamily="49" charset="-122"/>
                </a:defRPr>
              </a:lvl9pPr>
            </a:lstStyle>
            <a:p>
              <a:pPr marL="212725" indent="-212725">
                <a:buFontTx/>
                <a:buChar char="•"/>
              </a:pPr>
              <a:endParaRPr lang="zh-CN" altLang="zh-CN"/>
            </a:p>
          </p:txBody>
        </p:sp>
        <p:sp>
          <p:nvSpPr>
            <p:cNvPr id="18" name="AutoShape 7"/>
            <p:cNvSpPr>
              <a:spLocks noChangeArrowheads="1"/>
            </p:cNvSpPr>
            <p:nvPr>
              <p:custDataLst>
                <p:tags r:id="rId8"/>
              </p:custDataLst>
            </p:nvPr>
          </p:nvSpPr>
          <p:spPr bwMode="auto">
            <a:xfrm>
              <a:off x="6064" y="-366"/>
              <a:ext cx="2382" cy="1245"/>
            </a:xfrm>
            <a:prstGeom prst="triangle">
              <a:avLst>
                <a:gd name="adj" fmla="val 50000"/>
              </a:avLst>
            </a:prstGeom>
            <a:solidFill>
              <a:srgbClr val="2C81C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grpSp>
        <p:nvGrpSpPr>
          <p:cNvPr id="19" name="Group 8"/>
          <p:cNvGrpSpPr/>
          <p:nvPr>
            <p:custDataLst>
              <p:tags r:id="rId2"/>
            </p:custDataLst>
          </p:nvPr>
        </p:nvGrpSpPr>
        <p:grpSpPr bwMode="auto">
          <a:xfrm>
            <a:off x="0" y="6160437"/>
            <a:ext cx="12192847" cy="724549"/>
            <a:chOff x="0" y="-398"/>
            <a:chExt cx="14399" cy="1303"/>
          </a:xfrm>
        </p:grpSpPr>
        <p:sp>
          <p:nvSpPr>
            <p:cNvPr id="20" name="Rectangle 5"/>
            <p:cNvSpPr>
              <a:spLocks noChangeArrowheads="1"/>
            </p:cNvSpPr>
            <p:nvPr>
              <p:custDataLst>
                <p:tags r:id="rId5"/>
              </p:custDataLst>
            </p:nvPr>
          </p:nvSpPr>
          <p:spPr bwMode="auto">
            <a:xfrm flipV="1">
              <a:off x="0" y="451"/>
              <a:ext cx="14399" cy="454"/>
            </a:xfrm>
            <a:prstGeom prst="rect">
              <a:avLst/>
            </a:prstGeom>
            <a:solidFill>
              <a:srgbClr val="2C81C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170" tIns="46990" rIns="90170" bIns="46990" anchor="ctr"/>
            <a:lstStyle>
              <a:lvl1pPr>
                <a:spcBef>
                  <a:spcPct val="20000"/>
                </a:spcBef>
                <a:buSzPct val="125000"/>
                <a:defRPr>
                  <a:solidFill>
                    <a:srgbClr val="2C81C3"/>
                  </a:solidFill>
                  <a:latin typeface="Arial" pitchFamily="34" charset="0"/>
                  <a:ea typeface="黑体" pitchFamily="49" charset="-122"/>
                </a:defRPr>
              </a:lvl1pPr>
              <a:lvl2pPr algn="ctr">
                <a:spcBef>
                  <a:spcPct val="20000"/>
                </a:spcBef>
                <a:buSzPct val="125000"/>
                <a:defRPr sz="1600">
                  <a:solidFill>
                    <a:srgbClr val="2C81C3"/>
                  </a:solidFill>
                  <a:latin typeface="Arial" pitchFamily="34" charset="0"/>
                  <a:ea typeface="黑体" pitchFamily="49" charset="-122"/>
                </a:defRPr>
              </a:lvl2pPr>
              <a:lvl3pPr algn="ctr">
                <a:spcBef>
                  <a:spcPct val="20000"/>
                </a:spcBef>
                <a:buSzPct val="125000"/>
                <a:defRPr sz="1400">
                  <a:solidFill>
                    <a:srgbClr val="2C81C3"/>
                  </a:solidFill>
                  <a:latin typeface="Arial" pitchFamily="34" charset="0"/>
                  <a:ea typeface="黑体" pitchFamily="49" charset="-122"/>
                </a:defRPr>
              </a:lvl3pPr>
              <a:lvl4pPr algn="ctr">
                <a:spcBef>
                  <a:spcPct val="20000"/>
                </a:spcBef>
                <a:buSzPct val="125000"/>
                <a:defRPr sz="1200">
                  <a:solidFill>
                    <a:srgbClr val="2C81C3"/>
                  </a:solidFill>
                  <a:latin typeface="Arial" pitchFamily="34" charset="0"/>
                  <a:ea typeface="黑体" pitchFamily="49" charset="-122"/>
                </a:defRPr>
              </a:lvl4pPr>
              <a:lvl5pPr algn="ctr">
                <a:spcBef>
                  <a:spcPct val="20000"/>
                </a:spcBef>
                <a:buSzPct val="125000"/>
                <a:defRPr sz="1200">
                  <a:solidFill>
                    <a:srgbClr val="2C81C3"/>
                  </a:solidFill>
                  <a:latin typeface="Arial" pitchFamily="34" charset="0"/>
                  <a:ea typeface="黑体" pitchFamily="49" charset="-122"/>
                </a:defRPr>
              </a:lvl5pPr>
              <a:lvl6pPr algn="ctr" eaLnBrk="0" fontAlgn="base" hangingPunct="0">
                <a:spcBef>
                  <a:spcPct val="20000"/>
                </a:spcBef>
                <a:spcAft>
                  <a:spcPct val="0"/>
                </a:spcAft>
                <a:buSzPct val="125000"/>
                <a:defRPr sz="1200">
                  <a:solidFill>
                    <a:srgbClr val="2C81C3"/>
                  </a:solidFill>
                  <a:latin typeface="Arial" pitchFamily="34" charset="0"/>
                  <a:ea typeface="黑体" pitchFamily="49" charset="-122"/>
                </a:defRPr>
              </a:lvl6pPr>
              <a:lvl7pPr algn="ctr" eaLnBrk="0" fontAlgn="base" hangingPunct="0">
                <a:spcBef>
                  <a:spcPct val="20000"/>
                </a:spcBef>
                <a:spcAft>
                  <a:spcPct val="0"/>
                </a:spcAft>
                <a:buSzPct val="125000"/>
                <a:defRPr sz="1200">
                  <a:solidFill>
                    <a:srgbClr val="2C81C3"/>
                  </a:solidFill>
                  <a:latin typeface="Arial" pitchFamily="34" charset="0"/>
                  <a:ea typeface="黑体" pitchFamily="49" charset="-122"/>
                </a:defRPr>
              </a:lvl7pPr>
              <a:lvl8pPr algn="ctr" eaLnBrk="0" fontAlgn="base" hangingPunct="0">
                <a:spcBef>
                  <a:spcPct val="20000"/>
                </a:spcBef>
                <a:spcAft>
                  <a:spcPct val="0"/>
                </a:spcAft>
                <a:buSzPct val="125000"/>
                <a:defRPr sz="1200">
                  <a:solidFill>
                    <a:srgbClr val="2C81C3"/>
                  </a:solidFill>
                  <a:latin typeface="Arial" pitchFamily="34" charset="0"/>
                  <a:ea typeface="黑体" pitchFamily="49" charset="-122"/>
                </a:defRPr>
              </a:lvl8pPr>
              <a:lvl9pPr algn="ctr" eaLnBrk="0" fontAlgn="base" hangingPunct="0">
                <a:spcBef>
                  <a:spcPct val="20000"/>
                </a:spcBef>
                <a:spcAft>
                  <a:spcPct val="0"/>
                </a:spcAft>
                <a:buSzPct val="125000"/>
                <a:defRPr sz="1200">
                  <a:solidFill>
                    <a:srgbClr val="2C81C3"/>
                  </a:solidFill>
                  <a:latin typeface="Arial" pitchFamily="34" charset="0"/>
                  <a:ea typeface="黑体" pitchFamily="49" charset="-122"/>
                </a:defRPr>
              </a:lvl9pPr>
            </a:lstStyle>
            <a:p>
              <a:pPr marL="212725" indent="-212725">
                <a:buFontTx/>
                <a:buChar char="•"/>
              </a:pPr>
              <a:endParaRPr lang="zh-CN" altLang="zh-CN"/>
            </a:p>
          </p:txBody>
        </p:sp>
        <p:sp>
          <p:nvSpPr>
            <p:cNvPr id="21" name="AutoShape 10"/>
            <p:cNvSpPr>
              <a:spLocks noChangeArrowheads="1"/>
            </p:cNvSpPr>
            <p:nvPr>
              <p:custDataLst>
                <p:tags r:id="rId6"/>
              </p:custDataLst>
            </p:nvPr>
          </p:nvSpPr>
          <p:spPr bwMode="auto">
            <a:xfrm>
              <a:off x="6064" y="-398"/>
              <a:ext cx="2382" cy="1112"/>
            </a:xfrm>
            <a:prstGeom prst="triangle">
              <a:avLst>
                <a:gd name="adj" fmla="val 50000"/>
              </a:avLst>
            </a:prstGeom>
            <a:solidFill>
              <a:srgbClr val="2C81C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sp>
        <p:nvSpPr>
          <p:cNvPr id="2" name="标题 1"/>
          <p:cNvSpPr>
            <a:spLocks noGrp="1"/>
          </p:cNvSpPr>
          <p:nvPr>
            <p:ph type="title"/>
          </p:nvPr>
        </p:nvSpPr>
        <p:spPr>
          <a:xfrm>
            <a:off x="3220800" y="2595600"/>
            <a:ext cx="6816000" cy="702000"/>
          </a:xfrm>
        </p:spPr>
        <p:txBody>
          <a:bodyPr anchor="ctr" anchorCtr="0">
            <a:normAutofit/>
          </a:bodyPr>
          <a:lstStyle>
            <a:lvl1pPr>
              <a:defRPr sz="3200">
                <a:solidFill>
                  <a:schemeClr val="tx1"/>
                </a:solidFill>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3222166" y="3384000"/>
            <a:ext cx="5318400" cy="799200"/>
          </a:xfrm>
        </p:spPr>
        <p:txBody>
          <a:bodyPr>
            <a:normAutofit/>
          </a:bodyPr>
          <a:lstStyle>
            <a:lvl1pPr marL="0" indent="0">
              <a:buNone/>
              <a:defRPr sz="2400">
                <a:solidFill>
                  <a:srgbClr val="2C81C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14" name="Line 4" descr="#wm#_13_29_*Z"/>
          <p:cNvSpPr>
            <a:spLocks noChangeShapeType="1"/>
          </p:cNvSpPr>
          <p:nvPr>
            <p:custDataLst>
              <p:tags r:id="rId3"/>
            </p:custDataLst>
          </p:nvPr>
        </p:nvSpPr>
        <p:spPr bwMode="auto">
          <a:xfrm>
            <a:off x="3215680" y="3335338"/>
            <a:ext cx="6778731" cy="0"/>
          </a:xfrm>
          <a:prstGeom prst="line">
            <a:avLst/>
          </a:prstGeom>
          <a:noFill/>
          <a:ln w="9525" cmpd="sng">
            <a:solidFill>
              <a:srgbClr val="2C81C3"/>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800"/>
          </a:p>
        </p:txBody>
      </p:sp>
      <p:sp>
        <p:nvSpPr>
          <p:cNvPr id="4" name="日期占位符 3"/>
          <p:cNvSpPr>
            <a:spLocks noGrp="1"/>
          </p:cNvSpPr>
          <p:nvPr>
            <p:ph type="dt" sz="half" idx="10"/>
          </p:nvPr>
        </p:nvSpPr>
        <p:spPr/>
        <p:txBody>
          <a:bodyPr/>
          <a:lstStyle/>
          <a:p>
            <a:fld id="{73F4C645-05EC-4F6E-8BEB-1A157AC84573}" type="datetimeFigureOut">
              <a:rPr lang="zh-CN" altLang="en-US" smtClean="0"/>
              <a:t>2016/11/7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1DD2BE5-FB14-4EBB-A41F-73CD53685F6E}" type="slidenum">
              <a:rPr lang="zh-CN" altLang="en-US" smtClean="0"/>
              <a:t>‹#›</a:t>
            </a:fld>
            <a:endParaRPr lang="zh-CN" altLang="en-US"/>
          </a:p>
        </p:txBody>
      </p:sp>
      <p:sp>
        <p:nvSpPr>
          <p:cNvPr id="15" name="矩形 1"/>
          <p:cNvSpPr>
            <a:spLocks noChangeArrowheads="1"/>
          </p:cNvSpPr>
          <p:nvPr>
            <p:custDataLst>
              <p:tags r:id="rId4"/>
            </p:custDataLst>
          </p:nvPr>
        </p:nvSpPr>
        <p:spPr bwMode="auto">
          <a:xfrm>
            <a:off x="2354319" y="2839273"/>
            <a:ext cx="745056" cy="992130"/>
          </a:xfrm>
          <a:prstGeom prst="rect">
            <a:avLst/>
          </a:prstGeom>
          <a:noFill/>
          <a:ln w="76200" cmpd="sng">
            <a:solidFill>
              <a:srgbClr val="2C81C3"/>
            </a:solidFill>
            <a:miter lim="800000"/>
          </a:ln>
          <a:effectLst/>
          <a:extLst>
            <a:ext uri="{909E8E84-426E-40DD-AFC4-6F175D3DCCD1}">
              <a14:hiddenFill xmlns:a14="http://schemas.microsoft.com/office/drawing/2010/main">
                <a:solidFill>
                  <a:srgbClr val="5EACEC"/>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ct val="20000"/>
              </a:spcBef>
              <a:buSzPct val="125000"/>
              <a:defRPr>
                <a:solidFill>
                  <a:srgbClr val="2C81C3"/>
                </a:solidFill>
                <a:latin typeface="Arial" pitchFamily="34" charset="0"/>
                <a:ea typeface="黑体" pitchFamily="49" charset="-122"/>
              </a:defRPr>
            </a:lvl1pPr>
            <a:lvl2pPr marL="742950" indent="-285750" algn="ctr">
              <a:spcBef>
                <a:spcPct val="20000"/>
              </a:spcBef>
              <a:buSzPct val="125000"/>
              <a:defRPr>
                <a:solidFill>
                  <a:srgbClr val="2C81C3"/>
                </a:solidFill>
                <a:latin typeface="Arial" pitchFamily="34" charset="0"/>
                <a:ea typeface="黑体" pitchFamily="49" charset="-122"/>
              </a:defRPr>
            </a:lvl2pPr>
            <a:lvl3pPr marL="1143000" indent="-228600" algn="ctr">
              <a:spcBef>
                <a:spcPct val="20000"/>
              </a:spcBef>
              <a:buSzPct val="125000"/>
              <a:defRPr>
                <a:solidFill>
                  <a:srgbClr val="2C81C3"/>
                </a:solidFill>
                <a:latin typeface="Arial" pitchFamily="34" charset="0"/>
                <a:ea typeface="黑体" pitchFamily="49" charset="-122"/>
              </a:defRPr>
            </a:lvl3pPr>
            <a:lvl4pPr marL="1600200" indent="-228600" algn="ctr">
              <a:spcBef>
                <a:spcPct val="20000"/>
              </a:spcBef>
              <a:buSzPct val="125000"/>
              <a:defRPr>
                <a:solidFill>
                  <a:srgbClr val="2C81C3"/>
                </a:solidFill>
                <a:latin typeface="Arial" pitchFamily="34" charset="0"/>
                <a:ea typeface="黑体" pitchFamily="49" charset="-122"/>
              </a:defRPr>
            </a:lvl4pPr>
            <a:lvl5pPr marL="2057400" indent="-228600" algn="ctr">
              <a:spcBef>
                <a:spcPct val="20000"/>
              </a:spcBef>
              <a:buSzPct val="125000"/>
              <a:defRPr>
                <a:solidFill>
                  <a:srgbClr val="2C81C3"/>
                </a:solidFill>
                <a:latin typeface="Arial" pitchFamily="34" charset="0"/>
                <a:ea typeface="黑体" pitchFamily="49" charset="-122"/>
              </a:defRPr>
            </a:lvl5pPr>
            <a:lvl6pPr marL="2514600" indent="-228600" algn="ctr" eaLnBrk="0" fontAlgn="base" hangingPunct="0">
              <a:spcBef>
                <a:spcPct val="20000"/>
              </a:spcBef>
              <a:spcAft>
                <a:spcPct val="0"/>
              </a:spcAft>
              <a:buSzPct val="125000"/>
              <a:defRPr>
                <a:solidFill>
                  <a:srgbClr val="2C81C3"/>
                </a:solidFill>
                <a:latin typeface="Arial" pitchFamily="34" charset="0"/>
                <a:ea typeface="黑体" pitchFamily="49" charset="-122"/>
              </a:defRPr>
            </a:lvl6pPr>
            <a:lvl7pPr marL="2971800" indent="-228600" algn="ctr" eaLnBrk="0" fontAlgn="base" hangingPunct="0">
              <a:spcBef>
                <a:spcPct val="20000"/>
              </a:spcBef>
              <a:spcAft>
                <a:spcPct val="0"/>
              </a:spcAft>
              <a:buSzPct val="125000"/>
              <a:defRPr>
                <a:solidFill>
                  <a:srgbClr val="2C81C3"/>
                </a:solidFill>
                <a:latin typeface="Arial" pitchFamily="34" charset="0"/>
                <a:ea typeface="黑体" pitchFamily="49" charset="-122"/>
              </a:defRPr>
            </a:lvl7pPr>
            <a:lvl8pPr marL="3429000" indent="-228600" algn="ctr" eaLnBrk="0" fontAlgn="base" hangingPunct="0">
              <a:spcBef>
                <a:spcPct val="20000"/>
              </a:spcBef>
              <a:spcAft>
                <a:spcPct val="0"/>
              </a:spcAft>
              <a:buSzPct val="125000"/>
              <a:defRPr>
                <a:solidFill>
                  <a:srgbClr val="2C81C3"/>
                </a:solidFill>
                <a:latin typeface="Arial" pitchFamily="34" charset="0"/>
                <a:ea typeface="黑体" pitchFamily="49" charset="-122"/>
              </a:defRPr>
            </a:lvl8pPr>
            <a:lvl9pPr marL="3886200" indent="-228600" algn="ctr" eaLnBrk="0" fontAlgn="base" hangingPunct="0">
              <a:spcBef>
                <a:spcPct val="20000"/>
              </a:spcBef>
              <a:spcAft>
                <a:spcPct val="0"/>
              </a:spcAft>
              <a:buSzPct val="125000"/>
              <a:defRPr>
                <a:solidFill>
                  <a:srgbClr val="2C81C3"/>
                </a:solidFill>
                <a:latin typeface="Arial" pitchFamily="34" charset="0"/>
                <a:ea typeface="黑体" pitchFamily="49" charset="-122"/>
              </a:defRPr>
            </a:lvl9pPr>
          </a:lstStyle>
          <a:p>
            <a:pPr algn="ctr" eaLnBrk="1" hangingPunct="1">
              <a:spcBef>
                <a:spcPct val="0"/>
              </a:spcBef>
              <a:buFontTx/>
              <a:buNone/>
            </a:pPr>
            <a:endParaRPr lang="zh-CN" altLang="zh-CN" b="1">
              <a:solidFill>
                <a:srgbClr val="5EACEC"/>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240000" y="227955"/>
            <a:ext cx="11113800" cy="784414"/>
          </a:xfrm>
        </p:spPr>
        <p:txBody>
          <a:bodyPr>
            <a:normAutofit/>
          </a:bodyPr>
          <a:lstStyle>
            <a:lvl1pPr>
              <a:defRPr sz="2800">
                <a:solidFill>
                  <a:schemeClr val="tx1"/>
                </a:solidFill>
              </a:defRPr>
            </a:lvl1p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339200"/>
            <a:ext cx="5157000" cy="4608000"/>
          </a:xfrm>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6196800" y="1339200"/>
            <a:ext cx="5157000" cy="4608000"/>
          </a:xfrm>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grpSp>
        <p:nvGrpSpPr>
          <p:cNvPr id="12" name="Group 8"/>
          <p:cNvGrpSpPr/>
          <p:nvPr/>
        </p:nvGrpSpPr>
        <p:grpSpPr bwMode="auto">
          <a:xfrm>
            <a:off x="10584" y="6729413"/>
            <a:ext cx="12192000" cy="133350"/>
            <a:chOff x="0" y="0"/>
            <a:chExt cx="12194759" cy="78775"/>
          </a:xfrm>
        </p:grpSpPr>
        <p:sp>
          <p:nvSpPr>
            <p:cNvPr id="13" name="矩形 9"/>
            <p:cNvSpPr>
              <a:spLocks noChangeArrowheads="1"/>
            </p:cNvSpPr>
            <p:nvPr/>
          </p:nvSpPr>
          <p:spPr bwMode="auto">
            <a:xfrm>
              <a:off x="0" y="0"/>
              <a:ext cx="4268177" cy="78775"/>
            </a:xfrm>
            <a:prstGeom prst="rect">
              <a:avLst/>
            </a:prstGeom>
            <a:solidFill>
              <a:srgbClr val="21346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zh-CN" sz="1800">
                <a:solidFill>
                  <a:srgbClr val="FFFFFF"/>
                </a:solidFill>
                <a:latin typeface="黑体" pitchFamily="49" charset="-122"/>
                <a:sym typeface="黑体" pitchFamily="49" charset="-122"/>
              </a:endParaRPr>
            </a:p>
          </p:txBody>
        </p:sp>
        <p:sp>
          <p:nvSpPr>
            <p:cNvPr id="14" name="矩形 10"/>
            <p:cNvSpPr>
              <a:spLocks noChangeArrowheads="1"/>
            </p:cNvSpPr>
            <p:nvPr/>
          </p:nvSpPr>
          <p:spPr bwMode="auto">
            <a:xfrm>
              <a:off x="4258716" y="0"/>
              <a:ext cx="3651005" cy="78775"/>
            </a:xfrm>
            <a:prstGeom prst="rect">
              <a:avLst/>
            </a:prstGeom>
            <a:solidFill>
              <a:srgbClr val="1483B5"/>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zh-CN" sz="1800">
                <a:solidFill>
                  <a:srgbClr val="FFFFFF"/>
                </a:solidFill>
                <a:latin typeface="黑体" pitchFamily="49" charset="-122"/>
                <a:sym typeface="黑体" pitchFamily="49" charset="-122"/>
              </a:endParaRPr>
            </a:p>
          </p:txBody>
        </p:sp>
        <p:sp>
          <p:nvSpPr>
            <p:cNvPr id="15" name="矩形 11"/>
            <p:cNvSpPr>
              <a:spLocks noChangeArrowheads="1"/>
            </p:cNvSpPr>
            <p:nvPr/>
          </p:nvSpPr>
          <p:spPr bwMode="auto">
            <a:xfrm>
              <a:off x="7909721" y="0"/>
              <a:ext cx="4285038" cy="78775"/>
            </a:xfrm>
            <a:prstGeom prst="rect">
              <a:avLst/>
            </a:prstGeom>
            <a:solidFill>
              <a:srgbClr val="3BA2C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zh-CN" sz="1800">
                <a:solidFill>
                  <a:srgbClr val="FFFFFF"/>
                </a:solidFill>
                <a:latin typeface="黑体" pitchFamily="49" charset="-122"/>
                <a:sym typeface="黑体" pitchFamily="49" charset="-122"/>
              </a:endParaRPr>
            </a:p>
          </p:txBody>
        </p:sp>
      </p:grpSp>
      <p:sp>
        <p:nvSpPr>
          <p:cNvPr id="5" name="日期占位符 4"/>
          <p:cNvSpPr>
            <a:spLocks noGrp="1"/>
          </p:cNvSpPr>
          <p:nvPr>
            <p:ph type="dt" sz="half" idx="10"/>
          </p:nvPr>
        </p:nvSpPr>
        <p:spPr/>
        <p:txBody>
          <a:bodyPr/>
          <a:lstStyle/>
          <a:p>
            <a:fld id="{73F4C645-05EC-4F6E-8BEB-1A157AC84573}" type="datetimeFigureOut">
              <a:rPr lang="zh-CN" altLang="en-US" smtClean="0"/>
              <a:t>2016/11/7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1DD2BE5-FB14-4EBB-A41F-73CD53685F6E}" type="slidenum">
              <a:rPr lang="zh-CN" altLang="en-US" smtClean="0"/>
              <a:t>‹#›</a:t>
            </a:fld>
            <a:endParaRPr lang="zh-CN" altLang="en-US"/>
          </a:p>
        </p:txBody>
      </p:sp>
      <p:grpSp>
        <p:nvGrpSpPr>
          <p:cNvPr id="16" name="组合 15"/>
          <p:cNvGrpSpPr/>
          <p:nvPr/>
        </p:nvGrpSpPr>
        <p:grpSpPr>
          <a:xfrm>
            <a:off x="-5182" y="293834"/>
            <a:ext cx="232062" cy="592764"/>
            <a:chOff x="7938" y="376238"/>
            <a:chExt cx="170289" cy="434975"/>
          </a:xfrm>
        </p:grpSpPr>
        <p:sp>
          <p:nvSpPr>
            <p:cNvPr id="17" name="矩形 5"/>
            <p:cNvSpPr>
              <a:spLocks noChangeArrowheads="1"/>
            </p:cNvSpPr>
            <p:nvPr/>
          </p:nvSpPr>
          <p:spPr bwMode="auto">
            <a:xfrm>
              <a:off x="7938" y="376238"/>
              <a:ext cx="170289" cy="144992"/>
            </a:xfrm>
            <a:prstGeom prst="rect">
              <a:avLst/>
            </a:prstGeom>
            <a:solidFill>
              <a:srgbClr val="21346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zh-CN">
                <a:solidFill>
                  <a:srgbClr val="FFFFFF"/>
                </a:solidFill>
                <a:latin typeface="黑体" pitchFamily="49" charset="-122"/>
                <a:sym typeface="黑体" pitchFamily="49" charset="-122"/>
              </a:endParaRPr>
            </a:p>
          </p:txBody>
        </p:sp>
        <p:sp>
          <p:nvSpPr>
            <p:cNvPr id="18" name="矩形 6"/>
            <p:cNvSpPr>
              <a:spLocks noChangeArrowheads="1"/>
            </p:cNvSpPr>
            <p:nvPr/>
          </p:nvSpPr>
          <p:spPr bwMode="auto">
            <a:xfrm>
              <a:off x="7938" y="521230"/>
              <a:ext cx="169200" cy="144992"/>
            </a:xfrm>
            <a:prstGeom prst="rect">
              <a:avLst/>
            </a:prstGeom>
            <a:solidFill>
              <a:srgbClr val="1483B5"/>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zh-CN">
                <a:solidFill>
                  <a:srgbClr val="FFFFFF"/>
                </a:solidFill>
                <a:latin typeface="黑体" pitchFamily="49" charset="-122"/>
                <a:sym typeface="黑体" pitchFamily="49" charset="-122"/>
              </a:endParaRPr>
            </a:p>
          </p:txBody>
        </p:sp>
        <p:sp>
          <p:nvSpPr>
            <p:cNvPr id="19" name="矩形 7"/>
            <p:cNvSpPr>
              <a:spLocks noChangeArrowheads="1"/>
            </p:cNvSpPr>
            <p:nvPr/>
          </p:nvSpPr>
          <p:spPr bwMode="auto">
            <a:xfrm>
              <a:off x="7938" y="666221"/>
              <a:ext cx="169200" cy="144992"/>
            </a:xfrm>
            <a:prstGeom prst="rect">
              <a:avLst/>
            </a:prstGeom>
            <a:solidFill>
              <a:srgbClr val="3BA2C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zh-CN">
                <a:solidFill>
                  <a:srgbClr val="FFFFFF"/>
                </a:solidFill>
                <a:latin typeface="黑体" pitchFamily="49" charset="-122"/>
                <a:sym typeface="黑体" pitchFamily="49" charset="-122"/>
              </a:endParaRPr>
            </a:p>
          </p:txBody>
        </p:sp>
      </p:gr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240000" y="309600"/>
            <a:ext cx="6554938" cy="572400"/>
          </a:xfrm>
        </p:spPr>
        <p:txBody>
          <a:bodyPr>
            <a:normAutofit/>
          </a:bodyPr>
          <a:lstStyle>
            <a:lvl1pPr>
              <a:defRPr sz="2800">
                <a:solidFill>
                  <a:schemeClr val="tx1"/>
                </a:solidFill>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041600" y="5446800"/>
            <a:ext cx="4713600" cy="590400"/>
          </a:xfrm>
          <a:solidFill>
            <a:srgbClr val="3BA2CD"/>
          </a:solidFill>
        </p:spPr>
        <p:txBody>
          <a:bodyPr anchor="ctr" anchorCtr="0">
            <a:normAutofit/>
          </a:bodyPr>
          <a:lstStyle>
            <a:lvl1pPr marL="0" indent="0" algn="ctr">
              <a:buNone/>
              <a:defRPr sz="1800" b="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单击此处编辑母版文本样式</a:t>
            </a:r>
          </a:p>
        </p:txBody>
      </p:sp>
      <p:sp>
        <p:nvSpPr>
          <p:cNvPr id="4" name="内容占位符 3"/>
          <p:cNvSpPr>
            <a:spLocks noGrp="1"/>
          </p:cNvSpPr>
          <p:nvPr>
            <p:ph sz="half" idx="2"/>
          </p:nvPr>
        </p:nvSpPr>
        <p:spPr>
          <a:xfrm>
            <a:off x="1305600" y="1771200"/>
            <a:ext cx="4214400" cy="3387600"/>
          </a:xfrm>
        </p:spPr>
        <p:txBody>
          <a:bodyPr>
            <a:normAutofit/>
          </a:bodyPr>
          <a:lstStyle>
            <a:lvl1pPr marL="285750" indent="-285750">
              <a:buFont typeface="Arial" pitchFamily="34" charset="0"/>
              <a:buChar char="•"/>
              <a:defRPr sz="2400">
                <a:solidFill>
                  <a:schemeClr val="tx1"/>
                </a:solidFill>
              </a:defRPr>
            </a:lvl1pPr>
            <a:lvl2pPr marL="742950" indent="-285750">
              <a:buFont typeface="Arial" pitchFamily="34" charset="0"/>
              <a:buChar char="•"/>
              <a:defRPr sz="2000">
                <a:solidFill>
                  <a:schemeClr val="tx1"/>
                </a:solidFill>
              </a:defRPr>
            </a:lvl2pPr>
            <a:lvl3pPr marL="1200150" indent="-285750">
              <a:buFont typeface="Arial" pitchFamily="34" charset="0"/>
              <a:buChar char="•"/>
              <a:defRPr sz="1800">
                <a:solidFill>
                  <a:schemeClr val="tx1"/>
                </a:solidFill>
              </a:defRPr>
            </a:lvl3pPr>
            <a:lvl4pPr marL="1657350" indent="-285750">
              <a:buFont typeface="Arial" pitchFamily="34" charset="0"/>
              <a:buChar char="•"/>
              <a:defRPr sz="1800">
                <a:solidFill>
                  <a:schemeClr val="tx1"/>
                </a:solidFill>
              </a:defRPr>
            </a:lvl4pPr>
            <a:lvl5pPr marL="2114550" indent="-285750">
              <a:buFont typeface="Arial" pitchFamily="34" charset="0"/>
              <a:buChar char="•"/>
              <a:defRPr sz="1800">
                <a:solidFill>
                  <a:schemeClr val="tx1"/>
                </a:solidFill>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文本占位符 4"/>
          <p:cNvSpPr>
            <a:spLocks noGrp="1"/>
          </p:cNvSpPr>
          <p:nvPr>
            <p:ph type="body" sz="quarter" idx="3"/>
          </p:nvPr>
        </p:nvSpPr>
        <p:spPr>
          <a:xfrm>
            <a:off x="6374400" y="5446800"/>
            <a:ext cx="4713600" cy="590400"/>
          </a:xfrm>
          <a:solidFill>
            <a:srgbClr val="3BA2CD"/>
          </a:solidFill>
        </p:spPr>
        <p:txBody>
          <a:bodyPr anchor="ctr" anchorCtr="0">
            <a:normAutofit/>
          </a:bodyPr>
          <a:lstStyle>
            <a:lvl1pPr marL="0" indent="0" algn="ctr">
              <a:buNone/>
              <a:defRPr sz="1800" b="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单击此处编辑母版文本样式</a:t>
            </a:r>
          </a:p>
        </p:txBody>
      </p:sp>
      <p:sp>
        <p:nvSpPr>
          <p:cNvPr id="6" name="内容占位符 5"/>
          <p:cNvSpPr>
            <a:spLocks noGrp="1"/>
          </p:cNvSpPr>
          <p:nvPr>
            <p:ph sz="quarter" idx="4"/>
          </p:nvPr>
        </p:nvSpPr>
        <p:spPr>
          <a:xfrm>
            <a:off x="6638400" y="1771200"/>
            <a:ext cx="4219200" cy="3387600"/>
          </a:xfrm>
        </p:spPr>
        <p:txBody>
          <a:bodyPr>
            <a:normAutofit/>
          </a:bodyPr>
          <a:lstStyle>
            <a:lvl1pPr marL="285750" indent="-285750">
              <a:buFont typeface="Arial" pitchFamily="34" charset="0"/>
              <a:buChar char="•"/>
              <a:defRPr sz="2400">
                <a:solidFill>
                  <a:schemeClr val="tx1"/>
                </a:solidFill>
              </a:defRPr>
            </a:lvl1pPr>
            <a:lvl2pPr marL="742950" indent="-285750">
              <a:buFont typeface="Arial" pitchFamily="34" charset="0"/>
              <a:buChar char="•"/>
              <a:defRPr sz="2000">
                <a:solidFill>
                  <a:schemeClr val="tx1"/>
                </a:solidFill>
              </a:defRPr>
            </a:lvl2pPr>
            <a:lvl3pPr marL="1200150" indent="-285750">
              <a:buFont typeface="Arial" pitchFamily="34" charset="0"/>
              <a:buChar char="•"/>
              <a:defRPr sz="1800">
                <a:solidFill>
                  <a:schemeClr val="tx1"/>
                </a:solidFill>
              </a:defRPr>
            </a:lvl3pPr>
            <a:lvl4pPr marL="1657350" indent="-285750">
              <a:buFont typeface="Arial" pitchFamily="34" charset="0"/>
              <a:buChar char="•"/>
              <a:defRPr sz="1800">
                <a:solidFill>
                  <a:schemeClr val="tx1"/>
                </a:solidFill>
              </a:defRPr>
            </a:lvl4pPr>
            <a:lvl5pPr marL="2114550" indent="-285750">
              <a:buFont typeface="Arial" pitchFamily="34" charset="0"/>
              <a:buChar char="•"/>
              <a:defRPr sz="1800">
                <a:solidFill>
                  <a:schemeClr val="tx1"/>
                </a:solidFill>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7" name="日期占位符 6"/>
          <p:cNvSpPr>
            <a:spLocks noGrp="1"/>
          </p:cNvSpPr>
          <p:nvPr>
            <p:ph type="dt" sz="half" idx="10"/>
          </p:nvPr>
        </p:nvSpPr>
        <p:spPr/>
        <p:txBody>
          <a:bodyPr/>
          <a:lstStyle/>
          <a:p>
            <a:fld id="{73F4C645-05EC-4F6E-8BEB-1A157AC84573}" type="datetimeFigureOut">
              <a:rPr lang="zh-CN" altLang="en-US" smtClean="0"/>
              <a:t>2016/11/7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1DD2BE5-FB14-4EBB-A41F-73CD53685F6E}" type="slidenum">
              <a:rPr lang="zh-CN" altLang="en-US" smtClean="0"/>
              <a:t>‹#›</a:t>
            </a:fld>
            <a:endParaRPr lang="zh-CN" altLang="en-US"/>
          </a:p>
        </p:txBody>
      </p:sp>
      <p:grpSp>
        <p:nvGrpSpPr>
          <p:cNvPr id="14" name="组合 13"/>
          <p:cNvGrpSpPr/>
          <p:nvPr/>
        </p:nvGrpSpPr>
        <p:grpSpPr>
          <a:xfrm>
            <a:off x="-5182" y="293834"/>
            <a:ext cx="232062" cy="592764"/>
            <a:chOff x="7938" y="376238"/>
            <a:chExt cx="170289" cy="434975"/>
          </a:xfrm>
        </p:grpSpPr>
        <p:sp>
          <p:nvSpPr>
            <p:cNvPr id="15" name="矩形 5"/>
            <p:cNvSpPr>
              <a:spLocks noChangeArrowheads="1"/>
            </p:cNvSpPr>
            <p:nvPr/>
          </p:nvSpPr>
          <p:spPr bwMode="auto">
            <a:xfrm>
              <a:off x="7938" y="376238"/>
              <a:ext cx="170289" cy="144992"/>
            </a:xfrm>
            <a:prstGeom prst="rect">
              <a:avLst/>
            </a:prstGeom>
            <a:solidFill>
              <a:srgbClr val="21346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zh-CN">
                <a:solidFill>
                  <a:srgbClr val="FFFFFF"/>
                </a:solidFill>
                <a:latin typeface="黑体" pitchFamily="49" charset="-122"/>
                <a:sym typeface="黑体" pitchFamily="49" charset="-122"/>
              </a:endParaRPr>
            </a:p>
          </p:txBody>
        </p:sp>
        <p:sp>
          <p:nvSpPr>
            <p:cNvPr id="16" name="矩形 6"/>
            <p:cNvSpPr>
              <a:spLocks noChangeArrowheads="1"/>
            </p:cNvSpPr>
            <p:nvPr/>
          </p:nvSpPr>
          <p:spPr bwMode="auto">
            <a:xfrm>
              <a:off x="7938" y="521230"/>
              <a:ext cx="169200" cy="144992"/>
            </a:xfrm>
            <a:prstGeom prst="rect">
              <a:avLst/>
            </a:prstGeom>
            <a:solidFill>
              <a:srgbClr val="1483B5"/>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zh-CN">
                <a:solidFill>
                  <a:srgbClr val="FFFFFF"/>
                </a:solidFill>
                <a:latin typeface="黑体" pitchFamily="49" charset="-122"/>
                <a:sym typeface="黑体" pitchFamily="49" charset="-122"/>
              </a:endParaRPr>
            </a:p>
          </p:txBody>
        </p:sp>
        <p:sp>
          <p:nvSpPr>
            <p:cNvPr id="17" name="矩形 7"/>
            <p:cNvSpPr>
              <a:spLocks noChangeArrowheads="1"/>
            </p:cNvSpPr>
            <p:nvPr/>
          </p:nvSpPr>
          <p:spPr bwMode="auto">
            <a:xfrm>
              <a:off x="7938" y="666221"/>
              <a:ext cx="169200" cy="144992"/>
            </a:xfrm>
            <a:prstGeom prst="rect">
              <a:avLst/>
            </a:prstGeom>
            <a:solidFill>
              <a:srgbClr val="3BA2C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zh-CN">
                <a:solidFill>
                  <a:srgbClr val="FFFFFF"/>
                </a:solidFill>
                <a:latin typeface="黑体" pitchFamily="49" charset="-122"/>
                <a:sym typeface="黑体" pitchFamily="49" charset="-122"/>
              </a:endParaRPr>
            </a:p>
          </p:txBody>
        </p:sp>
      </p:gr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grpSp>
        <p:nvGrpSpPr>
          <p:cNvPr id="16" name="Group 5"/>
          <p:cNvGrpSpPr/>
          <p:nvPr>
            <p:custDataLst>
              <p:tags r:id="rId1"/>
            </p:custDataLst>
          </p:nvPr>
        </p:nvGrpSpPr>
        <p:grpSpPr bwMode="auto">
          <a:xfrm flipV="1">
            <a:off x="0" y="2"/>
            <a:ext cx="12192847" cy="706758"/>
            <a:chOff x="0" y="-366"/>
            <a:chExt cx="14399" cy="1271"/>
          </a:xfrm>
        </p:grpSpPr>
        <p:sp>
          <p:nvSpPr>
            <p:cNvPr id="17" name="Rectangle 5"/>
            <p:cNvSpPr>
              <a:spLocks noChangeArrowheads="1"/>
            </p:cNvSpPr>
            <p:nvPr>
              <p:custDataLst>
                <p:tags r:id="rId7"/>
              </p:custDataLst>
            </p:nvPr>
          </p:nvSpPr>
          <p:spPr bwMode="auto">
            <a:xfrm flipV="1">
              <a:off x="0" y="451"/>
              <a:ext cx="14399" cy="454"/>
            </a:xfrm>
            <a:prstGeom prst="rect">
              <a:avLst/>
            </a:prstGeom>
            <a:solidFill>
              <a:srgbClr val="2C81C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170" tIns="46990" rIns="90170" bIns="46990" anchor="ctr"/>
            <a:lstStyle>
              <a:lvl1pPr>
                <a:spcBef>
                  <a:spcPct val="20000"/>
                </a:spcBef>
                <a:buSzPct val="125000"/>
                <a:defRPr>
                  <a:solidFill>
                    <a:srgbClr val="2C81C3"/>
                  </a:solidFill>
                  <a:latin typeface="Arial" pitchFamily="34" charset="0"/>
                  <a:ea typeface="黑体" pitchFamily="49" charset="-122"/>
                </a:defRPr>
              </a:lvl1pPr>
              <a:lvl2pPr algn="ctr">
                <a:spcBef>
                  <a:spcPct val="20000"/>
                </a:spcBef>
                <a:buSzPct val="125000"/>
                <a:defRPr sz="1600">
                  <a:solidFill>
                    <a:srgbClr val="2C81C3"/>
                  </a:solidFill>
                  <a:latin typeface="Arial" pitchFamily="34" charset="0"/>
                  <a:ea typeface="黑体" pitchFamily="49" charset="-122"/>
                </a:defRPr>
              </a:lvl2pPr>
              <a:lvl3pPr algn="ctr">
                <a:spcBef>
                  <a:spcPct val="20000"/>
                </a:spcBef>
                <a:buSzPct val="125000"/>
                <a:defRPr sz="1400">
                  <a:solidFill>
                    <a:srgbClr val="2C81C3"/>
                  </a:solidFill>
                  <a:latin typeface="Arial" pitchFamily="34" charset="0"/>
                  <a:ea typeface="黑体" pitchFamily="49" charset="-122"/>
                </a:defRPr>
              </a:lvl3pPr>
              <a:lvl4pPr algn="ctr">
                <a:spcBef>
                  <a:spcPct val="20000"/>
                </a:spcBef>
                <a:buSzPct val="125000"/>
                <a:defRPr sz="1200">
                  <a:solidFill>
                    <a:srgbClr val="2C81C3"/>
                  </a:solidFill>
                  <a:latin typeface="Arial" pitchFamily="34" charset="0"/>
                  <a:ea typeface="黑体" pitchFamily="49" charset="-122"/>
                </a:defRPr>
              </a:lvl4pPr>
              <a:lvl5pPr algn="ctr">
                <a:spcBef>
                  <a:spcPct val="20000"/>
                </a:spcBef>
                <a:buSzPct val="125000"/>
                <a:defRPr sz="1200">
                  <a:solidFill>
                    <a:srgbClr val="2C81C3"/>
                  </a:solidFill>
                  <a:latin typeface="Arial" pitchFamily="34" charset="0"/>
                  <a:ea typeface="黑体" pitchFamily="49" charset="-122"/>
                </a:defRPr>
              </a:lvl5pPr>
              <a:lvl6pPr algn="ctr" eaLnBrk="0" fontAlgn="base" hangingPunct="0">
                <a:spcBef>
                  <a:spcPct val="20000"/>
                </a:spcBef>
                <a:spcAft>
                  <a:spcPct val="0"/>
                </a:spcAft>
                <a:buSzPct val="125000"/>
                <a:defRPr sz="1200">
                  <a:solidFill>
                    <a:srgbClr val="2C81C3"/>
                  </a:solidFill>
                  <a:latin typeface="Arial" pitchFamily="34" charset="0"/>
                  <a:ea typeface="黑体" pitchFamily="49" charset="-122"/>
                </a:defRPr>
              </a:lvl6pPr>
              <a:lvl7pPr algn="ctr" eaLnBrk="0" fontAlgn="base" hangingPunct="0">
                <a:spcBef>
                  <a:spcPct val="20000"/>
                </a:spcBef>
                <a:spcAft>
                  <a:spcPct val="0"/>
                </a:spcAft>
                <a:buSzPct val="125000"/>
                <a:defRPr sz="1200">
                  <a:solidFill>
                    <a:srgbClr val="2C81C3"/>
                  </a:solidFill>
                  <a:latin typeface="Arial" pitchFamily="34" charset="0"/>
                  <a:ea typeface="黑体" pitchFamily="49" charset="-122"/>
                </a:defRPr>
              </a:lvl7pPr>
              <a:lvl8pPr algn="ctr" eaLnBrk="0" fontAlgn="base" hangingPunct="0">
                <a:spcBef>
                  <a:spcPct val="20000"/>
                </a:spcBef>
                <a:spcAft>
                  <a:spcPct val="0"/>
                </a:spcAft>
                <a:buSzPct val="125000"/>
                <a:defRPr sz="1200">
                  <a:solidFill>
                    <a:srgbClr val="2C81C3"/>
                  </a:solidFill>
                  <a:latin typeface="Arial" pitchFamily="34" charset="0"/>
                  <a:ea typeface="黑体" pitchFamily="49" charset="-122"/>
                </a:defRPr>
              </a:lvl8pPr>
              <a:lvl9pPr algn="ctr" eaLnBrk="0" fontAlgn="base" hangingPunct="0">
                <a:spcBef>
                  <a:spcPct val="20000"/>
                </a:spcBef>
                <a:spcAft>
                  <a:spcPct val="0"/>
                </a:spcAft>
                <a:buSzPct val="125000"/>
                <a:defRPr sz="1200">
                  <a:solidFill>
                    <a:srgbClr val="2C81C3"/>
                  </a:solidFill>
                  <a:latin typeface="Arial" pitchFamily="34" charset="0"/>
                  <a:ea typeface="黑体" pitchFamily="49" charset="-122"/>
                </a:defRPr>
              </a:lvl9pPr>
            </a:lstStyle>
            <a:p>
              <a:pPr marL="212725" indent="-212725">
                <a:buFontTx/>
                <a:buChar char="•"/>
              </a:pPr>
              <a:endParaRPr lang="zh-CN" altLang="zh-CN"/>
            </a:p>
          </p:txBody>
        </p:sp>
        <p:sp>
          <p:nvSpPr>
            <p:cNvPr id="18" name="AutoShape 7"/>
            <p:cNvSpPr>
              <a:spLocks noChangeArrowheads="1"/>
            </p:cNvSpPr>
            <p:nvPr>
              <p:custDataLst>
                <p:tags r:id="rId8"/>
              </p:custDataLst>
            </p:nvPr>
          </p:nvSpPr>
          <p:spPr bwMode="auto">
            <a:xfrm>
              <a:off x="6064" y="-366"/>
              <a:ext cx="2382" cy="1245"/>
            </a:xfrm>
            <a:prstGeom prst="triangle">
              <a:avLst>
                <a:gd name="adj" fmla="val 50000"/>
              </a:avLst>
            </a:prstGeom>
            <a:solidFill>
              <a:srgbClr val="2C81C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grpSp>
        <p:nvGrpSpPr>
          <p:cNvPr id="19" name="Group 8"/>
          <p:cNvGrpSpPr/>
          <p:nvPr>
            <p:custDataLst>
              <p:tags r:id="rId2"/>
            </p:custDataLst>
          </p:nvPr>
        </p:nvGrpSpPr>
        <p:grpSpPr bwMode="auto">
          <a:xfrm>
            <a:off x="0" y="6160437"/>
            <a:ext cx="12192847" cy="724549"/>
            <a:chOff x="0" y="-398"/>
            <a:chExt cx="14399" cy="1303"/>
          </a:xfrm>
        </p:grpSpPr>
        <p:sp>
          <p:nvSpPr>
            <p:cNvPr id="20" name="Rectangle 5"/>
            <p:cNvSpPr>
              <a:spLocks noChangeArrowheads="1"/>
            </p:cNvSpPr>
            <p:nvPr>
              <p:custDataLst>
                <p:tags r:id="rId5"/>
              </p:custDataLst>
            </p:nvPr>
          </p:nvSpPr>
          <p:spPr bwMode="auto">
            <a:xfrm flipV="1">
              <a:off x="0" y="451"/>
              <a:ext cx="14399" cy="454"/>
            </a:xfrm>
            <a:prstGeom prst="rect">
              <a:avLst/>
            </a:prstGeom>
            <a:solidFill>
              <a:srgbClr val="2C81C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170" tIns="46990" rIns="90170" bIns="46990" anchor="ctr"/>
            <a:lstStyle>
              <a:lvl1pPr>
                <a:spcBef>
                  <a:spcPct val="20000"/>
                </a:spcBef>
                <a:buSzPct val="125000"/>
                <a:defRPr>
                  <a:solidFill>
                    <a:srgbClr val="2C81C3"/>
                  </a:solidFill>
                  <a:latin typeface="Arial" pitchFamily="34" charset="0"/>
                  <a:ea typeface="黑体" pitchFamily="49" charset="-122"/>
                </a:defRPr>
              </a:lvl1pPr>
              <a:lvl2pPr algn="ctr">
                <a:spcBef>
                  <a:spcPct val="20000"/>
                </a:spcBef>
                <a:buSzPct val="125000"/>
                <a:defRPr sz="1600">
                  <a:solidFill>
                    <a:srgbClr val="2C81C3"/>
                  </a:solidFill>
                  <a:latin typeface="Arial" pitchFamily="34" charset="0"/>
                  <a:ea typeface="黑体" pitchFamily="49" charset="-122"/>
                </a:defRPr>
              </a:lvl2pPr>
              <a:lvl3pPr algn="ctr">
                <a:spcBef>
                  <a:spcPct val="20000"/>
                </a:spcBef>
                <a:buSzPct val="125000"/>
                <a:defRPr sz="1400">
                  <a:solidFill>
                    <a:srgbClr val="2C81C3"/>
                  </a:solidFill>
                  <a:latin typeface="Arial" pitchFamily="34" charset="0"/>
                  <a:ea typeface="黑体" pitchFamily="49" charset="-122"/>
                </a:defRPr>
              </a:lvl3pPr>
              <a:lvl4pPr algn="ctr">
                <a:spcBef>
                  <a:spcPct val="20000"/>
                </a:spcBef>
                <a:buSzPct val="125000"/>
                <a:defRPr sz="1200">
                  <a:solidFill>
                    <a:srgbClr val="2C81C3"/>
                  </a:solidFill>
                  <a:latin typeface="Arial" pitchFamily="34" charset="0"/>
                  <a:ea typeface="黑体" pitchFamily="49" charset="-122"/>
                </a:defRPr>
              </a:lvl4pPr>
              <a:lvl5pPr algn="ctr">
                <a:spcBef>
                  <a:spcPct val="20000"/>
                </a:spcBef>
                <a:buSzPct val="125000"/>
                <a:defRPr sz="1200">
                  <a:solidFill>
                    <a:srgbClr val="2C81C3"/>
                  </a:solidFill>
                  <a:latin typeface="Arial" pitchFamily="34" charset="0"/>
                  <a:ea typeface="黑体" pitchFamily="49" charset="-122"/>
                </a:defRPr>
              </a:lvl5pPr>
              <a:lvl6pPr algn="ctr" eaLnBrk="0" fontAlgn="base" hangingPunct="0">
                <a:spcBef>
                  <a:spcPct val="20000"/>
                </a:spcBef>
                <a:spcAft>
                  <a:spcPct val="0"/>
                </a:spcAft>
                <a:buSzPct val="125000"/>
                <a:defRPr sz="1200">
                  <a:solidFill>
                    <a:srgbClr val="2C81C3"/>
                  </a:solidFill>
                  <a:latin typeface="Arial" pitchFamily="34" charset="0"/>
                  <a:ea typeface="黑体" pitchFamily="49" charset="-122"/>
                </a:defRPr>
              </a:lvl6pPr>
              <a:lvl7pPr algn="ctr" eaLnBrk="0" fontAlgn="base" hangingPunct="0">
                <a:spcBef>
                  <a:spcPct val="20000"/>
                </a:spcBef>
                <a:spcAft>
                  <a:spcPct val="0"/>
                </a:spcAft>
                <a:buSzPct val="125000"/>
                <a:defRPr sz="1200">
                  <a:solidFill>
                    <a:srgbClr val="2C81C3"/>
                  </a:solidFill>
                  <a:latin typeface="Arial" pitchFamily="34" charset="0"/>
                  <a:ea typeface="黑体" pitchFamily="49" charset="-122"/>
                </a:defRPr>
              </a:lvl7pPr>
              <a:lvl8pPr algn="ctr" eaLnBrk="0" fontAlgn="base" hangingPunct="0">
                <a:spcBef>
                  <a:spcPct val="20000"/>
                </a:spcBef>
                <a:spcAft>
                  <a:spcPct val="0"/>
                </a:spcAft>
                <a:buSzPct val="125000"/>
                <a:defRPr sz="1200">
                  <a:solidFill>
                    <a:srgbClr val="2C81C3"/>
                  </a:solidFill>
                  <a:latin typeface="Arial" pitchFamily="34" charset="0"/>
                  <a:ea typeface="黑体" pitchFamily="49" charset="-122"/>
                </a:defRPr>
              </a:lvl8pPr>
              <a:lvl9pPr algn="ctr" eaLnBrk="0" fontAlgn="base" hangingPunct="0">
                <a:spcBef>
                  <a:spcPct val="20000"/>
                </a:spcBef>
                <a:spcAft>
                  <a:spcPct val="0"/>
                </a:spcAft>
                <a:buSzPct val="125000"/>
                <a:defRPr sz="1200">
                  <a:solidFill>
                    <a:srgbClr val="2C81C3"/>
                  </a:solidFill>
                  <a:latin typeface="Arial" pitchFamily="34" charset="0"/>
                  <a:ea typeface="黑体" pitchFamily="49" charset="-122"/>
                </a:defRPr>
              </a:lvl9pPr>
            </a:lstStyle>
            <a:p>
              <a:pPr marL="212725" indent="-212725">
                <a:buFontTx/>
                <a:buChar char="•"/>
              </a:pPr>
              <a:endParaRPr lang="zh-CN" altLang="zh-CN"/>
            </a:p>
          </p:txBody>
        </p:sp>
        <p:sp>
          <p:nvSpPr>
            <p:cNvPr id="21" name="AutoShape 10"/>
            <p:cNvSpPr>
              <a:spLocks noChangeArrowheads="1"/>
            </p:cNvSpPr>
            <p:nvPr>
              <p:custDataLst>
                <p:tags r:id="rId6"/>
              </p:custDataLst>
            </p:nvPr>
          </p:nvSpPr>
          <p:spPr bwMode="auto">
            <a:xfrm>
              <a:off x="6064" y="-398"/>
              <a:ext cx="2382" cy="1112"/>
            </a:xfrm>
            <a:prstGeom prst="triangle">
              <a:avLst>
                <a:gd name="adj" fmla="val 50000"/>
              </a:avLst>
            </a:prstGeom>
            <a:solidFill>
              <a:srgbClr val="2C81C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sp>
        <p:nvSpPr>
          <p:cNvPr id="4" name="Line 4"/>
          <p:cNvSpPr>
            <a:spLocks noChangeShapeType="1"/>
          </p:cNvSpPr>
          <p:nvPr>
            <p:custDataLst>
              <p:tags r:id="rId3"/>
            </p:custDataLst>
          </p:nvPr>
        </p:nvSpPr>
        <p:spPr bwMode="auto">
          <a:xfrm>
            <a:off x="4726518" y="3182938"/>
            <a:ext cx="3699933" cy="0"/>
          </a:xfrm>
          <a:prstGeom prst="line">
            <a:avLst/>
          </a:prstGeom>
          <a:noFill/>
          <a:ln w="9525" cmpd="sng">
            <a:solidFill>
              <a:srgbClr val="2C81C3"/>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800"/>
          </a:p>
        </p:txBody>
      </p:sp>
      <p:sp>
        <p:nvSpPr>
          <p:cNvPr id="2" name="标题 1"/>
          <p:cNvSpPr>
            <a:spLocks noGrp="1"/>
          </p:cNvSpPr>
          <p:nvPr>
            <p:ph type="title" hasCustomPrompt="1"/>
          </p:nvPr>
        </p:nvSpPr>
        <p:spPr>
          <a:xfrm>
            <a:off x="4560000" y="2543695"/>
            <a:ext cx="4032000" cy="644400"/>
          </a:xfrm>
        </p:spPr>
        <p:txBody>
          <a:bodyPr anchor="b" anchorCtr="0">
            <a:normAutofit/>
          </a:bodyPr>
          <a:lstStyle>
            <a:lvl1pPr algn="ctr">
              <a:defRPr sz="3600"/>
            </a:lvl1pPr>
          </a:lstStyle>
          <a:p>
            <a:r>
              <a:rPr lang="zh-CN" altLang="en-US" dirty="0" smtClean="0"/>
              <a:t>编辑标题</a:t>
            </a:r>
            <a:endParaRPr lang="zh-CN" altLang="en-US" dirty="0"/>
          </a:p>
        </p:txBody>
      </p:sp>
      <p:sp>
        <p:nvSpPr>
          <p:cNvPr id="14" name="文本占位符 13"/>
          <p:cNvSpPr>
            <a:spLocks noGrp="1"/>
          </p:cNvSpPr>
          <p:nvPr>
            <p:ph type="body" sz="quarter" idx="10"/>
          </p:nvPr>
        </p:nvSpPr>
        <p:spPr>
          <a:xfrm>
            <a:off x="4559999" y="3235191"/>
            <a:ext cx="4031551" cy="601268"/>
          </a:xfrm>
        </p:spPr>
        <p:txBody>
          <a:bodyPr anchor="ctr" anchorCtr="0">
            <a:noAutofit/>
          </a:bodyPr>
          <a:lstStyle>
            <a:lvl1pPr marL="0" indent="0" algn="ctr">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zh-CN" altLang="en-US" dirty="0" smtClean="0"/>
              <a:t>单击此处编辑母版文本样式</a:t>
            </a:r>
          </a:p>
        </p:txBody>
      </p:sp>
      <p:sp>
        <p:nvSpPr>
          <p:cNvPr id="11" name="日期占位符 10"/>
          <p:cNvSpPr>
            <a:spLocks noGrp="1"/>
          </p:cNvSpPr>
          <p:nvPr>
            <p:ph type="dt" sz="half" idx="11"/>
          </p:nvPr>
        </p:nvSpPr>
        <p:spPr/>
        <p:txBody>
          <a:bodyPr/>
          <a:lstStyle/>
          <a:p>
            <a:fld id="{73F4C645-05EC-4F6E-8BEB-1A157AC84573}" type="datetimeFigureOut">
              <a:rPr lang="zh-CN" altLang="en-US" smtClean="0"/>
              <a:t>2016/11/7</a:t>
            </a:fld>
            <a:endParaRPr lang="zh-CN" altLang="en-US"/>
          </a:p>
        </p:txBody>
      </p:sp>
      <p:sp>
        <p:nvSpPr>
          <p:cNvPr id="12" name="页脚占位符 11"/>
          <p:cNvSpPr>
            <a:spLocks noGrp="1"/>
          </p:cNvSpPr>
          <p:nvPr>
            <p:ph type="ftr" sz="quarter" idx="12"/>
          </p:nvPr>
        </p:nvSpPr>
        <p:spPr/>
        <p:txBody>
          <a:bodyPr/>
          <a:lstStyle/>
          <a:p>
            <a:endParaRPr lang="zh-CN" altLang="en-US"/>
          </a:p>
        </p:txBody>
      </p:sp>
      <p:sp>
        <p:nvSpPr>
          <p:cNvPr id="13" name="灯片编号占位符 12"/>
          <p:cNvSpPr>
            <a:spLocks noGrp="1"/>
          </p:cNvSpPr>
          <p:nvPr>
            <p:ph type="sldNum" sz="quarter" idx="13"/>
          </p:nvPr>
        </p:nvSpPr>
        <p:spPr/>
        <p:txBody>
          <a:bodyPr/>
          <a:lstStyle/>
          <a:p>
            <a:fld id="{71DD2BE5-FB14-4EBB-A41F-73CD53685F6E}" type="slidenum">
              <a:rPr lang="zh-CN" altLang="en-US" smtClean="0"/>
              <a:t>‹#›</a:t>
            </a:fld>
            <a:endParaRPr lang="zh-CN" altLang="en-US"/>
          </a:p>
        </p:txBody>
      </p:sp>
      <p:sp>
        <p:nvSpPr>
          <p:cNvPr id="15" name="矩形 1"/>
          <p:cNvSpPr>
            <a:spLocks noChangeArrowheads="1"/>
          </p:cNvSpPr>
          <p:nvPr>
            <p:custDataLst>
              <p:tags r:id="rId4"/>
            </p:custDataLst>
          </p:nvPr>
        </p:nvSpPr>
        <p:spPr bwMode="auto">
          <a:xfrm>
            <a:off x="3731684" y="2686873"/>
            <a:ext cx="745056" cy="992130"/>
          </a:xfrm>
          <a:prstGeom prst="rect">
            <a:avLst/>
          </a:prstGeom>
          <a:noFill/>
          <a:ln w="76200" cmpd="sng">
            <a:solidFill>
              <a:srgbClr val="2C81C3"/>
            </a:solidFill>
            <a:miter lim="800000"/>
          </a:ln>
          <a:effectLst/>
          <a:extLst>
            <a:ext uri="{909E8E84-426E-40DD-AFC4-6F175D3DCCD1}">
              <a14:hiddenFill xmlns:a14="http://schemas.microsoft.com/office/drawing/2010/main">
                <a:solidFill>
                  <a:srgbClr val="5EACEC"/>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ct val="20000"/>
              </a:spcBef>
              <a:buSzPct val="125000"/>
              <a:defRPr>
                <a:solidFill>
                  <a:srgbClr val="2C81C3"/>
                </a:solidFill>
                <a:latin typeface="Arial" pitchFamily="34" charset="0"/>
                <a:ea typeface="黑体" pitchFamily="49" charset="-122"/>
              </a:defRPr>
            </a:lvl1pPr>
            <a:lvl2pPr marL="742950" indent="-285750" algn="ctr">
              <a:spcBef>
                <a:spcPct val="20000"/>
              </a:spcBef>
              <a:buSzPct val="125000"/>
              <a:defRPr>
                <a:solidFill>
                  <a:srgbClr val="2C81C3"/>
                </a:solidFill>
                <a:latin typeface="Arial" pitchFamily="34" charset="0"/>
                <a:ea typeface="黑体" pitchFamily="49" charset="-122"/>
              </a:defRPr>
            </a:lvl2pPr>
            <a:lvl3pPr marL="1143000" indent="-228600" algn="ctr">
              <a:spcBef>
                <a:spcPct val="20000"/>
              </a:spcBef>
              <a:buSzPct val="125000"/>
              <a:defRPr>
                <a:solidFill>
                  <a:srgbClr val="2C81C3"/>
                </a:solidFill>
                <a:latin typeface="Arial" pitchFamily="34" charset="0"/>
                <a:ea typeface="黑体" pitchFamily="49" charset="-122"/>
              </a:defRPr>
            </a:lvl3pPr>
            <a:lvl4pPr marL="1600200" indent="-228600" algn="ctr">
              <a:spcBef>
                <a:spcPct val="20000"/>
              </a:spcBef>
              <a:buSzPct val="125000"/>
              <a:defRPr>
                <a:solidFill>
                  <a:srgbClr val="2C81C3"/>
                </a:solidFill>
                <a:latin typeface="Arial" pitchFamily="34" charset="0"/>
                <a:ea typeface="黑体" pitchFamily="49" charset="-122"/>
              </a:defRPr>
            </a:lvl4pPr>
            <a:lvl5pPr marL="2057400" indent="-228600" algn="ctr">
              <a:spcBef>
                <a:spcPct val="20000"/>
              </a:spcBef>
              <a:buSzPct val="125000"/>
              <a:defRPr>
                <a:solidFill>
                  <a:srgbClr val="2C81C3"/>
                </a:solidFill>
                <a:latin typeface="Arial" pitchFamily="34" charset="0"/>
                <a:ea typeface="黑体" pitchFamily="49" charset="-122"/>
              </a:defRPr>
            </a:lvl5pPr>
            <a:lvl6pPr marL="2514600" indent="-228600" algn="ctr" eaLnBrk="0" fontAlgn="base" hangingPunct="0">
              <a:spcBef>
                <a:spcPct val="20000"/>
              </a:spcBef>
              <a:spcAft>
                <a:spcPct val="0"/>
              </a:spcAft>
              <a:buSzPct val="125000"/>
              <a:defRPr>
                <a:solidFill>
                  <a:srgbClr val="2C81C3"/>
                </a:solidFill>
                <a:latin typeface="Arial" pitchFamily="34" charset="0"/>
                <a:ea typeface="黑体" pitchFamily="49" charset="-122"/>
              </a:defRPr>
            </a:lvl6pPr>
            <a:lvl7pPr marL="2971800" indent="-228600" algn="ctr" eaLnBrk="0" fontAlgn="base" hangingPunct="0">
              <a:spcBef>
                <a:spcPct val="20000"/>
              </a:spcBef>
              <a:spcAft>
                <a:spcPct val="0"/>
              </a:spcAft>
              <a:buSzPct val="125000"/>
              <a:defRPr>
                <a:solidFill>
                  <a:srgbClr val="2C81C3"/>
                </a:solidFill>
                <a:latin typeface="Arial" pitchFamily="34" charset="0"/>
                <a:ea typeface="黑体" pitchFamily="49" charset="-122"/>
              </a:defRPr>
            </a:lvl7pPr>
            <a:lvl8pPr marL="3429000" indent="-228600" algn="ctr" eaLnBrk="0" fontAlgn="base" hangingPunct="0">
              <a:spcBef>
                <a:spcPct val="20000"/>
              </a:spcBef>
              <a:spcAft>
                <a:spcPct val="0"/>
              </a:spcAft>
              <a:buSzPct val="125000"/>
              <a:defRPr>
                <a:solidFill>
                  <a:srgbClr val="2C81C3"/>
                </a:solidFill>
                <a:latin typeface="Arial" pitchFamily="34" charset="0"/>
                <a:ea typeface="黑体" pitchFamily="49" charset="-122"/>
              </a:defRPr>
            </a:lvl8pPr>
            <a:lvl9pPr marL="3886200" indent="-228600" algn="ctr" eaLnBrk="0" fontAlgn="base" hangingPunct="0">
              <a:spcBef>
                <a:spcPct val="20000"/>
              </a:spcBef>
              <a:spcAft>
                <a:spcPct val="0"/>
              </a:spcAft>
              <a:buSzPct val="125000"/>
              <a:defRPr>
                <a:solidFill>
                  <a:srgbClr val="2C81C3"/>
                </a:solidFill>
                <a:latin typeface="Arial" pitchFamily="34" charset="0"/>
                <a:ea typeface="黑体" pitchFamily="49" charset="-122"/>
              </a:defRPr>
            </a:lvl9pPr>
          </a:lstStyle>
          <a:p>
            <a:pPr algn="ctr" eaLnBrk="1" hangingPunct="1">
              <a:spcBef>
                <a:spcPct val="0"/>
              </a:spcBef>
              <a:buFontTx/>
              <a:buNone/>
            </a:pPr>
            <a:endParaRPr lang="zh-CN" altLang="zh-CN" b="1">
              <a:solidFill>
                <a:srgbClr val="5EACEC"/>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3F4C645-05EC-4F6E-8BEB-1A157AC84573}" type="datetimeFigureOut">
              <a:rPr lang="zh-CN" altLang="en-US" smtClean="0"/>
              <a:t>2016/11/7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1DD2BE5-FB14-4EBB-A41F-73CD53685F6E}" type="slidenum">
              <a:rPr lang="zh-CN" altLang="en-US" smtClean="0"/>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8" name="Picture 2" descr="图片1 副本"/>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57151"/>
            <a:ext cx="9503833" cy="98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a:xfrm>
            <a:off x="1008000" y="154800"/>
            <a:ext cx="7017600" cy="756000"/>
          </a:xfrm>
        </p:spPr>
        <p:txBody>
          <a:bodyPr anchor="ctr" anchorCtr="0">
            <a:normAutofit/>
          </a:bodyPr>
          <a:lstStyle>
            <a:lvl1pPr>
              <a:defRPr sz="2800">
                <a:solidFill>
                  <a:schemeClr val="bg1"/>
                </a:solidFill>
              </a:defRPr>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756000" y="1342800"/>
            <a:ext cx="3920400" cy="4896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4906538" y="1529254"/>
            <a:ext cx="6646126" cy="4709545"/>
          </a:xfrm>
        </p:spPr>
        <p:txBody>
          <a:bodyPr>
            <a:normAutofit/>
          </a:bodyPr>
          <a:lstStyle>
            <a:lvl1pPr marL="285750" indent="-285750">
              <a:buFont typeface="Arial" pitchFamily="34" charset="0"/>
              <a:buChar char="•"/>
              <a:defRPr sz="1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3F4C645-05EC-4F6E-8BEB-1A157AC84573}" type="datetimeFigureOut">
              <a:rPr lang="zh-CN" altLang="en-US" smtClean="0"/>
              <a:t>2016/11/7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1DD2BE5-FB14-4EBB-A41F-73CD53685F6E}" type="slidenum">
              <a:rPr lang="zh-CN" altLang="en-US" smtClean="0"/>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1" y="365125"/>
            <a:ext cx="76835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3F4C645-05EC-4F6E-8BEB-1A157AC84573}" type="datetimeFigureOut">
              <a:rPr lang="zh-CN" altLang="en-US" smtClean="0"/>
              <a:t>2016/11/7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1DD2BE5-FB14-4EBB-A41F-73CD53685F6E}" type="slidenum">
              <a:rPr lang="zh-CN" altLang="en-US" smtClean="0"/>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3F4C645-05EC-4F6E-8BEB-1A157AC84573}" type="datetimeFigureOut">
              <a:rPr lang="zh-CN" altLang="en-US" smtClean="0"/>
              <a:t>2016/11/7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1DD2BE5-FB14-4EBB-A41F-73CD53685F6E}" type="slidenum">
              <a:rPr lang="zh-CN" altLang="en-US" smtClean="0"/>
              <a:t>‹#›</a:t>
            </a:fld>
            <a:endParaRPr lang="zh-CN" altLang="en-US"/>
          </a:p>
        </p:txBody>
      </p:sp>
      <p:sp>
        <p:nvSpPr>
          <p:cNvPr id="6" name="内容占位符 6"/>
          <p:cNvSpPr>
            <a:spLocks noGrp="1"/>
          </p:cNvSpPr>
          <p:nvPr>
            <p:ph sz="quarter" idx="13"/>
          </p:nvPr>
        </p:nvSpPr>
        <p:spPr>
          <a:xfrm>
            <a:off x="838200" y="412955"/>
            <a:ext cx="10515600" cy="5575095"/>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2848616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2205034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448737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4615457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4219586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126398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72098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2908736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6751974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4390908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591116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3 New Product">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049200" y="2768400"/>
            <a:ext cx="6098400" cy="1325563"/>
          </a:xfrm>
        </p:spPr>
        <p:txBody>
          <a:bodyPr>
            <a:normAutofit/>
          </a:bodyPr>
          <a:lstStyle>
            <a:lvl1pPr algn="ctr">
              <a:defRPr sz="8000" b="1">
                <a:solidFill>
                  <a:schemeClr val="accent1"/>
                </a:solidFill>
              </a:defRPr>
            </a:lvl1pPr>
          </a:lstStyle>
          <a:p>
            <a:r>
              <a:rPr lang="zh-CN" altLang="en-US" dirty="0" smtClean="0"/>
              <a:t>编辑标题</a:t>
            </a:r>
            <a:endParaRPr lang="zh-CN" altLang="en-US" dirty="0"/>
          </a:p>
        </p:txBody>
      </p:sp>
      <p:sp>
        <p:nvSpPr>
          <p:cNvPr id="3" name="日期占位符 2"/>
          <p:cNvSpPr>
            <a:spLocks noGrp="1"/>
          </p:cNvSpPr>
          <p:nvPr>
            <p:ph type="dt" sz="half" idx="10"/>
          </p:nvPr>
        </p:nvSpPr>
        <p:spPr>
          <a:xfrm>
            <a:off x="838200" y="6356350"/>
            <a:ext cx="2743200" cy="365125"/>
          </a:xfrm>
        </p:spPr>
        <p:txBody>
          <a:bodyPr/>
          <a:lstStyle/>
          <a:p>
            <a:fld id="{13D0CE79-49FB-443D-BEF8-6B709DE8FD0C}" type="datetimeFigureOut">
              <a:rPr lang="zh-CN" altLang="en-US" smtClean="0"/>
              <a:t>2016/11/7</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F906490-237C-474C-BA2E-D98840BC1F8F}"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标题幻灯片">
    <p:bg>
      <p:bgPr>
        <a:solidFill>
          <a:schemeClr val="accent1"/>
        </a:solidFill>
        <a:effectLst/>
      </p:bgPr>
    </p:bg>
    <p:spTree>
      <p:nvGrpSpPr>
        <p:cNvPr id="1" name=""/>
        <p:cNvGrpSpPr/>
        <p:nvPr/>
      </p:nvGrpSpPr>
      <p:grpSpPr>
        <a:xfrm>
          <a:off x="0" y="0"/>
          <a:ext cx="0" cy="0"/>
          <a:chOff x="0" y="0"/>
          <a:chExt cx="0" cy="0"/>
        </a:xfrm>
      </p:grpSpPr>
      <p:pic>
        <p:nvPicPr>
          <p:cNvPr id="63" name="图片 62"/>
          <p:cNvPicPr>
            <a:picLocks noChangeAspect="1"/>
          </p:cNvPicPr>
          <p:nvPr/>
        </p:nvPicPr>
        <p:blipFill>
          <a:blip r:embed="rId2" cstate="email"/>
          <a:stretch>
            <a:fillRect/>
          </a:stretch>
        </p:blipFill>
        <p:spPr>
          <a:xfrm>
            <a:off x="-529" y="-297"/>
            <a:ext cx="12193057" cy="6858594"/>
          </a:xfrm>
          <a:prstGeom prst="rect">
            <a:avLst/>
          </a:prstGeom>
        </p:spPr>
      </p:pic>
      <p:grpSp>
        <p:nvGrpSpPr>
          <p:cNvPr id="64" name="组合 63"/>
          <p:cNvGrpSpPr/>
          <p:nvPr/>
        </p:nvGrpSpPr>
        <p:grpSpPr>
          <a:xfrm>
            <a:off x="2" y="5160"/>
            <a:ext cx="2670628" cy="6852840"/>
            <a:chOff x="0" y="1386568"/>
            <a:chExt cx="6681295" cy="3915880"/>
          </a:xfrm>
        </p:grpSpPr>
        <p:sp>
          <p:nvSpPr>
            <p:cNvPr id="65" name="直角三角形 64"/>
            <p:cNvSpPr/>
            <p:nvPr/>
          </p:nvSpPr>
          <p:spPr>
            <a:xfrm>
              <a:off x="1" y="1386568"/>
              <a:ext cx="6681294" cy="3912953"/>
            </a:xfrm>
            <a:prstGeom prst="rtTriangl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直角三角形 65"/>
            <p:cNvSpPr/>
            <p:nvPr/>
          </p:nvSpPr>
          <p:spPr>
            <a:xfrm>
              <a:off x="0" y="1641485"/>
              <a:ext cx="6357257" cy="3660963"/>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00"/>
                </a:solidFill>
              </a:endParaRPr>
            </a:p>
          </p:txBody>
        </p:sp>
      </p:grpSp>
      <p:sp>
        <p:nvSpPr>
          <p:cNvPr id="68" name="直角三角形 67"/>
          <p:cNvSpPr/>
          <p:nvPr/>
        </p:nvSpPr>
        <p:spPr>
          <a:xfrm flipH="1">
            <a:off x="0" y="2402765"/>
            <a:ext cx="12192000" cy="4455235"/>
          </a:xfrm>
          <a:prstGeom prst="rtTriangl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任意多边形 69"/>
          <p:cNvSpPr/>
          <p:nvPr/>
        </p:nvSpPr>
        <p:spPr>
          <a:xfrm flipH="1">
            <a:off x="552464" y="2675721"/>
            <a:ext cx="11639536" cy="4182279"/>
          </a:xfrm>
          <a:custGeom>
            <a:avLst/>
            <a:gdLst>
              <a:gd name="connsiteX0" fmla="*/ 0 w 11639536"/>
              <a:gd name="connsiteY0" fmla="*/ 0 h 4182279"/>
              <a:gd name="connsiteX1" fmla="*/ 0 w 11639536"/>
              <a:gd name="connsiteY1" fmla="*/ 4182279 h 4182279"/>
              <a:gd name="connsiteX2" fmla="*/ 11639536 w 11639536"/>
              <a:gd name="connsiteY2" fmla="*/ 4182279 h 4182279"/>
            </a:gdLst>
            <a:ahLst/>
            <a:cxnLst>
              <a:cxn ang="0">
                <a:pos x="connsiteX0" y="connsiteY0"/>
              </a:cxn>
              <a:cxn ang="0">
                <a:pos x="connsiteX1" y="connsiteY1"/>
              </a:cxn>
              <a:cxn ang="0">
                <a:pos x="connsiteX2" y="connsiteY2"/>
              </a:cxn>
            </a:cxnLst>
            <a:rect l="l" t="t" r="r" b="b"/>
            <a:pathLst>
              <a:path w="11639536" h="4182279">
                <a:moveTo>
                  <a:pt x="0" y="0"/>
                </a:moveTo>
                <a:lnTo>
                  <a:pt x="0" y="4182279"/>
                </a:lnTo>
                <a:lnTo>
                  <a:pt x="11639536" y="4182279"/>
                </a:lnTo>
                <a:close/>
              </a:path>
            </a:pathLst>
          </a:cu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日期占位符 3"/>
          <p:cNvSpPr>
            <a:spLocks noGrp="1"/>
          </p:cNvSpPr>
          <p:nvPr>
            <p:ph type="dt" sz="half" idx="10"/>
          </p:nvPr>
        </p:nvSpPr>
        <p:spPr/>
        <p:txBody>
          <a:bodyPr/>
          <a:lstStyle>
            <a:lvl1pPr>
              <a:defRPr>
                <a:solidFill>
                  <a:schemeClr val="tx1"/>
                </a:solidFill>
              </a:defRPr>
            </a:lvl1pPr>
          </a:lstStyle>
          <a:p>
            <a:fld id="{C9E60F58-3108-4415-857A-6D0360DF626E}" type="datetimeFigureOut">
              <a:rPr lang="zh-CN" altLang="en-US" smtClean="0"/>
              <a:t>2016/11/7</a:t>
            </a:fld>
            <a:endParaRPr lang="zh-CN" altLang="en-US"/>
          </a:p>
        </p:txBody>
      </p:sp>
      <p:sp>
        <p:nvSpPr>
          <p:cNvPr id="5" name="页脚占位符 4"/>
          <p:cNvSpPr>
            <a:spLocks noGrp="1"/>
          </p:cNvSpPr>
          <p:nvPr>
            <p:ph type="ftr" sz="quarter" idx="11"/>
          </p:nvPr>
        </p:nvSpPr>
        <p:spPr/>
        <p:txBody>
          <a:bodyPr/>
          <a:lstStyle>
            <a:lvl1pPr>
              <a:defRPr>
                <a:solidFill>
                  <a:schemeClr val="tx1"/>
                </a:solidFill>
              </a:defRPr>
            </a:lvl1pPr>
          </a:lstStyle>
          <a:p>
            <a:endParaRPr lang="zh-CN" altLang="en-US"/>
          </a:p>
        </p:txBody>
      </p:sp>
      <p:sp>
        <p:nvSpPr>
          <p:cNvPr id="6" name="灯片编号占位符 5"/>
          <p:cNvSpPr>
            <a:spLocks noGrp="1"/>
          </p:cNvSpPr>
          <p:nvPr>
            <p:ph type="sldNum" sz="quarter" idx="12"/>
          </p:nvPr>
        </p:nvSpPr>
        <p:spPr/>
        <p:txBody>
          <a:bodyPr/>
          <a:lstStyle>
            <a:lvl1pPr>
              <a:defRPr>
                <a:solidFill>
                  <a:schemeClr val="tx1"/>
                </a:solidFill>
              </a:defRPr>
            </a:lvl1pPr>
          </a:lstStyle>
          <a:p>
            <a:fld id="{4AE85CE2-CEAD-46BB-861E-7D62265DC969}" type="slidenum">
              <a:rPr lang="zh-CN" altLang="en-US" smtClean="0"/>
              <a:t>‹#›</a:t>
            </a:fld>
            <a:endParaRPr lang="zh-CN" altLang="en-US"/>
          </a:p>
        </p:txBody>
      </p:sp>
      <p:sp>
        <p:nvSpPr>
          <p:cNvPr id="13" name="标题 1"/>
          <p:cNvSpPr>
            <a:spLocks noGrp="1"/>
          </p:cNvSpPr>
          <p:nvPr>
            <p:ph type="title"/>
          </p:nvPr>
        </p:nvSpPr>
        <p:spPr>
          <a:xfrm rot="20393400">
            <a:off x="3338410" y="1919539"/>
            <a:ext cx="7904705" cy="2178498"/>
          </a:xfrm>
        </p:spPr>
        <p:txBody>
          <a:bodyPr anchor="b">
            <a:normAutofit/>
          </a:bodyPr>
          <a:lstStyle>
            <a:lvl1pPr>
              <a:lnSpc>
                <a:spcPct val="150000"/>
              </a:lnSpc>
              <a:defRPr sz="4800">
                <a:solidFill>
                  <a:schemeClr val="accent1"/>
                </a:solidFill>
                <a:effectLst>
                  <a:outerShdw blurRad="38100" dist="38100" dir="2700000" algn="tl">
                    <a:schemeClr val="accent1">
                      <a:lumMod val="20000"/>
                      <a:lumOff val="80000"/>
                      <a:alpha val="43000"/>
                    </a:schemeClr>
                  </a:outerShdw>
                </a:effectLst>
              </a:defRPr>
            </a:lvl1pPr>
          </a:lstStyle>
          <a:p>
            <a:r>
              <a:rPr lang="zh-CN" altLang="en-US" dirty="0" smtClean="0"/>
              <a:t>单击此处编辑母版标题样式</a:t>
            </a:r>
            <a:endParaRPr lang="zh-CN" altLang="en-US" dirty="0"/>
          </a:p>
        </p:txBody>
      </p:sp>
      <p:sp>
        <p:nvSpPr>
          <p:cNvPr id="14" name="文本占位符 2"/>
          <p:cNvSpPr>
            <a:spLocks noGrp="1"/>
          </p:cNvSpPr>
          <p:nvPr>
            <p:ph type="body" idx="1"/>
          </p:nvPr>
        </p:nvSpPr>
        <p:spPr>
          <a:xfrm rot="20405884">
            <a:off x="4407361" y="4306061"/>
            <a:ext cx="7356979" cy="681977"/>
          </a:xfrm>
        </p:spPr>
        <p:txBody>
          <a:bodyPr>
            <a:normAutofit/>
          </a:bodyPr>
          <a:lstStyle>
            <a:lvl1pPr marL="0" indent="0" algn="ctr">
              <a:lnSpc>
                <a:spcPct val="150000"/>
              </a:lnSpc>
              <a:buNone/>
              <a:defRPr sz="1800">
                <a:solidFill>
                  <a:schemeClr val="accent1">
                    <a:lumMod val="20000"/>
                    <a:lumOff val="80000"/>
                  </a:schemeClr>
                </a:solidFill>
                <a:latin typeface="+mn-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smtClean="0"/>
              <a:t>单击此处编辑母版文本样式</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88400" y="0"/>
            <a:ext cx="10515600" cy="1325563"/>
          </a:xfrm>
        </p:spPr>
        <p:txBody>
          <a:bodyPr>
            <a:normAutofit/>
          </a:bodyPr>
          <a:lstStyle>
            <a:lvl1pPr>
              <a:defRPr sz="4000"/>
            </a:lvl1pPr>
          </a:lstStyle>
          <a:p>
            <a:r>
              <a:rPr lang="zh-CN" altLang="en-US" dirty="0" smtClean="0"/>
              <a:t>单击此处编辑母版标题样式</a:t>
            </a:r>
            <a:endParaRPr lang="zh-CN" altLang="en-US" dirty="0"/>
          </a:p>
        </p:txBody>
      </p:sp>
      <p:sp>
        <p:nvSpPr>
          <p:cNvPr id="3" name="内容占位符 2"/>
          <p:cNvSpPr>
            <a:spLocks noGrp="1"/>
          </p:cNvSpPr>
          <p:nvPr>
            <p:ph idx="1" hasCustomPrompt="1"/>
          </p:nvPr>
        </p:nvSpPr>
        <p:spPr/>
        <p:txBody>
          <a:bodyPr/>
          <a:lstStyle>
            <a:lvl1pPr>
              <a:defRPr sz="2400"/>
            </a:lvl1pPr>
            <a:lvl2pPr>
              <a:defRPr sz="2000"/>
            </a:lvl2pPr>
            <a:lvl3pPr>
              <a:defRPr sz="1800"/>
            </a:lvl3pPr>
            <a:lvl4pPr>
              <a:defRPr sz="1800"/>
            </a:lvl4pPr>
            <a:lvl5pPr>
              <a:defRPr sz="1800"/>
            </a:lvl5pPr>
          </a:lstStyle>
          <a:p>
            <a:r>
              <a:rPr lang="zh-CN" altLang="en-US" sz="2400" dirty="0" smtClean="0"/>
              <a:t>单击此处编辑文本</a:t>
            </a:r>
            <a:endParaRPr lang="en-US" altLang="zh-CN" sz="2400" dirty="0" smtClean="0"/>
          </a:p>
          <a:p>
            <a:pPr lvl="1"/>
            <a:r>
              <a:rPr lang="zh-CN" altLang="en-US" sz="2000" dirty="0" smtClean="0"/>
              <a:t>第二级</a:t>
            </a:r>
          </a:p>
          <a:p>
            <a:pPr lvl="2"/>
            <a:r>
              <a:rPr lang="zh-CN" altLang="en-US" sz="1800"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13D0CE79-49FB-443D-BEF8-6B709DE8FD0C}" type="datetimeFigureOut">
              <a:rPr lang="zh-CN" altLang="en-US" smtClean="0"/>
              <a:t>2016/11/7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906490-237C-474C-BA2E-D98840BC1F8F}"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4287294" y="3310565"/>
            <a:ext cx="7904705" cy="1737633"/>
          </a:xfrm>
        </p:spPr>
        <p:txBody>
          <a:bodyPr anchor="ctr">
            <a:normAutofit/>
          </a:bodyPr>
          <a:lstStyle>
            <a:lvl1pPr>
              <a:lnSpc>
                <a:spcPct val="150000"/>
              </a:lnSpc>
              <a:defRPr sz="4800">
                <a:solidFill>
                  <a:schemeClr val="accent1"/>
                </a:solidFill>
              </a:defRPr>
            </a:lvl1p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287293" y="5094514"/>
            <a:ext cx="7904705" cy="1148977"/>
          </a:xfrm>
        </p:spPr>
        <p:txBody>
          <a:bodyPr>
            <a:normAutofit/>
          </a:bodyPr>
          <a:lstStyle>
            <a:lvl1pPr marL="0" indent="0">
              <a:lnSpc>
                <a:spcPct val="150000"/>
              </a:lnSpc>
              <a:buNone/>
              <a:defRPr sz="1800">
                <a:solidFill>
                  <a:schemeClr val="tx1"/>
                </a:solidFill>
                <a:latin typeface="+mn-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smtClean="0"/>
              <a:t>单击此处编辑母版文本样式</a:t>
            </a:r>
          </a:p>
        </p:txBody>
      </p:sp>
      <p:sp>
        <p:nvSpPr>
          <p:cNvPr id="4" name="日期占位符 3"/>
          <p:cNvSpPr>
            <a:spLocks noGrp="1"/>
          </p:cNvSpPr>
          <p:nvPr>
            <p:ph type="dt" sz="half" idx="10"/>
          </p:nvPr>
        </p:nvSpPr>
        <p:spPr/>
        <p:txBody>
          <a:bodyPr/>
          <a:lstStyle/>
          <a:p>
            <a:fld id="{13D0CE79-49FB-443D-BEF8-6B709DE8FD0C}" type="datetimeFigureOut">
              <a:rPr lang="zh-CN" altLang="en-US" smtClean="0"/>
              <a:t>2016/11/7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906490-237C-474C-BA2E-D98840BC1F8F}" type="slidenum">
              <a:rPr lang="zh-CN" altLang="en-US" smtClean="0"/>
              <a:t>‹#›</a:t>
            </a:fld>
            <a:endParaRPr lang="zh-CN" altLang="en-US"/>
          </a:p>
        </p:txBody>
      </p:sp>
      <p:grpSp>
        <p:nvGrpSpPr>
          <p:cNvPr id="7" name="组合 6"/>
          <p:cNvGrpSpPr/>
          <p:nvPr/>
        </p:nvGrpSpPr>
        <p:grpSpPr>
          <a:xfrm>
            <a:off x="1" y="1"/>
            <a:ext cx="6202597" cy="6202598"/>
            <a:chOff x="1" y="0"/>
            <a:chExt cx="6858000" cy="6858001"/>
          </a:xfrm>
        </p:grpSpPr>
        <p:sp>
          <p:nvSpPr>
            <p:cNvPr id="8" name="任意多边形 7"/>
            <p:cNvSpPr/>
            <p:nvPr/>
          </p:nvSpPr>
          <p:spPr>
            <a:xfrm rot="5400000">
              <a:off x="2564" y="2565"/>
              <a:ext cx="6857999" cy="6852874"/>
            </a:xfrm>
            <a:custGeom>
              <a:avLst/>
              <a:gdLst>
                <a:gd name="connsiteX0" fmla="*/ 6857999 w 6857999"/>
                <a:gd name="connsiteY0" fmla="*/ 6852874 h 6852874"/>
                <a:gd name="connsiteX1" fmla="*/ 6857999 w 6857999"/>
                <a:gd name="connsiteY1" fmla="*/ 6852874 h 6852874"/>
                <a:gd name="connsiteX2" fmla="*/ 6857999 w 6857999"/>
                <a:gd name="connsiteY2" fmla="*/ 6852874 h 6852874"/>
                <a:gd name="connsiteX3" fmla="*/ 0 w 6857999"/>
                <a:gd name="connsiteY3" fmla="*/ 6852874 h 6852874"/>
                <a:gd name="connsiteX4" fmla="*/ 0 w 6857999"/>
                <a:gd name="connsiteY4" fmla="*/ 0 h 6852874"/>
                <a:gd name="connsiteX5" fmla="*/ 3657988 w 6857999"/>
                <a:gd name="connsiteY5" fmla="*/ 3655254 h 6852874"/>
                <a:gd name="connsiteX6" fmla="*/ 349085 w 6857999"/>
                <a:gd name="connsiteY6" fmla="*/ 6852874 h 6852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57999" h="6852874">
                  <a:moveTo>
                    <a:pt x="6857999" y="6852874"/>
                  </a:moveTo>
                  <a:lnTo>
                    <a:pt x="6857999" y="6852874"/>
                  </a:lnTo>
                  <a:lnTo>
                    <a:pt x="6857999" y="6852874"/>
                  </a:lnTo>
                  <a:close/>
                  <a:moveTo>
                    <a:pt x="0" y="6852874"/>
                  </a:moveTo>
                  <a:lnTo>
                    <a:pt x="0" y="0"/>
                  </a:lnTo>
                  <a:lnTo>
                    <a:pt x="3657988" y="3655254"/>
                  </a:lnTo>
                  <a:lnTo>
                    <a:pt x="349085" y="6852874"/>
                  </a:lnTo>
                  <a:close/>
                </a:path>
              </a:pathLst>
            </a:cu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8"/>
            <p:cNvSpPr/>
            <p:nvPr/>
          </p:nvSpPr>
          <p:spPr>
            <a:xfrm rot="5400000">
              <a:off x="-57818" y="57819"/>
              <a:ext cx="6628595" cy="6512958"/>
            </a:xfrm>
            <a:custGeom>
              <a:avLst/>
              <a:gdLst>
                <a:gd name="connsiteX0" fmla="*/ 0 w 6628595"/>
                <a:gd name="connsiteY0" fmla="*/ 6512958 h 6512958"/>
                <a:gd name="connsiteX1" fmla="*/ 0 w 6628595"/>
                <a:gd name="connsiteY1" fmla="*/ 0 h 6512958"/>
                <a:gd name="connsiteX2" fmla="*/ 3369114 w 6628595"/>
                <a:gd name="connsiteY2" fmla="*/ 3310339 h 6512958"/>
                <a:gd name="connsiteX3" fmla="*/ 3 w 6628595"/>
                <a:gd name="connsiteY3" fmla="*/ 6511738 h 6512958"/>
                <a:gd name="connsiteX4" fmla="*/ 6627353 w 6628595"/>
                <a:gd name="connsiteY4" fmla="*/ 6511738 h 6512958"/>
                <a:gd name="connsiteX5" fmla="*/ 6628595 w 6628595"/>
                <a:gd name="connsiteY5" fmla="*/ 6512958 h 6512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28595" h="6512958">
                  <a:moveTo>
                    <a:pt x="0" y="6512958"/>
                  </a:moveTo>
                  <a:lnTo>
                    <a:pt x="0" y="0"/>
                  </a:lnTo>
                  <a:lnTo>
                    <a:pt x="3369114" y="3310339"/>
                  </a:lnTo>
                  <a:lnTo>
                    <a:pt x="3" y="6511738"/>
                  </a:lnTo>
                  <a:lnTo>
                    <a:pt x="6627353" y="6511738"/>
                  </a:lnTo>
                  <a:lnTo>
                    <a:pt x="6628595" y="6512958"/>
                  </a:lnTo>
                  <a:close/>
                </a:path>
              </a:pathLst>
            </a:cu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00"/>
                </a:solidFill>
              </a:endParaRPr>
            </a:p>
          </p:txBody>
        </p:sp>
      </p:grpSp>
      <p:sp>
        <p:nvSpPr>
          <p:cNvPr id="15" name="等腰三角形 14"/>
          <p:cNvSpPr/>
          <p:nvPr/>
        </p:nvSpPr>
        <p:spPr>
          <a:xfrm>
            <a:off x="4287295" y="190147"/>
            <a:ext cx="5843590" cy="3076753"/>
          </a:xfrm>
          <a:prstGeom prs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rgbClr val="FFFF00"/>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image" Target="../media/image3.png"/><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theme" Target="../theme/theme2.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theme" Target="../theme/theme3.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theme" Target="../theme/theme4.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20000"/>
          </a:schemeClr>
        </a:solidFill>
        <a:effectLst/>
      </p:bgPr>
    </p:bg>
    <p:spTree>
      <p:nvGrpSpPr>
        <p:cNvPr id="1" name=""/>
        <p:cNvGrpSpPr/>
        <p:nvPr/>
      </p:nvGrpSpPr>
      <p:grpSpPr>
        <a:xfrm>
          <a:off x="0" y="0"/>
          <a:ext cx="0" cy="0"/>
          <a:chOff x="0" y="0"/>
          <a:chExt cx="0" cy="0"/>
        </a:xfrm>
      </p:grpSpPr>
      <p:pic>
        <p:nvPicPr>
          <p:cNvPr id="9" name="图片 8"/>
          <p:cNvPicPr>
            <a:picLocks noChangeAspect="1"/>
          </p:cNvPicPr>
          <p:nvPr userDrawn="1"/>
        </p:nvPicPr>
        <p:blipFill>
          <a:blip r:embed="rId8" cstate="email">
            <a:extLst>
              <a:ext uri="{28A0092B-C50C-407E-A947-70E740481C1C}">
                <a14:useLocalDpi xmlns:a14="http://schemas.microsoft.com/office/drawing/2010/main" val="0"/>
              </a:ext>
            </a:extLst>
          </a:blip>
          <a:stretch>
            <a:fillRect/>
          </a:stretch>
        </p:blipFill>
        <p:spPr>
          <a:xfrm>
            <a:off x="-7620" y="0"/>
            <a:ext cx="12185015" cy="6860540"/>
          </a:xfrm>
          <a:prstGeom prst="rect">
            <a:avLst/>
          </a:prstGeom>
        </p:spPr>
      </p:pic>
      <p:grpSp>
        <p:nvGrpSpPr>
          <p:cNvPr id="22556" name="Group 28"/>
          <p:cNvGrpSpPr/>
          <p:nvPr userDrawn="1"/>
        </p:nvGrpSpPr>
        <p:grpSpPr bwMode="auto">
          <a:xfrm>
            <a:off x="1128713" y="0"/>
            <a:ext cx="2449513" cy="711200"/>
            <a:chOff x="711" y="0"/>
            <a:chExt cx="1543" cy="448"/>
          </a:xfrm>
        </p:grpSpPr>
        <p:grpSp>
          <p:nvGrpSpPr>
            <p:cNvPr id="1034" name="Group 26"/>
            <p:cNvGrpSpPr/>
            <p:nvPr/>
          </p:nvGrpSpPr>
          <p:grpSpPr bwMode="auto">
            <a:xfrm>
              <a:off x="711" y="0"/>
              <a:ext cx="1497" cy="448"/>
              <a:chOff x="711" y="0"/>
              <a:chExt cx="1497" cy="448"/>
            </a:xfrm>
          </p:grpSpPr>
          <p:sp>
            <p:nvSpPr>
              <p:cNvPr id="4" name="Rectangle 8"/>
              <p:cNvSpPr>
                <a:spLocks noChangeArrowheads="1"/>
              </p:cNvSpPr>
              <p:nvPr/>
            </p:nvSpPr>
            <p:spPr bwMode="auto">
              <a:xfrm>
                <a:off x="711" y="0"/>
                <a:ext cx="1497" cy="448"/>
              </a:xfrm>
              <a:prstGeom prst="rect">
                <a:avLst/>
              </a:prstGeom>
              <a:solidFill>
                <a:srgbClr val="0F6FC6"/>
              </a:solidFill>
              <a:ln w="9525" algn="ctr">
                <a:noFill/>
                <a:miter lim="800000"/>
              </a:ln>
            </p:spPr>
            <p:txBody>
              <a:bodyPr lIns="91436" tIns="45718" rIns="91436" bIns="45718" anchor="ctr"/>
              <a:lstStyle/>
              <a:p>
                <a:pPr algn="ctr" defTabSz="912495">
                  <a:defRPr/>
                </a:pPr>
                <a:endParaRPr lang="en-US" altLang="zh-CN" sz="2200">
                  <a:solidFill>
                    <a:srgbClr val="0099CC"/>
                  </a:solidFill>
                  <a:latin typeface="Calibri" pitchFamily="34" charset="0"/>
                </a:endParaRPr>
              </a:p>
            </p:txBody>
          </p:sp>
          <p:sp>
            <p:nvSpPr>
              <p:cNvPr id="5" name="Line 25"/>
              <p:cNvSpPr>
                <a:spLocks noChangeShapeType="1"/>
              </p:cNvSpPr>
              <p:nvPr/>
            </p:nvSpPr>
            <p:spPr bwMode="auto">
              <a:xfrm>
                <a:off x="715" y="360"/>
                <a:ext cx="1490" cy="0"/>
              </a:xfrm>
              <a:prstGeom prst="line">
                <a:avLst/>
              </a:prstGeom>
              <a:noFill/>
              <a:ln w="9525">
                <a:solidFill>
                  <a:schemeClr val="bg1"/>
                </a:solidFill>
                <a:round/>
              </a:ln>
            </p:spPr>
            <p:txBody>
              <a:bodyPr/>
              <a:lstStyle/>
              <a:p>
                <a:pPr>
                  <a:defRPr/>
                </a:pPr>
                <a:endParaRPr lang="zh-CN" altLang="en-US"/>
              </a:p>
            </p:txBody>
          </p:sp>
        </p:grpSp>
        <p:sp>
          <p:nvSpPr>
            <p:cNvPr id="6" name="TextBox 3"/>
            <p:cNvSpPr txBox="1">
              <a:spLocks noChangeArrowheads="1"/>
            </p:cNvSpPr>
            <p:nvPr/>
          </p:nvSpPr>
          <p:spPr bwMode="auto">
            <a:xfrm>
              <a:off x="722" y="41"/>
              <a:ext cx="1532" cy="304"/>
            </a:xfrm>
            <a:prstGeom prst="rect">
              <a:avLst/>
            </a:prstGeom>
            <a:noFill/>
            <a:ln w="9525">
              <a:noFill/>
              <a:miter lim="800000"/>
            </a:ln>
          </p:spPr>
          <p:txBody>
            <a:bodyPr wrap="square">
              <a:spAutoFit/>
            </a:bodyPr>
            <a:lstStyle/>
            <a:p>
              <a:pPr algn="ctr">
                <a:defRPr/>
              </a:pPr>
              <a:r>
                <a:rPr lang="zh-CN" altLang="en-US" sz="2400" b="1">
                  <a:solidFill>
                    <a:schemeClr val="bg1"/>
                  </a:solidFill>
                  <a:latin typeface="微软雅黑" pitchFamily="34" charset="-122"/>
                  <a:ea typeface="微软雅黑" pitchFamily="34" charset="-122"/>
                </a:rPr>
                <a:t>填写你的标题</a:t>
              </a:r>
            </a:p>
          </p:txBody>
        </p:sp>
      </p:grpSp>
      <p:sp>
        <p:nvSpPr>
          <p:cNvPr id="2" name="矩形 25"/>
          <p:cNvSpPr>
            <a:spLocks noChangeArrowheads="1"/>
          </p:cNvSpPr>
          <p:nvPr userDrawn="1"/>
        </p:nvSpPr>
        <p:spPr bwMode="auto">
          <a:xfrm>
            <a:off x="1128713" y="814388"/>
            <a:ext cx="11066462" cy="42862"/>
          </a:xfrm>
          <a:prstGeom prst="rect">
            <a:avLst/>
          </a:prstGeom>
          <a:solidFill>
            <a:srgbClr val="0F6FC6"/>
          </a:solidFill>
          <a:ln w="9525" algn="ctr">
            <a:noFill/>
            <a:miter lim="800000"/>
          </a:ln>
        </p:spPr>
        <p:txBody>
          <a:bodyPr lIns="91436" tIns="45718" rIns="91436" bIns="45718" anchor="ctr"/>
          <a:lstStyle/>
          <a:p>
            <a:pPr algn="ctr" defTabSz="912495">
              <a:defRPr/>
            </a:pPr>
            <a:endParaRPr lang="zh-CN" altLang="en-US" sz="2200">
              <a:solidFill>
                <a:srgbClr val="0099CC"/>
              </a:solidFill>
              <a:latin typeface="Calibri" pitchFamily="34" charset="0"/>
            </a:endParaRPr>
          </a:p>
        </p:txBody>
      </p:sp>
      <p:sp>
        <p:nvSpPr>
          <p:cNvPr id="7" name="TextBox 3"/>
          <p:cNvSpPr txBox="1">
            <a:spLocks noChangeArrowheads="1"/>
          </p:cNvSpPr>
          <p:nvPr userDrawn="1"/>
        </p:nvSpPr>
        <p:spPr bwMode="auto">
          <a:xfrm>
            <a:off x="10384790" y="380365"/>
            <a:ext cx="1560830" cy="389890"/>
          </a:xfrm>
          <a:prstGeom prst="rect">
            <a:avLst/>
          </a:prstGeom>
          <a:noFill/>
          <a:ln w="9525">
            <a:noFill/>
            <a:miter lim="800000"/>
          </a:ln>
        </p:spPr>
        <p:txBody>
          <a:bodyPr wrap="square">
            <a:spAutoFit/>
          </a:bodyPr>
          <a:lstStyle/>
          <a:p>
            <a:pPr algn="ctr"/>
            <a:r>
              <a:rPr lang="en-US" altLang="zh-CN" sz="1800" smtClean="0">
                <a:ln>
                  <a:noFill/>
                </a:ln>
                <a:solidFill>
                  <a:srgbClr val="0F6FC6"/>
                </a:solidFill>
                <a:uLnTx/>
                <a:uFillTx/>
                <a:latin typeface="Arial Black" pitchFamily="34" charset="0"/>
                <a:ea typeface="微软雅黑" pitchFamily="34" charset="-122"/>
                <a:cs typeface="+mj-cs"/>
                <a:sym typeface="+mn-ea"/>
              </a:rPr>
              <a:t>LOGO</a:t>
            </a:r>
            <a:endParaRPr lang="en-US" altLang="zh-CN" sz="1800" b="1" smtClean="0">
              <a:ln>
                <a:noFill/>
              </a:ln>
              <a:solidFill>
                <a:srgbClr val="0F6FC6"/>
              </a:solidFill>
              <a:uLnTx/>
              <a:uFillTx/>
              <a:latin typeface="Arial Black" pitchFamily="34" charset="0"/>
              <a:ea typeface="微软雅黑" pitchFamily="34" charset="-122"/>
              <a:cs typeface="+mj-cs"/>
              <a:sym typeface="+mn-ea"/>
            </a:endParaRPr>
          </a:p>
        </p:txBody>
      </p:sp>
      <p:grpSp>
        <p:nvGrpSpPr>
          <p:cNvPr id="1039" name="Group 15"/>
          <p:cNvGrpSpPr/>
          <p:nvPr userDrawn="1"/>
        </p:nvGrpSpPr>
        <p:grpSpPr bwMode="auto">
          <a:xfrm>
            <a:off x="268288" y="0"/>
            <a:ext cx="584200" cy="898525"/>
            <a:chOff x="169" y="0"/>
            <a:chExt cx="368" cy="566"/>
          </a:xfrm>
        </p:grpSpPr>
        <p:sp>
          <p:nvSpPr>
            <p:cNvPr id="1040" name="AutoShape 10"/>
            <p:cNvSpPr>
              <a:spLocks noChangeArrowheads="1"/>
            </p:cNvSpPr>
            <p:nvPr userDrawn="1"/>
          </p:nvSpPr>
          <p:spPr bwMode="auto">
            <a:xfrm>
              <a:off x="169" y="0"/>
              <a:ext cx="368" cy="566"/>
            </a:xfrm>
            <a:prstGeom prst="flowChartOffpageConnector">
              <a:avLst/>
            </a:prstGeom>
            <a:solidFill>
              <a:schemeClr val="accent1"/>
            </a:solidFill>
            <a:ln w="9525">
              <a:noFill/>
              <a:miter lim="800000"/>
            </a:ln>
          </p:spPr>
          <p:txBody>
            <a:bodyPr wrap="none" anchor="ctr"/>
            <a:lstStyle/>
            <a:p>
              <a:pPr>
                <a:defRPr/>
              </a:pPr>
              <a:endParaRPr lang="zh-CN" altLang="en-US">
                <a:solidFill>
                  <a:srgbClr val="0099CC"/>
                </a:solidFill>
              </a:endParaRPr>
            </a:p>
          </p:txBody>
        </p:sp>
        <p:sp>
          <p:nvSpPr>
            <p:cNvPr id="1041" name="Text Box 24"/>
            <p:cNvSpPr txBox="1">
              <a:spLocks noChangeArrowheads="1"/>
            </p:cNvSpPr>
            <p:nvPr userDrawn="1"/>
          </p:nvSpPr>
          <p:spPr bwMode="auto">
            <a:xfrm>
              <a:off x="219" y="30"/>
              <a:ext cx="270" cy="442"/>
            </a:xfrm>
            <a:prstGeom prst="rect">
              <a:avLst/>
            </a:prstGeom>
            <a:solidFill>
              <a:schemeClr val="accent1"/>
            </a:solidFill>
            <a:ln w="9525">
              <a:noFill/>
              <a:miter lim="800000"/>
            </a:ln>
          </p:spPr>
          <p:txBody>
            <a:bodyPr vert="eaVert" wrap="none">
              <a:spAutoFit/>
            </a:bodyPr>
            <a:lstStyle/>
            <a:p>
              <a:pPr>
                <a:defRPr/>
              </a:pPr>
              <a:r>
                <a:rPr lang="zh-CN" altLang="en-US" sz="1600">
                  <a:solidFill>
                    <a:schemeClr val="bg1"/>
                  </a:solidFill>
                  <a:ea typeface="微软雅黑" pitchFamily="34" charset="-122"/>
                </a:rPr>
                <a:t>第一章</a:t>
              </a: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039"/>
                                        </p:tgtEl>
                                        <p:attrNameLst>
                                          <p:attrName>style.visibility</p:attrName>
                                        </p:attrNameLst>
                                      </p:cBhvr>
                                      <p:to>
                                        <p:strVal val="visible"/>
                                      </p:to>
                                    </p:set>
                                    <p:animEffect transition="in" filter="wipe(up)">
                                      <p:cBhvr>
                                        <p:cTn id="7" dur="500"/>
                                        <p:tgtEl>
                                          <p:spTgt spid="1039"/>
                                        </p:tgtEl>
                                      </p:cBhvr>
                                    </p:animEffect>
                                  </p:childTnLst>
                                </p:cTn>
                              </p:par>
                              <p:par>
                                <p:cTn id="8" presetID="22" presetClass="entr" presetSubtype="8" fill="hold" nodeType="withEffect">
                                  <p:stCondLst>
                                    <p:cond delay="0"/>
                                  </p:stCondLst>
                                  <p:childTnLst>
                                    <p:set>
                                      <p:cBhvr>
                                        <p:cTn id="9" dur="1" fill="hold">
                                          <p:stCondLst>
                                            <p:cond delay="0"/>
                                          </p:stCondLst>
                                        </p:cTn>
                                        <p:tgtEl>
                                          <p:spTgt spid="22556"/>
                                        </p:tgtEl>
                                        <p:attrNameLst>
                                          <p:attrName>style.visibility</p:attrName>
                                        </p:attrNameLst>
                                      </p:cBhvr>
                                      <p:to>
                                        <p:strVal val="visible"/>
                                      </p:to>
                                    </p:set>
                                    <p:animEffect transition="in" filter="wipe(left)">
                                      <p:cBhvr>
                                        <p:cTn id="10" dur="500"/>
                                        <p:tgtEl>
                                          <p:spTgt spid="22556"/>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dissolve">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7" grpId="0"/>
    </p:bld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12" cstate="email">
            <a:duotone>
              <a:schemeClr val="bg2">
                <a:shade val="45000"/>
                <a:satMod val="135000"/>
              </a:schemeClr>
              <a:prstClr val="white"/>
            </a:duotone>
          </a:blip>
          <a:stretch>
            <a:fillRect/>
          </a:stretch>
        </p:blipFill>
        <p:spPr>
          <a:xfrm>
            <a:off x="-529" y="-297"/>
            <a:ext cx="12193057" cy="6858594"/>
          </a:xfrm>
          <a:prstGeom prst="rect">
            <a:avLst/>
          </a:prstGeom>
        </p:spPr>
      </p:pic>
      <p:sp>
        <p:nvSpPr>
          <p:cNvPr id="8" name="矩形 7"/>
          <p:cNvSpPr/>
          <p:nvPr/>
        </p:nvSpPr>
        <p:spPr>
          <a:xfrm>
            <a:off x="-529" y="-297"/>
            <a:ext cx="12193057" cy="6858594"/>
          </a:xfrm>
          <a:prstGeom prst="rect">
            <a:avLst/>
          </a:prstGeom>
          <a:solidFill>
            <a:srgbClr val="FEFF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r>
              <a:rPr lang="zh-CN" altLang="en-US" sz="2400" dirty="0" smtClean="0"/>
              <a:t>单击此处编辑文本</a:t>
            </a:r>
            <a:endParaRPr lang="en-US" altLang="zh-CN" sz="2400" dirty="0" smtClean="0"/>
          </a:p>
          <a:p>
            <a:pPr lvl="1"/>
            <a:r>
              <a:rPr lang="zh-CN" altLang="en-US" sz="2000" dirty="0" smtClean="0"/>
              <a:t>第二级</a:t>
            </a:r>
          </a:p>
          <a:p>
            <a:pPr lvl="2"/>
            <a:r>
              <a:rPr lang="zh-CN" altLang="en-US" sz="1800"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13D0CE79-49FB-443D-BEF8-6B709DE8FD0C}" type="datetimeFigureOut">
              <a:rPr lang="zh-CN" altLang="en-US" smtClean="0"/>
              <a:t>2016/11/7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EF906490-237C-474C-BA2E-D98840BC1F8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Lst>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1165726"/>
            <a:ext cx="10515600" cy="940659"/>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2227534"/>
            <a:ext cx="10515600" cy="4007665"/>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838200" y="6356351"/>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3F4C645-05EC-4F6E-8BEB-1A157AC84573}" type="datetimeFigureOut">
              <a:rPr lang="zh-CN" altLang="en-US" smtClean="0"/>
              <a:t>2016/11/7</a:t>
            </a:fld>
            <a:endParaRPr lang="zh-CN" altLang="en-US"/>
          </a:p>
        </p:txBody>
      </p:sp>
      <p:sp>
        <p:nvSpPr>
          <p:cNvPr id="5" name="页脚占位符 4"/>
          <p:cNvSpPr>
            <a:spLocks noGrp="1"/>
          </p:cNvSpPr>
          <p:nvPr>
            <p:ph type="ftr" sz="quarter" idx="3"/>
          </p:nvPr>
        </p:nvSpPr>
        <p:spPr>
          <a:xfrm>
            <a:off x="4038600" y="6356351"/>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1"/>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71DD2BE5-FB14-4EBB-A41F-73CD53685F6E}"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Lst>
  <p:txStyles>
    <p:titleStyle>
      <a:lvl1pPr algn="l" defTabSz="914400" rtl="0" eaLnBrk="1" latinLnBrk="0" hangingPunct="1">
        <a:lnSpc>
          <a:spcPct val="90000"/>
        </a:lnSpc>
        <a:spcBef>
          <a:spcPct val="0"/>
        </a:spcBef>
        <a:buNone/>
        <a:defRPr sz="3200" kern="1200">
          <a:solidFill>
            <a:srgbClr val="2C81C3"/>
          </a:solidFill>
          <a:latin typeface="+mj-lt"/>
          <a:ea typeface="+mj-ea"/>
          <a:cs typeface="+mj-cs"/>
        </a:defRPr>
      </a:lvl1pPr>
    </p:titleStyle>
    <p:bodyStyle>
      <a:lvl1pPr marL="228600" indent="-228600" algn="l" defTabSz="914400" rtl="0" eaLnBrk="1" latinLnBrk="0" hangingPunct="1">
        <a:spcBef>
          <a:spcPts val="1000"/>
        </a:spcBef>
        <a:buFont typeface="Arial" pitchFamily="34" charset="0"/>
        <a:buChar char="•"/>
        <a:defRPr sz="2400" kern="1200">
          <a:solidFill>
            <a:srgbClr val="2C81C3"/>
          </a:solidFill>
          <a:latin typeface="+mn-lt"/>
          <a:ea typeface="+mn-ea"/>
          <a:cs typeface="+mn-cs"/>
        </a:defRPr>
      </a:lvl1pPr>
      <a:lvl2pPr marL="685800" indent="-228600" algn="l" defTabSz="914400" rtl="0" eaLnBrk="1" latinLnBrk="0" hangingPunct="1">
        <a:spcBef>
          <a:spcPts val="500"/>
        </a:spcBef>
        <a:buFont typeface="Arial" pitchFamily="34" charset="0"/>
        <a:buChar char="•"/>
        <a:defRPr sz="2000" kern="1200">
          <a:solidFill>
            <a:srgbClr val="2C81C3"/>
          </a:solidFill>
          <a:latin typeface="+mn-lt"/>
          <a:ea typeface="+mn-ea"/>
          <a:cs typeface="+mn-cs"/>
        </a:defRPr>
      </a:lvl2pPr>
      <a:lvl3pPr marL="1143000" indent="-228600" algn="l" defTabSz="914400" rtl="0" eaLnBrk="1" latinLnBrk="0" hangingPunct="1">
        <a:spcBef>
          <a:spcPts val="500"/>
        </a:spcBef>
        <a:buFont typeface="Arial" pitchFamily="34" charset="0"/>
        <a:buChar char="•"/>
        <a:defRPr sz="1800" kern="1200">
          <a:solidFill>
            <a:srgbClr val="2C81C3"/>
          </a:solidFill>
          <a:latin typeface="+mn-lt"/>
          <a:ea typeface="+mn-ea"/>
          <a:cs typeface="+mn-cs"/>
        </a:defRPr>
      </a:lvl3pPr>
      <a:lvl4pPr marL="1600200" indent="-228600" algn="l" defTabSz="914400" rtl="0" eaLnBrk="1" latinLnBrk="0" hangingPunct="1">
        <a:spcBef>
          <a:spcPts val="500"/>
        </a:spcBef>
        <a:buFont typeface="Arial" pitchFamily="34" charset="0"/>
        <a:buChar char="•"/>
        <a:defRPr sz="1800" kern="1200">
          <a:solidFill>
            <a:srgbClr val="2C81C3"/>
          </a:solidFill>
          <a:latin typeface="+mn-lt"/>
          <a:ea typeface="+mn-ea"/>
          <a:cs typeface="+mn-cs"/>
        </a:defRPr>
      </a:lvl4pPr>
      <a:lvl5pPr marL="2057400" indent="-228600" algn="l" defTabSz="914400" rtl="0" eaLnBrk="1" latinLnBrk="0" hangingPunct="1">
        <a:spcBef>
          <a:spcPts val="500"/>
        </a:spcBef>
        <a:buFont typeface="Arial" pitchFamily="34" charset="0"/>
        <a:buChar char="•"/>
        <a:defRPr sz="1800" kern="1200">
          <a:solidFill>
            <a:srgbClr val="2C81C3"/>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57308607"/>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notesSlide" Target="../notesSlides/notesSlide1.xml"/><Relationship Id="rId5" Type="http://schemas.openxmlformats.org/officeDocument/2006/relationships/slideLayout" Target="../slideLayouts/slideLayout17.xml"/><Relationship Id="rId4" Type="http://schemas.openxmlformats.org/officeDocument/2006/relationships/tags" Target="../tags/tag2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8" Type="http://schemas.openxmlformats.org/officeDocument/2006/relationships/tags" Target="../tags/tag29.xml"/><Relationship Id="rId13" Type="http://schemas.openxmlformats.org/officeDocument/2006/relationships/tags" Target="../tags/tag34.xml"/><Relationship Id="rId18" Type="http://schemas.openxmlformats.org/officeDocument/2006/relationships/tags" Target="../tags/tag39.xml"/><Relationship Id="rId26" Type="http://schemas.openxmlformats.org/officeDocument/2006/relationships/slideLayout" Target="../slideLayouts/slideLayout3.xml"/><Relationship Id="rId3" Type="http://schemas.openxmlformats.org/officeDocument/2006/relationships/tags" Target="../tags/tag24.xml"/><Relationship Id="rId21" Type="http://schemas.openxmlformats.org/officeDocument/2006/relationships/tags" Target="../tags/tag42.xml"/><Relationship Id="rId7" Type="http://schemas.openxmlformats.org/officeDocument/2006/relationships/tags" Target="../tags/tag28.xml"/><Relationship Id="rId12" Type="http://schemas.openxmlformats.org/officeDocument/2006/relationships/tags" Target="../tags/tag33.xml"/><Relationship Id="rId17" Type="http://schemas.openxmlformats.org/officeDocument/2006/relationships/tags" Target="../tags/tag38.xml"/><Relationship Id="rId25" Type="http://schemas.openxmlformats.org/officeDocument/2006/relationships/tags" Target="../tags/tag46.xml"/><Relationship Id="rId2" Type="http://schemas.openxmlformats.org/officeDocument/2006/relationships/tags" Target="../tags/tag23.xml"/><Relationship Id="rId16" Type="http://schemas.openxmlformats.org/officeDocument/2006/relationships/tags" Target="../tags/tag37.xml"/><Relationship Id="rId20" Type="http://schemas.openxmlformats.org/officeDocument/2006/relationships/tags" Target="../tags/tag41.xml"/><Relationship Id="rId1" Type="http://schemas.openxmlformats.org/officeDocument/2006/relationships/tags" Target="../tags/tag22.xml"/><Relationship Id="rId6" Type="http://schemas.openxmlformats.org/officeDocument/2006/relationships/tags" Target="../tags/tag27.xml"/><Relationship Id="rId11" Type="http://schemas.openxmlformats.org/officeDocument/2006/relationships/tags" Target="../tags/tag32.xml"/><Relationship Id="rId24" Type="http://schemas.openxmlformats.org/officeDocument/2006/relationships/tags" Target="../tags/tag45.xml"/><Relationship Id="rId5" Type="http://schemas.openxmlformats.org/officeDocument/2006/relationships/tags" Target="../tags/tag26.xml"/><Relationship Id="rId15" Type="http://schemas.openxmlformats.org/officeDocument/2006/relationships/tags" Target="../tags/tag36.xml"/><Relationship Id="rId23" Type="http://schemas.openxmlformats.org/officeDocument/2006/relationships/tags" Target="../tags/tag44.xml"/><Relationship Id="rId10" Type="http://schemas.openxmlformats.org/officeDocument/2006/relationships/tags" Target="../tags/tag31.xml"/><Relationship Id="rId19" Type="http://schemas.openxmlformats.org/officeDocument/2006/relationships/tags" Target="../tags/tag40.xml"/><Relationship Id="rId4" Type="http://schemas.openxmlformats.org/officeDocument/2006/relationships/tags" Target="../tags/tag25.xml"/><Relationship Id="rId9" Type="http://schemas.openxmlformats.org/officeDocument/2006/relationships/tags" Target="../tags/tag30.xml"/><Relationship Id="rId14" Type="http://schemas.openxmlformats.org/officeDocument/2006/relationships/tags" Target="../tags/tag35.xml"/><Relationship Id="rId22" Type="http://schemas.openxmlformats.org/officeDocument/2006/relationships/tags" Target="../tags/tag43.xml"/><Relationship Id="rId27"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8" Type="http://schemas.openxmlformats.org/officeDocument/2006/relationships/slideLayout" Target="../slideLayouts/slideLayout3.xml"/><Relationship Id="rId3" Type="http://schemas.openxmlformats.org/officeDocument/2006/relationships/tags" Target="../tags/tag49.xml"/><Relationship Id="rId7" Type="http://schemas.openxmlformats.org/officeDocument/2006/relationships/tags" Target="../tags/tag53.xml"/><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tags" Target="../tags/tag52.xml"/><Relationship Id="rId5" Type="http://schemas.openxmlformats.org/officeDocument/2006/relationships/tags" Target="../tags/tag51.xml"/><Relationship Id="rId10" Type="http://schemas.openxmlformats.org/officeDocument/2006/relationships/image" Target="../media/image9.png"/><Relationship Id="rId4" Type="http://schemas.openxmlformats.org/officeDocument/2006/relationships/tags" Target="../tags/tag50.xml"/><Relationship Id="rId9"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chart" Target="../charts/char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55.xml"/><Relationship Id="rId1" Type="http://schemas.openxmlformats.org/officeDocument/2006/relationships/tags" Target="../tags/tag54.xml"/><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27.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hyperlink" Target="http://www.rapidesign.cn/" TargetMode="External"/><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Grp="1" noChangeArrowheads="1"/>
          </p:cNvSpPr>
          <p:nvPr>
            <p:ph type="ctrTitle"/>
            <p:custDataLst>
              <p:tags r:id="rId2"/>
            </p:custDataLst>
          </p:nvPr>
        </p:nvSpPr>
        <p:spPr/>
        <p:txBody>
          <a:bodyPr vert="horz" wrap="square" lIns="90170" tIns="46990" rIns="90170" bIns="46990" rtlCol="0" anchor="b">
            <a:normAutofit/>
          </a:bodyPr>
          <a:lstStyle/>
          <a:p>
            <a:pPr algn="ctr"/>
            <a:r>
              <a:rPr lang="zh-CN" altLang="en-US" sz="2800" dirty="0">
                <a:latin typeface="微软雅黑" charset="0"/>
                <a:ea typeface="微软雅黑" charset="0"/>
                <a:sym typeface="+mn-ea"/>
              </a:rPr>
              <a:t>简约精致扁平化商务通用动画ppt模板</a:t>
            </a:r>
            <a:endParaRPr lang="zh-CN" altLang="en-US" sz="2800" dirty="0" smtClean="0"/>
          </a:p>
        </p:txBody>
      </p:sp>
      <p:sp>
        <p:nvSpPr>
          <p:cNvPr id="7173" name="Rectangle 5"/>
          <p:cNvSpPr>
            <a:spLocks noGrp="1" noChangeArrowheads="1"/>
          </p:cNvSpPr>
          <p:nvPr>
            <p:ph type="subTitle" idx="1"/>
            <p:custDataLst>
              <p:tags r:id="rId3"/>
            </p:custDataLst>
          </p:nvPr>
        </p:nvSpPr>
        <p:spPr/>
        <p:txBody>
          <a:bodyPr vert="horz" wrap="square" lIns="90170" tIns="46990" rIns="90170" bIns="46990" rtlCol="0">
            <a:normAutofit/>
          </a:bodyPr>
          <a:lstStyle/>
          <a:p>
            <a:pPr algn="ctr"/>
            <a:r>
              <a:rPr lang="zh-CN" altLang="en-US" sz="1800" dirty="0" smtClean="0"/>
              <a:t>请在此输入您的副标题</a:t>
            </a:r>
          </a:p>
        </p:txBody>
      </p:sp>
      <p:sp>
        <p:nvSpPr>
          <p:cNvPr id="7174" name="Text Box 5"/>
          <p:cNvSpPr txBox="1">
            <a:spLocks noChangeArrowheads="1"/>
          </p:cNvSpPr>
          <p:nvPr>
            <p:custDataLst>
              <p:tags r:id="rId4"/>
            </p:custDataLst>
          </p:nvPr>
        </p:nvSpPr>
        <p:spPr bwMode="auto">
          <a:xfrm>
            <a:off x="4869382" y="4225159"/>
            <a:ext cx="2453236" cy="570739"/>
          </a:xfrm>
          <a:prstGeom prst="rect">
            <a:avLst/>
          </a:prstGeom>
          <a:solidFill>
            <a:schemeClr val="tx1">
              <a:alpha val="37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spcBef>
                <a:spcPct val="20000"/>
              </a:spcBef>
              <a:buSzPct val="125000"/>
              <a:defRPr>
                <a:solidFill>
                  <a:srgbClr val="2C81C3"/>
                </a:solidFill>
                <a:latin typeface="Arial" pitchFamily="34" charset="0"/>
                <a:ea typeface="黑体" pitchFamily="49" charset="-122"/>
              </a:defRPr>
            </a:lvl1pPr>
            <a:lvl2pPr marL="742950" indent="-285750" algn="ctr">
              <a:spcBef>
                <a:spcPct val="20000"/>
              </a:spcBef>
              <a:buSzPct val="125000"/>
              <a:defRPr sz="1600">
                <a:solidFill>
                  <a:srgbClr val="2C81C3"/>
                </a:solidFill>
                <a:latin typeface="Arial" pitchFamily="34" charset="0"/>
                <a:ea typeface="黑体" pitchFamily="49" charset="-122"/>
              </a:defRPr>
            </a:lvl2pPr>
            <a:lvl3pPr marL="1143000" indent="-228600" algn="ctr">
              <a:spcBef>
                <a:spcPct val="20000"/>
              </a:spcBef>
              <a:buSzPct val="125000"/>
              <a:defRPr sz="1400">
                <a:solidFill>
                  <a:srgbClr val="2C81C3"/>
                </a:solidFill>
                <a:latin typeface="Arial" pitchFamily="34" charset="0"/>
                <a:ea typeface="黑体" pitchFamily="49" charset="-122"/>
              </a:defRPr>
            </a:lvl3pPr>
            <a:lvl4pPr marL="1600200" indent="-228600" algn="ctr">
              <a:spcBef>
                <a:spcPct val="20000"/>
              </a:spcBef>
              <a:buSzPct val="125000"/>
              <a:defRPr sz="1200">
                <a:solidFill>
                  <a:srgbClr val="2C81C3"/>
                </a:solidFill>
                <a:latin typeface="Arial" pitchFamily="34" charset="0"/>
                <a:ea typeface="黑体" pitchFamily="49" charset="-122"/>
              </a:defRPr>
            </a:lvl4pPr>
            <a:lvl5pPr marL="2057400" indent="-228600" algn="ctr">
              <a:spcBef>
                <a:spcPct val="20000"/>
              </a:spcBef>
              <a:buSzPct val="125000"/>
              <a:defRPr sz="1200">
                <a:solidFill>
                  <a:srgbClr val="2C81C3"/>
                </a:solidFill>
                <a:latin typeface="Arial" pitchFamily="34" charset="0"/>
                <a:ea typeface="黑体" pitchFamily="49" charset="-122"/>
              </a:defRPr>
            </a:lvl5pPr>
            <a:lvl6pPr marL="2514600" indent="-228600" algn="ctr" eaLnBrk="0" fontAlgn="base" hangingPunct="0">
              <a:spcBef>
                <a:spcPct val="20000"/>
              </a:spcBef>
              <a:spcAft>
                <a:spcPct val="0"/>
              </a:spcAft>
              <a:buSzPct val="125000"/>
              <a:defRPr sz="1200">
                <a:solidFill>
                  <a:srgbClr val="2C81C3"/>
                </a:solidFill>
                <a:latin typeface="Arial" pitchFamily="34" charset="0"/>
                <a:ea typeface="黑体" pitchFamily="49" charset="-122"/>
              </a:defRPr>
            </a:lvl6pPr>
            <a:lvl7pPr marL="2971800" indent="-228600" algn="ctr" eaLnBrk="0" fontAlgn="base" hangingPunct="0">
              <a:spcBef>
                <a:spcPct val="20000"/>
              </a:spcBef>
              <a:spcAft>
                <a:spcPct val="0"/>
              </a:spcAft>
              <a:buSzPct val="125000"/>
              <a:defRPr sz="1200">
                <a:solidFill>
                  <a:srgbClr val="2C81C3"/>
                </a:solidFill>
                <a:latin typeface="Arial" pitchFamily="34" charset="0"/>
                <a:ea typeface="黑体" pitchFamily="49" charset="-122"/>
              </a:defRPr>
            </a:lvl7pPr>
            <a:lvl8pPr marL="3429000" indent="-228600" algn="ctr" eaLnBrk="0" fontAlgn="base" hangingPunct="0">
              <a:spcBef>
                <a:spcPct val="20000"/>
              </a:spcBef>
              <a:spcAft>
                <a:spcPct val="0"/>
              </a:spcAft>
              <a:buSzPct val="125000"/>
              <a:defRPr sz="1200">
                <a:solidFill>
                  <a:srgbClr val="2C81C3"/>
                </a:solidFill>
                <a:latin typeface="Arial" pitchFamily="34" charset="0"/>
                <a:ea typeface="黑体" pitchFamily="49" charset="-122"/>
              </a:defRPr>
            </a:lvl8pPr>
            <a:lvl9pPr marL="3886200" indent="-228600" algn="ctr" eaLnBrk="0" fontAlgn="base" hangingPunct="0">
              <a:spcBef>
                <a:spcPct val="20000"/>
              </a:spcBef>
              <a:spcAft>
                <a:spcPct val="0"/>
              </a:spcAft>
              <a:buSzPct val="125000"/>
              <a:defRPr sz="1200">
                <a:solidFill>
                  <a:srgbClr val="2C81C3"/>
                </a:solidFill>
                <a:latin typeface="Arial" pitchFamily="34" charset="0"/>
                <a:ea typeface="黑体" pitchFamily="49" charset="-122"/>
              </a:defRPr>
            </a:lvl9pPr>
          </a:lstStyle>
          <a:p>
            <a:pPr algn="ctr" eaLnBrk="1" hangingPunct="1">
              <a:spcBef>
                <a:spcPct val="0"/>
              </a:spcBef>
              <a:buFontTx/>
              <a:buNone/>
            </a:pPr>
            <a:r>
              <a:rPr lang="en-US" altLang="zh-CN" sz="3200" smtClean="0">
                <a:solidFill>
                  <a:srgbClr val="FFFFFF"/>
                </a:solidFill>
                <a:latin typeface="+mn-lt"/>
                <a:ea typeface="+mn-ea"/>
                <a:sym typeface="Arial" pitchFamily="34" charset="0"/>
              </a:rPr>
              <a:t>LOGO</a:t>
            </a: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6765290" y="1860550"/>
            <a:ext cx="3579495" cy="3579495"/>
            <a:chOff x="5136360" y="1299207"/>
            <a:chExt cx="3142800" cy="3142800"/>
          </a:xfrm>
        </p:grpSpPr>
        <p:sp>
          <p:nvSpPr>
            <p:cNvPr id="6" name="Oval 18"/>
            <p:cNvSpPr/>
            <p:nvPr/>
          </p:nvSpPr>
          <p:spPr>
            <a:xfrm>
              <a:off x="5136360" y="1299207"/>
              <a:ext cx="3142800" cy="3142800"/>
            </a:xfrm>
            <a:prstGeom prst="ellipse">
              <a:avLst/>
            </a:prstGeom>
            <a:solidFill>
              <a:schemeClr val="accent2"/>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itchFamily="34" charset="-122"/>
                <a:ea typeface="微软雅黑" pitchFamily="34" charset="-122"/>
                <a:cs typeface="Helvetica Light"/>
              </a:endParaRPr>
            </a:p>
          </p:txBody>
        </p:sp>
        <p:sp>
          <p:nvSpPr>
            <p:cNvPr id="7" name="TextBox 5"/>
            <p:cNvSpPr txBox="1"/>
            <p:nvPr/>
          </p:nvSpPr>
          <p:spPr>
            <a:xfrm>
              <a:off x="5734936" y="3170672"/>
              <a:ext cx="1938908" cy="528526"/>
            </a:xfrm>
            <a:prstGeom prst="rect">
              <a:avLst/>
            </a:prstGeom>
            <a:noFill/>
          </p:spPr>
          <p:txBody>
            <a:bodyPr wrap="square" lIns="0" tIns="0" rIns="0" bIns="0" rtlCol="0">
              <a:spAutoFit/>
            </a:bodyPr>
            <a:lstStyle/>
            <a:p>
              <a:pPr algn="ctr">
                <a:lnSpc>
                  <a:spcPct val="120000"/>
                </a:lnSpc>
              </a:pPr>
              <a:r>
                <a:rPr lang="zh-CN" altLang="en-US" sz="1100" dirty="0">
                  <a:solidFill>
                    <a:schemeClr val="bg1"/>
                  </a:solidFill>
                  <a:latin typeface="微软雅黑" pitchFamily="34" charset="-122"/>
                  <a:ea typeface="微软雅黑" pitchFamily="34" charset="-122"/>
                </a:rPr>
                <a:t>点击输入本栏的具体文字，简明扼要的说明分项内容，请根据您的具体内容酌情修改。</a:t>
              </a:r>
            </a:p>
          </p:txBody>
        </p:sp>
        <p:sp>
          <p:nvSpPr>
            <p:cNvPr id="8" name="TextBox 6"/>
            <p:cNvSpPr txBox="1"/>
            <p:nvPr/>
          </p:nvSpPr>
          <p:spPr>
            <a:xfrm>
              <a:off x="6084819" y="2039519"/>
              <a:ext cx="1269578" cy="687418"/>
            </a:xfrm>
            <a:prstGeom prst="rect">
              <a:avLst/>
            </a:prstGeom>
            <a:noFill/>
          </p:spPr>
          <p:txBody>
            <a:bodyPr wrap="square" lIns="0" tIns="0" rIns="0" bIns="0" rtlCol="0">
              <a:spAutoFit/>
            </a:bodyPr>
            <a:lstStyle/>
            <a:p>
              <a:pPr algn="ctr"/>
              <a:r>
                <a:rPr lang="en-US" sz="4800" dirty="0">
                  <a:solidFill>
                    <a:schemeClr val="bg1"/>
                  </a:solidFill>
                  <a:latin typeface="微软雅黑" pitchFamily="34" charset="-122"/>
                  <a:ea typeface="微软雅黑" pitchFamily="34" charset="-122"/>
                  <a:cs typeface="Roboto Regular"/>
                </a:rPr>
                <a:t>86%</a:t>
              </a:r>
            </a:p>
          </p:txBody>
        </p:sp>
        <p:sp>
          <p:nvSpPr>
            <p:cNvPr id="13" name="TextBox 7"/>
            <p:cNvSpPr txBox="1"/>
            <p:nvPr/>
          </p:nvSpPr>
          <p:spPr>
            <a:xfrm>
              <a:off x="5987182" y="2810631"/>
              <a:ext cx="1384995" cy="257573"/>
            </a:xfrm>
            <a:prstGeom prst="rect">
              <a:avLst/>
            </a:prstGeom>
            <a:noFill/>
          </p:spPr>
          <p:txBody>
            <a:bodyPr wrap="square" lIns="0" tIns="0" rIns="0" bIns="0" rtlCol="0">
              <a:spAutoFit/>
            </a:bodyPr>
            <a:lstStyle/>
            <a:p>
              <a:pPr algn="ctr"/>
              <a:r>
                <a:rPr lang="zh-CN" altLang="en-US" b="1" dirty="0">
                  <a:solidFill>
                    <a:schemeClr val="bg1"/>
                  </a:solidFill>
                  <a:latin typeface="微软雅黑" pitchFamily="34" charset="-122"/>
                  <a:ea typeface="微软雅黑" pitchFamily="34" charset="-122"/>
                </a:rPr>
                <a:t>点击输入</a:t>
              </a:r>
              <a:r>
                <a:rPr lang="zh-CN" altLang="en-US" b="1" dirty="0" smtClean="0">
                  <a:solidFill>
                    <a:schemeClr val="bg1"/>
                  </a:solidFill>
                  <a:latin typeface="微软雅黑" pitchFamily="34" charset="-122"/>
                  <a:ea typeface="微软雅黑" pitchFamily="34" charset="-122"/>
                </a:rPr>
                <a:t>标题</a:t>
              </a:r>
            </a:p>
          </p:txBody>
        </p:sp>
      </p:grpSp>
      <p:grpSp>
        <p:nvGrpSpPr>
          <p:cNvPr id="18" name="组合 17"/>
          <p:cNvGrpSpPr/>
          <p:nvPr/>
        </p:nvGrpSpPr>
        <p:grpSpPr>
          <a:xfrm>
            <a:off x="1951355" y="1794510"/>
            <a:ext cx="2854960" cy="2855595"/>
            <a:chOff x="909267" y="1241284"/>
            <a:chExt cx="2506980" cy="2506980"/>
          </a:xfrm>
        </p:grpSpPr>
        <p:sp>
          <p:nvSpPr>
            <p:cNvPr id="19" name="Oval 16"/>
            <p:cNvSpPr/>
            <p:nvPr/>
          </p:nvSpPr>
          <p:spPr>
            <a:xfrm>
              <a:off x="909267" y="1241284"/>
              <a:ext cx="2506980" cy="2506980"/>
            </a:xfrm>
            <a:prstGeom prst="ellipse">
              <a:avLst/>
            </a:prstGeom>
            <a:solidFill>
              <a:schemeClr val="accent1"/>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itchFamily="34" charset="-122"/>
                <a:ea typeface="微软雅黑" pitchFamily="34" charset="-122"/>
                <a:cs typeface="Helvetica Light"/>
              </a:endParaRPr>
            </a:p>
          </p:txBody>
        </p:sp>
        <p:sp>
          <p:nvSpPr>
            <p:cNvPr id="20" name="TextBox 8"/>
            <p:cNvSpPr txBox="1"/>
            <p:nvPr/>
          </p:nvSpPr>
          <p:spPr>
            <a:xfrm>
              <a:off x="1261338" y="2666615"/>
              <a:ext cx="1798494" cy="481694"/>
            </a:xfrm>
            <a:prstGeom prst="rect">
              <a:avLst/>
            </a:prstGeom>
            <a:noFill/>
          </p:spPr>
          <p:txBody>
            <a:bodyPr wrap="square" lIns="0" tIns="0" rIns="0" bIns="0" rtlCol="0">
              <a:spAutoFit/>
            </a:bodyPr>
            <a:lstStyle/>
            <a:p>
              <a:pPr algn="ctr">
                <a:lnSpc>
                  <a:spcPct val="120000"/>
                </a:lnSpc>
              </a:pPr>
              <a:r>
                <a:rPr lang="zh-CN" altLang="en-US" sz="1000" dirty="0">
                  <a:solidFill>
                    <a:schemeClr val="bg1"/>
                  </a:solidFill>
                  <a:latin typeface="微软雅黑" pitchFamily="34" charset="-122"/>
                  <a:ea typeface="微软雅黑" pitchFamily="34" charset="-122"/>
                </a:rPr>
                <a:t>点击输入本栏的具体文字，简明扼要的说明分项内容</a:t>
              </a:r>
              <a:r>
                <a:rPr lang="zh-CN" altLang="en-US" sz="1000" dirty="0" smtClean="0">
                  <a:solidFill>
                    <a:schemeClr val="bg1"/>
                  </a:solidFill>
                  <a:latin typeface="微软雅黑" pitchFamily="34" charset="-122"/>
                  <a:ea typeface="微软雅黑" pitchFamily="34" charset="-122"/>
                </a:rPr>
                <a:t>，请</a:t>
              </a:r>
              <a:r>
                <a:rPr lang="zh-CN" altLang="en-US" sz="1000" dirty="0">
                  <a:solidFill>
                    <a:schemeClr val="bg1"/>
                  </a:solidFill>
                  <a:latin typeface="微软雅黑" pitchFamily="34" charset="-122"/>
                  <a:ea typeface="微软雅黑" pitchFamily="34" charset="-122"/>
                </a:rPr>
                <a:t>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21" name="TextBox 9"/>
            <p:cNvSpPr txBox="1"/>
            <p:nvPr/>
          </p:nvSpPr>
          <p:spPr>
            <a:xfrm>
              <a:off x="1539213" y="1617358"/>
              <a:ext cx="1269578" cy="687418"/>
            </a:xfrm>
            <a:prstGeom prst="rect">
              <a:avLst/>
            </a:prstGeom>
            <a:noFill/>
          </p:spPr>
          <p:txBody>
            <a:bodyPr wrap="square" lIns="0" tIns="0" rIns="0" bIns="0" rtlCol="0">
              <a:spAutoFit/>
            </a:bodyPr>
            <a:lstStyle/>
            <a:p>
              <a:pPr algn="ctr"/>
              <a:r>
                <a:rPr lang="en-US" sz="4800" dirty="0">
                  <a:solidFill>
                    <a:schemeClr val="bg1"/>
                  </a:solidFill>
                  <a:latin typeface="微软雅黑" pitchFamily="34" charset="-122"/>
                  <a:ea typeface="微软雅黑" pitchFamily="34" charset="-122"/>
                  <a:cs typeface="Roboto Regular"/>
                </a:rPr>
                <a:t>76%</a:t>
              </a:r>
            </a:p>
          </p:txBody>
        </p:sp>
        <p:sp>
          <p:nvSpPr>
            <p:cNvPr id="23" name="TextBox 10"/>
            <p:cNvSpPr txBox="1"/>
            <p:nvPr/>
          </p:nvSpPr>
          <p:spPr>
            <a:xfrm>
              <a:off x="1475656" y="2306575"/>
              <a:ext cx="1384995" cy="257573"/>
            </a:xfrm>
            <a:prstGeom prst="rect">
              <a:avLst/>
            </a:prstGeom>
            <a:noFill/>
          </p:spPr>
          <p:txBody>
            <a:bodyPr wrap="square" lIns="0" tIns="0" rIns="0" bIns="0" rtlCol="0">
              <a:spAutoFit/>
            </a:bodyPr>
            <a:lstStyle/>
            <a:p>
              <a:pPr algn="ctr"/>
              <a:r>
                <a:rPr lang="zh-CN" altLang="en-US" b="1" dirty="0">
                  <a:solidFill>
                    <a:schemeClr val="bg1"/>
                  </a:solidFill>
                  <a:latin typeface="微软雅黑" pitchFamily="34" charset="-122"/>
                  <a:ea typeface="微软雅黑" pitchFamily="34" charset="-122"/>
                </a:rPr>
                <a:t>点击输入</a:t>
              </a:r>
              <a:r>
                <a:rPr lang="zh-CN" altLang="en-US" b="1" dirty="0" smtClean="0">
                  <a:solidFill>
                    <a:schemeClr val="bg1"/>
                  </a:solidFill>
                  <a:latin typeface="微软雅黑" pitchFamily="34" charset="-122"/>
                  <a:ea typeface="微软雅黑" pitchFamily="34" charset="-122"/>
                </a:rPr>
                <a:t>标题</a:t>
              </a:r>
              <a:endParaRPr lang="zh-CN" altLang="en-US" b="1" dirty="0">
                <a:solidFill>
                  <a:schemeClr val="bg1"/>
                </a:solidFill>
                <a:latin typeface="微软雅黑" pitchFamily="34" charset="-122"/>
                <a:ea typeface="微软雅黑" pitchFamily="34" charset="-122"/>
              </a:endParaRPr>
            </a:p>
          </p:txBody>
        </p:sp>
      </p:grpSp>
      <p:grpSp>
        <p:nvGrpSpPr>
          <p:cNvPr id="24" name="组合 23"/>
          <p:cNvGrpSpPr/>
          <p:nvPr/>
        </p:nvGrpSpPr>
        <p:grpSpPr>
          <a:xfrm>
            <a:off x="4245610" y="3371215"/>
            <a:ext cx="2317115" cy="2317115"/>
            <a:chOff x="2923938" y="2625442"/>
            <a:chExt cx="2034540" cy="2034540"/>
          </a:xfrm>
        </p:grpSpPr>
        <p:sp>
          <p:nvSpPr>
            <p:cNvPr id="25" name="Oval 14"/>
            <p:cNvSpPr/>
            <p:nvPr/>
          </p:nvSpPr>
          <p:spPr>
            <a:xfrm>
              <a:off x="2923938" y="2625442"/>
              <a:ext cx="2034540" cy="2034540"/>
            </a:xfrm>
            <a:prstGeom prst="ellipse">
              <a:avLst/>
            </a:prstGeom>
            <a:solidFill>
              <a:schemeClr val="accent2"/>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itchFamily="34" charset="-122"/>
                <a:ea typeface="微软雅黑" pitchFamily="34" charset="-122"/>
                <a:cs typeface="Helvetica Light"/>
              </a:endParaRPr>
            </a:p>
          </p:txBody>
        </p:sp>
        <p:sp>
          <p:nvSpPr>
            <p:cNvPr id="30" name="TextBox 11"/>
            <p:cNvSpPr txBox="1"/>
            <p:nvPr/>
          </p:nvSpPr>
          <p:spPr>
            <a:xfrm>
              <a:off x="3256432" y="3700222"/>
              <a:ext cx="1400331" cy="384687"/>
            </a:xfrm>
            <a:prstGeom prst="rect">
              <a:avLst/>
            </a:prstGeom>
            <a:noFill/>
          </p:spPr>
          <p:txBody>
            <a:bodyPr wrap="square" lIns="0" tIns="0" rIns="0" bIns="0" rtlCol="0">
              <a:spAutoFit/>
            </a:bodyPr>
            <a:lstStyle/>
            <a:p>
              <a:pPr algn="ctr">
                <a:lnSpc>
                  <a:spcPct val="120000"/>
                </a:lnSpc>
              </a:pPr>
              <a:r>
                <a:rPr lang="zh-CN" altLang="en-US" sz="800" dirty="0">
                  <a:solidFill>
                    <a:schemeClr val="bg1"/>
                  </a:solidFill>
                  <a:latin typeface="微软雅黑" pitchFamily="34" charset="-122"/>
                  <a:ea typeface="微软雅黑" pitchFamily="34" charset="-122"/>
                </a:rPr>
                <a:t>点击输入本栏的具体文字，简明扼要的说明分项内容，请根据您的具体内容酌情修改。</a:t>
              </a:r>
            </a:p>
          </p:txBody>
        </p:sp>
        <p:sp>
          <p:nvSpPr>
            <p:cNvPr id="31" name="TextBox 12"/>
            <p:cNvSpPr txBox="1"/>
            <p:nvPr/>
          </p:nvSpPr>
          <p:spPr>
            <a:xfrm>
              <a:off x="3529234" y="2957625"/>
              <a:ext cx="846386" cy="458279"/>
            </a:xfrm>
            <a:prstGeom prst="rect">
              <a:avLst/>
            </a:prstGeom>
            <a:noFill/>
          </p:spPr>
          <p:txBody>
            <a:bodyPr wrap="square" lIns="0" tIns="0" rIns="0" bIns="0" rtlCol="0">
              <a:spAutoFit/>
            </a:bodyPr>
            <a:lstStyle/>
            <a:p>
              <a:pPr algn="ctr"/>
              <a:r>
                <a:rPr lang="en-US" sz="3200" dirty="0">
                  <a:solidFill>
                    <a:schemeClr val="bg1"/>
                  </a:solidFill>
                  <a:latin typeface="微软雅黑" pitchFamily="34" charset="-122"/>
                  <a:ea typeface="微软雅黑" pitchFamily="34" charset="-122"/>
                  <a:cs typeface="Roboto Regular"/>
                </a:rPr>
                <a:t>53%</a:t>
              </a:r>
            </a:p>
          </p:txBody>
        </p:sp>
        <p:sp>
          <p:nvSpPr>
            <p:cNvPr id="32" name="TextBox 13"/>
            <p:cNvSpPr txBox="1"/>
            <p:nvPr/>
          </p:nvSpPr>
          <p:spPr>
            <a:xfrm>
              <a:off x="3563888" y="3499899"/>
              <a:ext cx="769441" cy="143282"/>
            </a:xfrm>
            <a:prstGeom prst="rect">
              <a:avLst/>
            </a:prstGeom>
            <a:noFill/>
          </p:spPr>
          <p:txBody>
            <a:bodyPr wrap="square" lIns="0" tIns="0" rIns="0" bIns="0" rtlCol="0">
              <a:spAutoFit/>
            </a:bodyPr>
            <a:lstStyle/>
            <a:p>
              <a:pPr algn="ctr"/>
              <a:r>
                <a:rPr lang="zh-CN" altLang="en-US" sz="1000" b="1" dirty="0">
                  <a:solidFill>
                    <a:schemeClr val="bg1"/>
                  </a:solidFill>
                  <a:latin typeface="微软雅黑" pitchFamily="34" charset="-122"/>
                  <a:ea typeface="微软雅黑" pitchFamily="34" charset="-122"/>
                </a:rPr>
                <a:t>点击输入</a:t>
              </a:r>
              <a:r>
                <a:rPr lang="zh-CN" altLang="en-US" sz="1000" b="1" dirty="0" smtClean="0">
                  <a:solidFill>
                    <a:schemeClr val="bg1"/>
                  </a:solidFill>
                  <a:latin typeface="微软雅黑" pitchFamily="34" charset="-122"/>
                  <a:ea typeface="微软雅黑" pitchFamily="34" charset="-122"/>
                </a:rPr>
                <a:t>标题</a:t>
              </a:r>
            </a:p>
          </p:txBody>
        </p:sp>
      </p:grpSp>
      <p:grpSp>
        <p:nvGrpSpPr>
          <p:cNvPr id="34" name="组合 33"/>
          <p:cNvGrpSpPr/>
          <p:nvPr/>
        </p:nvGrpSpPr>
        <p:grpSpPr>
          <a:xfrm>
            <a:off x="5178425" y="1692910"/>
            <a:ext cx="1894840" cy="1894840"/>
            <a:chOff x="3743074" y="1151562"/>
            <a:chExt cx="1663582" cy="1663582"/>
          </a:xfrm>
        </p:grpSpPr>
        <p:sp>
          <p:nvSpPr>
            <p:cNvPr id="46" name="Oval 17"/>
            <p:cNvSpPr/>
            <p:nvPr/>
          </p:nvSpPr>
          <p:spPr>
            <a:xfrm>
              <a:off x="3743074" y="1151562"/>
              <a:ext cx="1663582" cy="1663582"/>
            </a:xfrm>
            <a:prstGeom prst="ellipse">
              <a:avLst/>
            </a:prstGeom>
            <a:solidFill>
              <a:schemeClr val="accent1"/>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itchFamily="34" charset="-122"/>
                <a:ea typeface="微软雅黑" pitchFamily="34" charset="-122"/>
                <a:cs typeface="Helvetica Light"/>
              </a:endParaRPr>
            </a:p>
          </p:txBody>
        </p:sp>
        <p:sp>
          <p:nvSpPr>
            <p:cNvPr id="47" name="TextBox 14"/>
            <p:cNvSpPr txBox="1"/>
            <p:nvPr/>
          </p:nvSpPr>
          <p:spPr>
            <a:xfrm>
              <a:off x="3889740" y="2007393"/>
              <a:ext cx="1330331" cy="384687"/>
            </a:xfrm>
            <a:prstGeom prst="rect">
              <a:avLst/>
            </a:prstGeom>
            <a:noFill/>
          </p:spPr>
          <p:txBody>
            <a:bodyPr wrap="square" lIns="0" tIns="0" rIns="0" bIns="0" rtlCol="0">
              <a:spAutoFit/>
            </a:bodyPr>
            <a:lstStyle/>
            <a:p>
              <a:pPr algn="ctr">
                <a:lnSpc>
                  <a:spcPct val="120000"/>
                </a:lnSpc>
              </a:pPr>
              <a:r>
                <a:rPr lang="zh-CN" altLang="en-US" sz="8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800" dirty="0">
                <a:solidFill>
                  <a:schemeClr val="bg1"/>
                </a:solidFill>
                <a:latin typeface="微软雅黑" pitchFamily="34" charset="-122"/>
                <a:ea typeface="微软雅黑" pitchFamily="34" charset="-122"/>
              </a:endParaRPr>
            </a:p>
          </p:txBody>
        </p:sp>
        <p:sp>
          <p:nvSpPr>
            <p:cNvPr id="48" name="TextBox 15"/>
            <p:cNvSpPr txBox="1"/>
            <p:nvPr/>
          </p:nvSpPr>
          <p:spPr>
            <a:xfrm>
              <a:off x="4162542" y="1314546"/>
              <a:ext cx="846386" cy="458279"/>
            </a:xfrm>
            <a:prstGeom prst="rect">
              <a:avLst/>
            </a:prstGeom>
            <a:noFill/>
          </p:spPr>
          <p:txBody>
            <a:bodyPr wrap="square" lIns="0" tIns="0" rIns="0" bIns="0" rtlCol="0">
              <a:spAutoFit/>
            </a:bodyPr>
            <a:lstStyle/>
            <a:p>
              <a:pPr algn="ctr"/>
              <a:r>
                <a:rPr lang="en-US" sz="3200" dirty="0">
                  <a:solidFill>
                    <a:schemeClr val="bg1"/>
                  </a:solidFill>
                  <a:latin typeface="微软雅黑" pitchFamily="34" charset="-122"/>
                  <a:ea typeface="微软雅黑" pitchFamily="34" charset="-122"/>
                  <a:cs typeface="Roboto Regular"/>
                </a:rPr>
                <a:t>38%</a:t>
              </a:r>
            </a:p>
          </p:txBody>
        </p:sp>
        <p:sp>
          <p:nvSpPr>
            <p:cNvPr id="49" name="TextBox 16"/>
            <p:cNvSpPr txBox="1"/>
            <p:nvPr/>
          </p:nvSpPr>
          <p:spPr>
            <a:xfrm>
              <a:off x="4203355" y="1802519"/>
              <a:ext cx="769441" cy="143282"/>
            </a:xfrm>
            <a:prstGeom prst="rect">
              <a:avLst/>
            </a:prstGeom>
            <a:noFill/>
          </p:spPr>
          <p:txBody>
            <a:bodyPr wrap="square" lIns="0" tIns="0" rIns="0" bIns="0" rtlCol="0">
              <a:spAutoFit/>
            </a:bodyPr>
            <a:lstStyle/>
            <a:p>
              <a:pPr algn="ctr"/>
              <a:r>
                <a:rPr lang="zh-CN" altLang="en-US" sz="1000" b="1" dirty="0">
                  <a:solidFill>
                    <a:schemeClr val="bg1"/>
                  </a:solidFill>
                  <a:latin typeface="微软雅黑" pitchFamily="34" charset="-122"/>
                  <a:ea typeface="微软雅黑" pitchFamily="34" charset="-122"/>
                </a:rPr>
                <a:t>点击输入</a:t>
              </a:r>
              <a:r>
                <a:rPr lang="zh-CN" altLang="en-US" sz="1000" b="1" dirty="0" smtClean="0">
                  <a:solidFill>
                    <a:schemeClr val="bg1"/>
                  </a:solidFill>
                  <a:latin typeface="微软雅黑" pitchFamily="34" charset="-122"/>
                  <a:ea typeface="微软雅黑" pitchFamily="34" charset="-122"/>
                </a:rPr>
                <a:t>标题</a:t>
              </a:r>
              <a:endParaRPr lang="zh-CN" altLang="en-US" sz="1000" b="1" dirty="0">
                <a:solidFill>
                  <a:schemeClr val="bg1"/>
                </a:solidFill>
                <a:latin typeface="微软雅黑" pitchFamily="34" charset="-122"/>
                <a:ea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250" advTm="1500">
        <p14:switch dir="r"/>
      </p:transition>
    </mc:Choice>
    <mc:Fallback xmlns="">
      <p:transition spd="slow" advTm="150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258711" y="2446785"/>
            <a:ext cx="1081606" cy="411761"/>
            <a:chOff x="4411111" y="2446785"/>
            <a:chExt cx="1081606" cy="411761"/>
          </a:xfrm>
          <a:solidFill>
            <a:schemeClr val="accent1"/>
          </a:solidFill>
        </p:grpSpPr>
        <p:sp>
          <p:nvSpPr>
            <p:cNvPr id="4" name="MH_Other_1"/>
            <p:cNvSpPr/>
            <p:nvPr>
              <p:custDataLst>
                <p:tags r:id="rId23"/>
              </p:custDataLst>
            </p:nvPr>
          </p:nvSpPr>
          <p:spPr>
            <a:xfrm>
              <a:off x="4411111" y="2446785"/>
              <a:ext cx="1081606" cy="411761"/>
            </a:xfrm>
            <a:prstGeom prst="ellipse">
              <a:avLst/>
            </a:prstGeom>
            <a:grp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lnSpcReduction="10000"/>
            </a:bodyPr>
            <a:lstStyle/>
            <a:p>
              <a:pPr algn="ctr" eaLnBrk="1" fontAlgn="auto" hangingPunct="1">
                <a:spcBef>
                  <a:spcPts val="0"/>
                </a:spcBef>
                <a:spcAft>
                  <a:spcPts val="0"/>
                </a:spcAft>
                <a:defRPr/>
              </a:pPr>
              <a:endParaRPr lang="zh-CN" altLang="en-US" sz="1400">
                <a:solidFill>
                  <a:schemeClr val="tx1"/>
                </a:solidFill>
              </a:endParaRPr>
            </a:p>
          </p:txBody>
        </p:sp>
        <p:sp>
          <p:nvSpPr>
            <p:cNvPr id="5" name="MH_Other_3"/>
            <p:cNvSpPr/>
            <p:nvPr>
              <p:custDataLst>
                <p:tags r:id="rId24"/>
              </p:custDataLst>
            </p:nvPr>
          </p:nvSpPr>
          <p:spPr>
            <a:xfrm>
              <a:off x="4819353" y="2616886"/>
              <a:ext cx="265123" cy="62174"/>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sz="1400">
                <a:solidFill>
                  <a:schemeClr val="tx1"/>
                </a:solidFill>
              </a:endParaRPr>
            </a:p>
          </p:txBody>
        </p:sp>
        <p:sp>
          <p:nvSpPr>
            <p:cNvPr id="6" name="MH_Other_4"/>
            <p:cNvSpPr/>
            <p:nvPr>
              <p:custDataLst>
                <p:tags r:id="rId25"/>
              </p:custDataLst>
            </p:nvPr>
          </p:nvSpPr>
          <p:spPr>
            <a:xfrm>
              <a:off x="4791198" y="2609847"/>
              <a:ext cx="321432" cy="76252"/>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sz="1400">
                <a:solidFill>
                  <a:schemeClr val="tx1"/>
                </a:solidFill>
              </a:endParaRPr>
            </a:p>
          </p:txBody>
        </p:sp>
      </p:grpSp>
      <p:grpSp>
        <p:nvGrpSpPr>
          <p:cNvPr id="7" name="组合 6"/>
          <p:cNvGrpSpPr/>
          <p:nvPr/>
        </p:nvGrpSpPr>
        <p:grpSpPr>
          <a:xfrm>
            <a:off x="4388926" y="1413278"/>
            <a:ext cx="821176" cy="1033507"/>
            <a:chOff x="4541326" y="1413278"/>
            <a:chExt cx="821176" cy="1033507"/>
          </a:xfrm>
        </p:grpSpPr>
        <p:sp>
          <p:nvSpPr>
            <p:cNvPr id="8" name="MH_Other_2"/>
            <p:cNvSpPr/>
            <p:nvPr>
              <p:custDataLst>
                <p:tags r:id="rId21"/>
              </p:custDataLst>
            </p:nvPr>
          </p:nvSpPr>
          <p:spPr>
            <a:xfrm rot="8100000">
              <a:off x="4541326" y="1413278"/>
              <a:ext cx="821176" cy="821175"/>
            </a:xfrm>
            <a:prstGeom prst="teardrop">
              <a:avLst>
                <a:gd name="adj" fmla="val 12440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endParaRPr lang="zh-CN" altLang="en-US" sz="1400">
                <a:solidFill>
                  <a:schemeClr val="tx1"/>
                </a:solidFill>
              </a:endParaRPr>
            </a:p>
          </p:txBody>
        </p:sp>
        <p:sp>
          <p:nvSpPr>
            <p:cNvPr id="9" name="MH_Other_5"/>
            <p:cNvSpPr/>
            <p:nvPr>
              <p:custDataLst>
                <p:tags r:id="rId22"/>
              </p:custDataLst>
            </p:nvPr>
          </p:nvSpPr>
          <p:spPr>
            <a:xfrm rot="10800000">
              <a:off x="4865104" y="2296627"/>
              <a:ext cx="173620" cy="150158"/>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sz="1400">
                <a:solidFill>
                  <a:schemeClr val="tx1"/>
                </a:solidFill>
              </a:endParaRPr>
            </a:p>
          </p:txBody>
        </p:sp>
        <p:sp>
          <p:nvSpPr>
            <p:cNvPr id="10" name="KSO_Shape"/>
            <p:cNvSpPr/>
            <p:nvPr/>
          </p:nvSpPr>
          <p:spPr bwMode="auto">
            <a:xfrm>
              <a:off x="4783410" y="1596283"/>
              <a:ext cx="329220" cy="448936"/>
            </a:xfrm>
            <a:custGeom>
              <a:avLst/>
              <a:gdLst>
                <a:gd name="T0" fmla="*/ 1043490 w 1727200"/>
                <a:gd name="T1" fmla="*/ 1889661 h 2355851"/>
                <a:gd name="T2" fmla="*/ 971954 w 1727200"/>
                <a:gd name="T3" fmla="*/ 1879217 h 2355851"/>
                <a:gd name="T4" fmla="*/ 908642 w 1727200"/>
                <a:gd name="T5" fmla="*/ 1873228 h 2355851"/>
                <a:gd name="T6" fmla="*/ 805395 w 1727200"/>
                <a:gd name="T7" fmla="*/ 1891200 h 2355851"/>
                <a:gd name="T8" fmla="*/ 294377 w 1727200"/>
                <a:gd name="T9" fmla="*/ 1864112 h 2355851"/>
                <a:gd name="T10" fmla="*/ 204319 w 1727200"/>
                <a:gd name="T11" fmla="*/ 1859188 h 2355851"/>
                <a:gd name="T12" fmla="*/ 403037 w 1727200"/>
                <a:gd name="T13" fmla="*/ 1831093 h 2355851"/>
                <a:gd name="T14" fmla="*/ 385153 w 1727200"/>
                <a:gd name="T15" fmla="*/ 1875835 h 2355851"/>
                <a:gd name="T16" fmla="*/ 314255 w 1727200"/>
                <a:gd name="T17" fmla="*/ 1828555 h 2355851"/>
                <a:gd name="T18" fmla="*/ 1396680 w 1727200"/>
                <a:gd name="T19" fmla="*/ 1673890 h 2355851"/>
                <a:gd name="T20" fmla="*/ 1158484 w 1727200"/>
                <a:gd name="T21" fmla="*/ 1682254 h 2355851"/>
                <a:gd name="T22" fmla="*/ 1397000 w 1727200"/>
                <a:gd name="T23" fmla="*/ 1515868 h 2355851"/>
                <a:gd name="T24" fmla="*/ 987568 w 1727200"/>
                <a:gd name="T25" fmla="*/ 1490804 h 2355851"/>
                <a:gd name="T26" fmla="*/ 1253277 w 1727200"/>
                <a:gd name="T27" fmla="*/ 1471432 h 2355851"/>
                <a:gd name="T28" fmla="*/ 1237020 w 1727200"/>
                <a:gd name="T29" fmla="*/ 1450572 h 2355851"/>
                <a:gd name="T30" fmla="*/ 1230964 w 1727200"/>
                <a:gd name="T31" fmla="*/ 1399867 h 2355851"/>
                <a:gd name="T32" fmla="*/ 604919 w 1727200"/>
                <a:gd name="T33" fmla="*/ 1195760 h 2355851"/>
                <a:gd name="T34" fmla="*/ 622850 w 1727200"/>
                <a:gd name="T35" fmla="*/ 1257377 h 2355851"/>
                <a:gd name="T36" fmla="*/ 583786 w 1727200"/>
                <a:gd name="T37" fmla="*/ 1172011 h 2355851"/>
                <a:gd name="T38" fmla="*/ 952240 w 1727200"/>
                <a:gd name="T39" fmla="*/ 984723 h 2355851"/>
                <a:gd name="T40" fmla="*/ 1237109 w 1727200"/>
                <a:gd name="T41" fmla="*/ 829944 h 2355851"/>
                <a:gd name="T42" fmla="*/ 1296524 w 1727200"/>
                <a:gd name="T43" fmla="*/ 1344054 h 2355851"/>
                <a:gd name="T44" fmla="*/ 1222657 w 1727200"/>
                <a:gd name="T45" fmla="*/ 1307767 h 2355851"/>
                <a:gd name="T46" fmla="*/ 1156498 w 1727200"/>
                <a:gd name="T47" fmla="*/ 1377129 h 2355851"/>
                <a:gd name="T48" fmla="*/ 962517 w 1727200"/>
                <a:gd name="T49" fmla="*/ 1487272 h 2355851"/>
                <a:gd name="T50" fmla="*/ 740274 w 1727200"/>
                <a:gd name="T51" fmla="*/ 1122482 h 2355851"/>
                <a:gd name="T52" fmla="*/ 841118 w 1727200"/>
                <a:gd name="T53" fmla="*/ 781135 h 2355851"/>
                <a:gd name="T54" fmla="*/ 430898 w 1727200"/>
                <a:gd name="T55" fmla="*/ 801009 h 2355851"/>
                <a:gd name="T56" fmla="*/ 461998 w 1727200"/>
                <a:gd name="T57" fmla="*/ 1129855 h 2355851"/>
                <a:gd name="T58" fmla="*/ 426089 w 1727200"/>
                <a:gd name="T59" fmla="*/ 1378495 h 2355851"/>
                <a:gd name="T60" fmla="*/ 70855 w 1727200"/>
                <a:gd name="T61" fmla="*/ 1387478 h 2355851"/>
                <a:gd name="T62" fmla="*/ 4488 w 1727200"/>
                <a:gd name="T63" fmla="*/ 1088468 h 2355851"/>
                <a:gd name="T64" fmla="*/ 57068 w 1727200"/>
                <a:gd name="T65" fmla="*/ 810313 h 2355851"/>
                <a:gd name="T66" fmla="*/ 331509 w 1727200"/>
                <a:gd name="T67" fmla="*/ 787534 h 2355851"/>
                <a:gd name="T68" fmla="*/ 125811 w 1727200"/>
                <a:gd name="T69" fmla="*/ 501282 h 2355851"/>
                <a:gd name="T70" fmla="*/ 1024838 w 1727200"/>
                <a:gd name="T71" fmla="*/ 389600 h 2355851"/>
                <a:gd name="T72" fmla="*/ 1138915 w 1727200"/>
                <a:gd name="T73" fmla="*/ 510268 h 2355851"/>
                <a:gd name="T74" fmla="*/ 1127025 w 1727200"/>
                <a:gd name="T75" fmla="*/ 638637 h 2355851"/>
                <a:gd name="T76" fmla="*/ 1059865 w 1727200"/>
                <a:gd name="T77" fmla="*/ 727854 h 2355851"/>
                <a:gd name="T78" fmla="*/ 942253 w 1727200"/>
                <a:gd name="T79" fmla="*/ 763476 h 2355851"/>
                <a:gd name="T80" fmla="*/ 853240 w 1727200"/>
                <a:gd name="T81" fmla="*/ 625158 h 2355851"/>
                <a:gd name="T82" fmla="*/ 861595 w 1727200"/>
                <a:gd name="T83" fmla="*/ 509305 h 2355851"/>
                <a:gd name="T84" fmla="*/ 872842 w 1727200"/>
                <a:gd name="T85" fmla="*/ 486520 h 2355851"/>
                <a:gd name="T86" fmla="*/ 954142 w 1727200"/>
                <a:gd name="T87" fmla="*/ 391205 h 2355851"/>
                <a:gd name="T88" fmla="*/ 400618 w 1727200"/>
                <a:gd name="T89" fmla="*/ 437418 h 2355851"/>
                <a:gd name="T90" fmla="*/ 332958 w 1727200"/>
                <a:gd name="T91" fmla="*/ 478818 h 2355851"/>
                <a:gd name="T92" fmla="*/ 400618 w 1727200"/>
                <a:gd name="T93" fmla="*/ 536583 h 2355851"/>
                <a:gd name="T94" fmla="*/ 341295 w 1727200"/>
                <a:gd name="T95" fmla="*/ 713413 h 2355851"/>
                <a:gd name="T96" fmla="*/ 222971 w 1727200"/>
                <a:gd name="T97" fmla="*/ 739728 h 2355851"/>
                <a:gd name="T98" fmla="*/ 126131 w 1727200"/>
                <a:gd name="T99" fmla="*/ 619061 h 2355851"/>
                <a:gd name="T100" fmla="*/ 120359 w 1727200"/>
                <a:gd name="T101" fmla="*/ 525352 h 2355851"/>
                <a:gd name="T102" fmla="*/ 146013 w 1727200"/>
                <a:gd name="T103" fmla="*/ 392168 h 2355851"/>
                <a:gd name="T104" fmla="*/ 525159 w 1727200"/>
                <a:gd name="T105" fmla="*/ 97743 h 2355851"/>
                <a:gd name="T106" fmla="*/ 539603 w 1727200"/>
                <a:gd name="T107" fmla="*/ 290238 h 2355851"/>
                <a:gd name="T108" fmla="*/ 351817 w 1727200"/>
                <a:gd name="T109" fmla="*/ 148669 h 2355851"/>
                <a:gd name="T110" fmla="*/ 477009 w 1727200"/>
                <a:gd name="T111" fmla="*/ 31763 h 2355851"/>
                <a:gd name="T112" fmla="*/ 941443 w 1727200"/>
                <a:gd name="T113" fmla="*/ 76586 h 2355851"/>
                <a:gd name="T114" fmla="*/ 935336 w 1727200"/>
                <a:gd name="T115" fmla="*/ 277506 h 2355851"/>
                <a:gd name="T116" fmla="*/ 743090 w 1727200"/>
                <a:gd name="T117" fmla="*/ 361463 h 2355851"/>
                <a:gd name="T118" fmla="*/ 549880 w 1727200"/>
                <a:gd name="T119" fmla="*/ 200920 h 2355851"/>
                <a:gd name="T120" fmla="*/ 642145 w 1727200"/>
                <a:gd name="T121" fmla="*/ 29802 h 235585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727200" h="2355851">
                  <a:moveTo>
                    <a:pt x="1251043" y="2284413"/>
                  </a:moveTo>
                  <a:lnTo>
                    <a:pt x="1346200" y="2284413"/>
                  </a:lnTo>
                  <a:lnTo>
                    <a:pt x="1345016" y="2287238"/>
                  </a:lnTo>
                  <a:lnTo>
                    <a:pt x="1345410" y="2288853"/>
                  </a:lnTo>
                  <a:lnTo>
                    <a:pt x="1345410" y="2291275"/>
                  </a:lnTo>
                  <a:lnTo>
                    <a:pt x="1345805" y="2294503"/>
                  </a:lnTo>
                  <a:lnTo>
                    <a:pt x="1345410" y="2299347"/>
                  </a:lnTo>
                  <a:lnTo>
                    <a:pt x="1345016" y="2305804"/>
                  </a:lnTo>
                  <a:lnTo>
                    <a:pt x="1343831" y="2313473"/>
                  </a:lnTo>
                  <a:lnTo>
                    <a:pt x="1341857" y="2322756"/>
                  </a:lnTo>
                  <a:lnTo>
                    <a:pt x="1340278" y="2323159"/>
                  </a:lnTo>
                  <a:lnTo>
                    <a:pt x="1337908" y="2323563"/>
                  </a:lnTo>
                  <a:lnTo>
                    <a:pt x="1331986" y="2324774"/>
                  </a:lnTo>
                  <a:lnTo>
                    <a:pt x="1320930" y="2325177"/>
                  </a:lnTo>
                  <a:lnTo>
                    <a:pt x="1320535" y="2324774"/>
                  </a:lnTo>
                  <a:lnTo>
                    <a:pt x="1319746" y="2324774"/>
                  </a:lnTo>
                  <a:lnTo>
                    <a:pt x="1319351" y="2323159"/>
                  </a:lnTo>
                  <a:lnTo>
                    <a:pt x="1318561" y="2321948"/>
                  </a:lnTo>
                  <a:lnTo>
                    <a:pt x="1318166" y="2321141"/>
                  </a:lnTo>
                  <a:lnTo>
                    <a:pt x="1316982" y="2320334"/>
                  </a:lnTo>
                  <a:lnTo>
                    <a:pt x="1315008" y="2320334"/>
                  </a:lnTo>
                  <a:lnTo>
                    <a:pt x="1312639" y="2321545"/>
                  </a:lnTo>
                  <a:lnTo>
                    <a:pt x="1308295" y="2323966"/>
                  </a:lnTo>
                  <a:lnTo>
                    <a:pt x="1299214" y="2330828"/>
                  </a:lnTo>
                  <a:lnTo>
                    <a:pt x="1290133" y="2336882"/>
                  </a:lnTo>
                  <a:lnTo>
                    <a:pt x="1279867" y="2342936"/>
                  </a:lnTo>
                  <a:lnTo>
                    <a:pt x="1274339" y="2345761"/>
                  </a:lnTo>
                  <a:lnTo>
                    <a:pt x="1269601" y="2347779"/>
                  </a:lnTo>
                  <a:lnTo>
                    <a:pt x="1263678" y="2349797"/>
                  </a:lnTo>
                  <a:lnTo>
                    <a:pt x="1257756" y="2351412"/>
                  </a:lnTo>
                  <a:lnTo>
                    <a:pt x="1251833" y="2353430"/>
                  </a:lnTo>
                  <a:lnTo>
                    <a:pt x="1245516" y="2354237"/>
                  </a:lnTo>
                  <a:lnTo>
                    <a:pt x="1238803" y="2355044"/>
                  </a:lnTo>
                  <a:lnTo>
                    <a:pt x="1231696" y="2355851"/>
                  </a:lnTo>
                  <a:lnTo>
                    <a:pt x="1224589" y="2355851"/>
                  </a:lnTo>
                  <a:lnTo>
                    <a:pt x="1217087" y="2355448"/>
                  </a:lnTo>
                  <a:lnTo>
                    <a:pt x="1210770" y="2354640"/>
                  </a:lnTo>
                  <a:lnTo>
                    <a:pt x="1205637" y="2353833"/>
                  </a:lnTo>
                  <a:lnTo>
                    <a:pt x="1201688" y="2352622"/>
                  </a:lnTo>
                  <a:lnTo>
                    <a:pt x="1198135" y="2350604"/>
                  </a:lnTo>
                  <a:lnTo>
                    <a:pt x="1195766" y="2348990"/>
                  </a:lnTo>
                  <a:lnTo>
                    <a:pt x="1193791" y="2346972"/>
                  </a:lnTo>
                  <a:lnTo>
                    <a:pt x="1192607" y="2344147"/>
                  </a:lnTo>
                  <a:lnTo>
                    <a:pt x="1192212" y="2342129"/>
                  </a:lnTo>
                  <a:lnTo>
                    <a:pt x="1192607" y="2339303"/>
                  </a:lnTo>
                  <a:lnTo>
                    <a:pt x="1193397" y="2336478"/>
                  </a:lnTo>
                  <a:lnTo>
                    <a:pt x="1194976" y="2333653"/>
                  </a:lnTo>
                  <a:lnTo>
                    <a:pt x="1196555" y="2330424"/>
                  </a:lnTo>
                  <a:lnTo>
                    <a:pt x="1198924" y="2327195"/>
                  </a:lnTo>
                  <a:lnTo>
                    <a:pt x="1201688" y="2323966"/>
                  </a:lnTo>
                  <a:lnTo>
                    <a:pt x="1207216" y="2317912"/>
                  </a:lnTo>
                  <a:lnTo>
                    <a:pt x="1213928" y="2311455"/>
                  </a:lnTo>
                  <a:lnTo>
                    <a:pt x="1221825" y="2305401"/>
                  </a:lnTo>
                  <a:lnTo>
                    <a:pt x="1228932" y="2299750"/>
                  </a:lnTo>
                  <a:lnTo>
                    <a:pt x="1235645" y="2294503"/>
                  </a:lnTo>
                  <a:lnTo>
                    <a:pt x="1246305" y="2287238"/>
                  </a:lnTo>
                  <a:lnTo>
                    <a:pt x="1251043" y="2284413"/>
                  </a:lnTo>
                  <a:close/>
                  <a:moveTo>
                    <a:pt x="1054800" y="2279650"/>
                  </a:moveTo>
                  <a:lnTo>
                    <a:pt x="1150937" y="2279650"/>
                  </a:lnTo>
                  <a:lnTo>
                    <a:pt x="1149740" y="2282428"/>
                  </a:lnTo>
                  <a:lnTo>
                    <a:pt x="1150139" y="2284413"/>
                  </a:lnTo>
                  <a:lnTo>
                    <a:pt x="1150139" y="2286397"/>
                  </a:lnTo>
                  <a:lnTo>
                    <a:pt x="1150538" y="2289572"/>
                  </a:lnTo>
                  <a:lnTo>
                    <a:pt x="1150538" y="2294335"/>
                  </a:lnTo>
                  <a:lnTo>
                    <a:pt x="1149740" y="2300288"/>
                  </a:lnTo>
                  <a:lnTo>
                    <a:pt x="1148544" y="2307828"/>
                  </a:lnTo>
                  <a:lnTo>
                    <a:pt x="1146948" y="2316956"/>
                  </a:lnTo>
                  <a:lnTo>
                    <a:pt x="1144953" y="2318147"/>
                  </a:lnTo>
                  <a:lnTo>
                    <a:pt x="1142560" y="2318544"/>
                  </a:lnTo>
                  <a:lnTo>
                    <a:pt x="1136576" y="2318941"/>
                  </a:lnTo>
                  <a:lnTo>
                    <a:pt x="1125407" y="2319338"/>
                  </a:lnTo>
                  <a:lnTo>
                    <a:pt x="1125008" y="2319338"/>
                  </a:lnTo>
                  <a:lnTo>
                    <a:pt x="1124609" y="2319338"/>
                  </a:lnTo>
                  <a:lnTo>
                    <a:pt x="1123811" y="2318147"/>
                  </a:lnTo>
                  <a:lnTo>
                    <a:pt x="1123412" y="2316560"/>
                  </a:lnTo>
                  <a:lnTo>
                    <a:pt x="1122615" y="2315369"/>
                  </a:lnTo>
                  <a:lnTo>
                    <a:pt x="1121418" y="2314972"/>
                  </a:lnTo>
                  <a:lnTo>
                    <a:pt x="1119822" y="2314972"/>
                  </a:lnTo>
                  <a:lnTo>
                    <a:pt x="1117030" y="2315766"/>
                  </a:lnTo>
                  <a:lnTo>
                    <a:pt x="1113041" y="2318941"/>
                  </a:lnTo>
                  <a:lnTo>
                    <a:pt x="1103467" y="2325291"/>
                  </a:lnTo>
                  <a:lnTo>
                    <a:pt x="1094292" y="2331641"/>
                  </a:lnTo>
                  <a:lnTo>
                    <a:pt x="1083920" y="2336800"/>
                  </a:lnTo>
                  <a:lnTo>
                    <a:pt x="1079133" y="2339578"/>
                  </a:lnTo>
                  <a:lnTo>
                    <a:pt x="1073549" y="2341960"/>
                  </a:lnTo>
                  <a:lnTo>
                    <a:pt x="1067565" y="2343944"/>
                  </a:lnTo>
                  <a:lnTo>
                    <a:pt x="1061581" y="2345928"/>
                  </a:lnTo>
                  <a:lnTo>
                    <a:pt x="1055598" y="2347119"/>
                  </a:lnTo>
                  <a:lnTo>
                    <a:pt x="1049215" y="2348310"/>
                  </a:lnTo>
                  <a:lnTo>
                    <a:pt x="1042434" y="2349103"/>
                  </a:lnTo>
                  <a:lnTo>
                    <a:pt x="1035652" y="2349500"/>
                  </a:lnTo>
                  <a:lnTo>
                    <a:pt x="1028073" y="2349500"/>
                  </a:lnTo>
                  <a:lnTo>
                    <a:pt x="1020493" y="2349500"/>
                  </a:lnTo>
                  <a:lnTo>
                    <a:pt x="1014111" y="2348706"/>
                  </a:lnTo>
                  <a:lnTo>
                    <a:pt x="1008925" y="2347913"/>
                  </a:lnTo>
                  <a:lnTo>
                    <a:pt x="1004936" y="2346722"/>
                  </a:lnTo>
                  <a:lnTo>
                    <a:pt x="1001346" y="2345135"/>
                  </a:lnTo>
                  <a:lnTo>
                    <a:pt x="998952" y="2342753"/>
                  </a:lnTo>
                  <a:lnTo>
                    <a:pt x="997357" y="2341166"/>
                  </a:lnTo>
                  <a:lnTo>
                    <a:pt x="995761" y="2338785"/>
                  </a:lnTo>
                  <a:lnTo>
                    <a:pt x="995362" y="2336006"/>
                  </a:lnTo>
                  <a:lnTo>
                    <a:pt x="995761" y="2333625"/>
                  </a:lnTo>
                  <a:lnTo>
                    <a:pt x="996958" y="2330847"/>
                  </a:lnTo>
                  <a:lnTo>
                    <a:pt x="998154" y="2328069"/>
                  </a:lnTo>
                  <a:lnTo>
                    <a:pt x="999750" y="2325291"/>
                  </a:lnTo>
                  <a:lnTo>
                    <a:pt x="1002144" y="2321719"/>
                  </a:lnTo>
                  <a:lnTo>
                    <a:pt x="1004936" y="2318941"/>
                  </a:lnTo>
                  <a:lnTo>
                    <a:pt x="1010920" y="2312591"/>
                  </a:lnTo>
                  <a:lnTo>
                    <a:pt x="1017701" y="2306241"/>
                  </a:lnTo>
                  <a:lnTo>
                    <a:pt x="1025280" y="2300288"/>
                  </a:lnTo>
                  <a:lnTo>
                    <a:pt x="1032461" y="2294731"/>
                  </a:lnTo>
                  <a:lnTo>
                    <a:pt x="1039242" y="2289572"/>
                  </a:lnTo>
                  <a:lnTo>
                    <a:pt x="1050013" y="2282031"/>
                  </a:lnTo>
                  <a:lnTo>
                    <a:pt x="1054800" y="2279650"/>
                  </a:lnTo>
                  <a:close/>
                  <a:moveTo>
                    <a:pt x="214312" y="2259013"/>
                  </a:moveTo>
                  <a:lnTo>
                    <a:pt x="309863" y="2259013"/>
                  </a:lnTo>
                  <a:lnTo>
                    <a:pt x="314207" y="2261449"/>
                  </a:lnTo>
                  <a:lnTo>
                    <a:pt x="324867" y="2269161"/>
                  </a:lnTo>
                  <a:lnTo>
                    <a:pt x="331580" y="2274031"/>
                  </a:lnTo>
                  <a:lnTo>
                    <a:pt x="339082" y="2280120"/>
                  </a:lnTo>
                  <a:lnTo>
                    <a:pt x="346584" y="2286208"/>
                  </a:lnTo>
                  <a:lnTo>
                    <a:pt x="353296" y="2292703"/>
                  </a:lnTo>
                  <a:lnTo>
                    <a:pt x="359219" y="2299197"/>
                  </a:lnTo>
                  <a:lnTo>
                    <a:pt x="361982" y="2302038"/>
                  </a:lnTo>
                  <a:lnTo>
                    <a:pt x="363957" y="2305286"/>
                  </a:lnTo>
                  <a:lnTo>
                    <a:pt x="365536" y="2308127"/>
                  </a:lnTo>
                  <a:lnTo>
                    <a:pt x="367115" y="2311374"/>
                  </a:lnTo>
                  <a:lnTo>
                    <a:pt x="367905" y="2314215"/>
                  </a:lnTo>
                  <a:lnTo>
                    <a:pt x="368300" y="2316651"/>
                  </a:lnTo>
                  <a:lnTo>
                    <a:pt x="367905" y="2319492"/>
                  </a:lnTo>
                  <a:lnTo>
                    <a:pt x="367115" y="2321521"/>
                  </a:lnTo>
                  <a:lnTo>
                    <a:pt x="364746" y="2323551"/>
                  </a:lnTo>
                  <a:lnTo>
                    <a:pt x="362377" y="2325986"/>
                  </a:lnTo>
                  <a:lnTo>
                    <a:pt x="358824" y="2327204"/>
                  </a:lnTo>
                  <a:lnTo>
                    <a:pt x="354875" y="2328422"/>
                  </a:lnTo>
                  <a:lnTo>
                    <a:pt x="349742" y="2329639"/>
                  </a:lnTo>
                  <a:lnTo>
                    <a:pt x="343425" y="2330045"/>
                  </a:lnTo>
                  <a:lnTo>
                    <a:pt x="335923" y="2330451"/>
                  </a:lnTo>
                  <a:lnTo>
                    <a:pt x="328816" y="2330451"/>
                  </a:lnTo>
                  <a:lnTo>
                    <a:pt x="321709" y="2330045"/>
                  </a:lnTo>
                  <a:lnTo>
                    <a:pt x="315391" y="2329234"/>
                  </a:lnTo>
                  <a:lnTo>
                    <a:pt x="308679" y="2328016"/>
                  </a:lnTo>
                  <a:lnTo>
                    <a:pt x="302756" y="2326798"/>
                  </a:lnTo>
                  <a:lnTo>
                    <a:pt x="296834" y="2324363"/>
                  </a:lnTo>
                  <a:lnTo>
                    <a:pt x="291306" y="2322739"/>
                  </a:lnTo>
                  <a:lnTo>
                    <a:pt x="286173" y="2320304"/>
                  </a:lnTo>
                  <a:lnTo>
                    <a:pt x="281040" y="2317463"/>
                  </a:lnTo>
                  <a:lnTo>
                    <a:pt x="270774" y="2312186"/>
                  </a:lnTo>
                  <a:lnTo>
                    <a:pt x="261298" y="2305691"/>
                  </a:lnTo>
                  <a:lnTo>
                    <a:pt x="252612" y="2299197"/>
                  </a:lnTo>
                  <a:lnTo>
                    <a:pt x="248268" y="2295950"/>
                  </a:lnTo>
                  <a:lnTo>
                    <a:pt x="245504" y="2294732"/>
                  </a:lnTo>
                  <a:lnTo>
                    <a:pt x="243530" y="2294732"/>
                  </a:lnTo>
                  <a:lnTo>
                    <a:pt x="242346" y="2295544"/>
                  </a:lnTo>
                  <a:lnTo>
                    <a:pt x="241951" y="2296762"/>
                  </a:lnTo>
                  <a:lnTo>
                    <a:pt x="241556" y="2298385"/>
                  </a:lnTo>
                  <a:lnTo>
                    <a:pt x="240766" y="2299197"/>
                  </a:lnTo>
                  <a:lnTo>
                    <a:pt x="240371" y="2299603"/>
                  </a:lnTo>
                  <a:lnTo>
                    <a:pt x="239582" y="2299603"/>
                  </a:lnTo>
                  <a:lnTo>
                    <a:pt x="228526" y="2299197"/>
                  </a:lnTo>
                  <a:lnTo>
                    <a:pt x="222604" y="2298791"/>
                  </a:lnTo>
                  <a:lnTo>
                    <a:pt x="220629" y="2298385"/>
                  </a:lnTo>
                  <a:lnTo>
                    <a:pt x="219050" y="2297574"/>
                  </a:lnTo>
                  <a:lnTo>
                    <a:pt x="216681" y="2287832"/>
                  </a:lnTo>
                  <a:lnTo>
                    <a:pt x="215496" y="2280120"/>
                  </a:lnTo>
                  <a:lnTo>
                    <a:pt x="215102" y="2274031"/>
                  </a:lnTo>
                  <a:lnTo>
                    <a:pt x="215102" y="2269161"/>
                  </a:lnTo>
                  <a:lnTo>
                    <a:pt x="215102" y="2265914"/>
                  </a:lnTo>
                  <a:lnTo>
                    <a:pt x="215496" y="2263478"/>
                  </a:lnTo>
                  <a:lnTo>
                    <a:pt x="215891" y="2261449"/>
                  </a:lnTo>
                  <a:lnTo>
                    <a:pt x="214312" y="2259013"/>
                  </a:lnTo>
                  <a:close/>
                  <a:moveTo>
                    <a:pt x="387350" y="2254250"/>
                  </a:moveTo>
                  <a:lnTo>
                    <a:pt x="482901" y="2254250"/>
                  </a:lnTo>
                  <a:lnTo>
                    <a:pt x="487245" y="2257390"/>
                  </a:lnTo>
                  <a:lnTo>
                    <a:pt x="498300" y="2264453"/>
                  </a:lnTo>
                  <a:lnTo>
                    <a:pt x="505013" y="2269162"/>
                  </a:lnTo>
                  <a:lnTo>
                    <a:pt x="512120" y="2274656"/>
                  </a:lnTo>
                  <a:lnTo>
                    <a:pt x="519622" y="2280935"/>
                  </a:lnTo>
                  <a:lnTo>
                    <a:pt x="526334" y="2286821"/>
                  </a:lnTo>
                  <a:lnTo>
                    <a:pt x="532257" y="2293099"/>
                  </a:lnTo>
                  <a:lnTo>
                    <a:pt x="534626" y="2296239"/>
                  </a:lnTo>
                  <a:lnTo>
                    <a:pt x="537390" y="2299378"/>
                  </a:lnTo>
                  <a:lnTo>
                    <a:pt x="538969" y="2302125"/>
                  </a:lnTo>
                  <a:lnTo>
                    <a:pt x="540153" y="2305264"/>
                  </a:lnTo>
                  <a:lnTo>
                    <a:pt x="540943" y="2308011"/>
                  </a:lnTo>
                  <a:lnTo>
                    <a:pt x="541338" y="2310758"/>
                  </a:lnTo>
                  <a:lnTo>
                    <a:pt x="540943" y="2313113"/>
                  </a:lnTo>
                  <a:lnTo>
                    <a:pt x="539759" y="2315075"/>
                  </a:lnTo>
                  <a:lnTo>
                    <a:pt x="538179" y="2317429"/>
                  </a:lnTo>
                  <a:lnTo>
                    <a:pt x="535415" y="2318999"/>
                  </a:lnTo>
                  <a:lnTo>
                    <a:pt x="532257" y="2320569"/>
                  </a:lnTo>
                  <a:lnTo>
                    <a:pt x="527913" y="2321746"/>
                  </a:lnTo>
                  <a:lnTo>
                    <a:pt x="523175" y="2322923"/>
                  </a:lnTo>
                  <a:lnTo>
                    <a:pt x="516858" y="2323315"/>
                  </a:lnTo>
                  <a:lnTo>
                    <a:pt x="509356" y="2324100"/>
                  </a:lnTo>
                  <a:lnTo>
                    <a:pt x="501459" y="2324100"/>
                  </a:lnTo>
                  <a:lnTo>
                    <a:pt x="494747" y="2323315"/>
                  </a:lnTo>
                  <a:lnTo>
                    <a:pt x="488034" y="2322531"/>
                  </a:lnTo>
                  <a:lnTo>
                    <a:pt x="481717" y="2321353"/>
                  </a:lnTo>
                  <a:lnTo>
                    <a:pt x="476189" y="2319784"/>
                  </a:lnTo>
                  <a:lnTo>
                    <a:pt x="470267" y="2318214"/>
                  </a:lnTo>
                  <a:lnTo>
                    <a:pt x="464344" y="2315860"/>
                  </a:lnTo>
                  <a:lnTo>
                    <a:pt x="459211" y="2313897"/>
                  </a:lnTo>
                  <a:lnTo>
                    <a:pt x="453683" y="2311543"/>
                  </a:lnTo>
                  <a:lnTo>
                    <a:pt x="443812" y="2306049"/>
                  </a:lnTo>
                  <a:lnTo>
                    <a:pt x="434336" y="2299770"/>
                  </a:lnTo>
                  <a:lnTo>
                    <a:pt x="425255" y="2293099"/>
                  </a:lnTo>
                  <a:lnTo>
                    <a:pt x="420911" y="2290745"/>
                  </a:lnTo>
                  <a:lnTo>
                    <a:pt x="418542" y="2289175"/>
                  </a:lnTo>
                  <a:lnTo>
                    <a:pt x="416963" y="2289175"/>
                  </a:lnTo>
                  <a:lnTo>
                    <a:pt x="415778" y="2289960"/>
                  </a:lnTo>
                  <a:lnTo>
                    <a:pt x="415384" y="2291530"/>
                  </a:lnTo>
                  <a:lnTo>
                    <a:pt x="414199" y="2292707"/>
                  </a:lnTo>
                  <a:lnTo>
                    <a:pt x="413409" y="2293492"/>
                  </a:lnTo>
                  <a:lnTo>
                    <a:pt x="413015" y="2293884"/>
                  </a:lnTo>
                  <a:lnTo>
                    <a:pt x="412620" y="2293884"/>
                  </a:lnTo>
                  <a:lnTo>
                    <a:pt x="401959" y="2293492"/>
                  </a:lnTo>
                  <a:lnTo>
                    <a:pt x="396036" y="2293099"/>
                  </a:lnTo>
                  <a:lnTo>
                    <a:pt x="393273" y="2292315"/>
                  </a:lnTo>
                  <a:lnTo>
                    <a:pt x="391693" y="2291922"/>
                  </a:lnTo>
                  <a:lnTo>
                    <a:pt x="390114" y="2282504"/>
                  </a:lnTo>
                  <a:lnTo>
                    <a:pt x="388929" y="2275048"/>
                  </a:lnTo>
                  <a:lnTo>
                    <a:pt x="388140" y="2269162"/>
                  </a:lnTo>
                  <a:lnTo>
                    <a:pt x="388140" y="2264845"/>
                  </a:lnTo>
                  <a:lnTo>
                    <a:pt x="388534" y="2261314"/>
                  </a:lnTo>
                  <a:lnTo>
                    <a:pt x="388534" y="2258959"/>
                  </a:lnTo>
                  <a:lnTo>
                    <a:pt x="388929" y="2257390"/>
                  </a:lnTo>
                  <a:lnTo>
                    <a:pt x="387350" y="2254250"/>
                  </a:lnTo>
                  <a:close/>
                  <a:moveTo>
                    <a:pt x="1427162" y="1922463"/>
                  </a:moveTo>
                  <a:lnTo>
                    <a:pt x="1564119" y="1922463"/>
                  </a:lnTo>
                  <a:lnTo>
                    <a:pt x="1564119" y="1952298"/>
                  </a:lnTo>
                  <a:lnTo>
                    <a:pt x="1564515" y="1953094"/>
                  </a:lnTo>
                  <a:lnTo>
                    <a:pt x="1565306" y="1953889"/>
                  </a:lnTo>
                  <a:lnTo>
                    <a:pt x="1567285" y="1955083"/>
                  </a:lnTo>
                  <a:lnTo>
                    <a:pt x="1569265" y="1955878"/>
                  </a:lnTo>
                  <a:lnTo>
                    <a:pt x="1571640" y="1956674"/>
                  </a:lnTo>
                  <a:lnTo>
                    <a:pt x="1575994" y="1957071"/>
                  </a:lnTo>
                  <a:lnTo>
                    <a:pt x="1580744" y="1957469"/>
                  </a:lnTo>
                  <a:lnTo>
                    <a:pt x="1585494" y="1957071"/>
                  </a:lnTo>
                  <a:lnTo>
                    <a:pt x="1589452" y="1956674"/>
                  </a:lnTo>
                  <a:lnTo>
                    <a:pt x="1592618" y="1955878"/>
                  </a:lnTo>
                  <a:lnTo>
                    <a:pt x="1594993" y="1955083"/>
                  </a:lnTo>
                  <a:lnTo>
                    <a:pt x="1596577" y="1953889"/>
                  </a:lnTo>
                  <a:lnTo>
                    <a:pt x="1597368" y="1953094"/>
                  </a:lnTo>
                  <a:lnTo>
                    <a:pt x="1598160" y="1952298"/>
                  </a:lnTo>
                  <a:lnTo>
                    <a:pt x="1598160" y="1922463"/>
                  </a:lnTo>
                  <a:lnTo>
                    <a:pt x="1727200" y="1922463"/>
                  </a:lnTo>
                  <a:lnTo>
                    <a:pt x="1727200" y="2064079"/>
                  </a:lnTo>
                  <a:lnTo>
                    <a:pt x="1727200" y="2066863"/>
                  </a:lnTo>
                  <a:lnTo>
                    <a:pt x="1726804" y="2070045"/>
                  </a:lnTo>
                  <a:lnTo>
                    <a:pt x="1726013" y="2072830"/>
                  </a:lnTo>
                  <a:lnTo>
                    <a:pt x="1725221" y="2075615"/>
                  </a:lnTo>
                  <a:lnTo>
                    <a:pt x="1724034" y="2078001"/>
                  </a:lnTo>
                  <a:lnTo>
                    <a:pt x="1722450" y="2080388"/>
                  </a:lnTo>
                  <a:lnTo>
                    <a:pt x="1720471" y="2083173"/>
                  </a:lnTo>
                  <a:lnTo>
                    <a:pt x="1718888" y="2085162"/>
                  </a:lnTo>
                  <a:lnTo>
                    <a:pt x="1716909" y="2086753"/>
                  </a:lnTo>
                  <a:lnTo>
                    <a:pt x="1714138" y="2088742"/>
                  </a:lnTo>
                  <a:lnTo>
                    <a:pt x="1711763" y="2090333"/>
                  </a:lnTo>
                  <a:lnTo>
                    <a:pt x="1709388" y="2091526"/>
                  </a:lnTo>
                  <a:lnTo>
                    <a:pt x="1706617" y="2092322"/>
                  </a:lnTo>
                  <a:lnTo>
                    <a:pt x="1703846" y="2093118"/>
                  </a:lnTo>
                  <a:lnTo>
                    <a:pt x="1700680" y="2093515"/>
                  </a:lnTo>
                  <a:lnTo>
                    <a:pt x="1697513" y="2093913"/>
                  </a:lnTo>
                  <a:lnTo>
                    <a:pt x="1456849" y="2093913"/>
                  </a:lnTo>
                  <a:lnTo>
                    <a:pt x="1454078" y="2093515"/>
                  </a:lnTo>
                  <a:lnTo>
                    <a:pt x="1451308" y="2093118"/>
                  </a:lnTo>
                  <a:lnTo>
                    <a:pt x="1448141" y="2092322"/>
                  </a:lnTo>
                  <a:lnTo>
                    <a:pt x="1445766" y="2091526"/>
                  </a:lnTo>
                  <a:lnTo>
                    <a:pt x="1442995" y="2090333"/>
                  </a:lnTo>
                  <a:lnTo>
                    <a:pt x="1440620" y="2088742"/>
                  </a:lnTo>
                  <a:lnTo>
                    <a:pt x="1438245" y="2086753"/>
                  </a:lnTo>
                  <a:lnTo>
                    <a:pt x="1435870" y="2085162"/>
                  </a:lnTo>
                  <a:lnTo>
                    <a:pt x="1434287" y="2083173"/>
                  </a:lnTo>
                  <a:lnTo>
                    <a:pt x="1432308" y="2080388"/>
                  </a:lnTo>
                  <a:lnTo>
                    <a:pt x="1431120" y="2078001"/>
                  </a:lnTo>
                  <a:lnTo>
                    <a:pt x="1429537" y="2075615"/>
                  </a:lnTo>
                  <a:lnTo>
                    <a:pt x="1428745" y="2072830"/>
                  </a:lnTo>
                  <a:lnTo>
                    <a:pt x="1427954" y="2070045"/>
                  </a:lnTo>
                  <a:lnTo>
                    <a:pt x="1427558" y="2066863"/>
                  </a:lnTo>
                  <a:lnTo>
                    <a:pt x="1427162" y="2064079"/>
                  </a:lnTo>
                  <a:lnTo>
                    <a:pt x="1427162" y="1922463"/>
                  </a:lnTo>
                  <a:close/>
                  <a:moveTo>
                    <a:pt x="1456849" y="1844675"/>
                  </a:moveTo>
                  <a:lnTo>
                    <a:pt x="1697513" y="1844675"/>
                  </a:lnTo>
                  <a:lnTo>
                    <a:pt x="1700680" y="1845074"/>
                  </a:lnTo>
                  <a:lnTo>
                    <a:pt x="1703846" y="1845474"/>
                  </a:lnTo>
                  <a:lnTo>
                    <a:pt x="1706617" y="1845873"/>
                  </a:lnTo>
                  <a:lnTo>
                    <a:pt x="1709388" y="1847071"/>
                  </a:lnTo>
                  <a:lnTo>
                    <a:pt x="1711763" y="1848269"/>
                  </a:lnTo>
                  <a:lnTo>
                    <a:pt x="1714138" y="1849467"/>
                  </a:lnTo>
                  <a:lnTo>
                    <a:pt x="1716909" y="1851463"/>
                  </a:lnTo>
                  <a:lnTo>
                    <a:pt x="1718888" y="1853460"/>
                  </a:lnTo>
                  <a:lnTo>
                    <a:pt x="1720471" y="1855457"/>
                  </a:lnTo>
                  <a:lnTo>
                    <a:pt x="1722450" y="1858252"/>
                  </a:lnTo>
                  <a:lnTo>
                    <a:pt x="1724034" y="1860248"/>
                  </a:lnTo>
                  <a:lnTo>
                    <a:pt x="1725221" y="1863044"/>
                  </a:lnTo>
                  <a:lnTo>
                    <a:pt x="1726013" y="1865839"/>
                  </a:lnTo>
                  <a:lnTo>
                    <a:pt x="1726804" y="1868634"/>
                  </a:lnTo>
                  <a:lnTo>
                    <a:pt x="1727200" y="1871828"/>
                  </a:lnTo>
                  <a:lnTo>
                    <a:pt x="1727200" y="1874624"/>
                  </a:lnTo>
                  <a:lnTo>
                    <a:pt x="1727200" y="1909763"/>
                  </a:lnTo>
                  <a:lnTo>
                    <a:pt x="1427162" y="1909763"/>
                  </a:lnTo>
                  <a:lnTo>
                    <a:pt x="1427162" y="1874624"/>
                  </a:lnTo>
                  <a:lnTo>
                    <a:pt x="1427558" y="1871828"/>
                  </a:lnTo>
                  <a:lnTo>
                    <a:pt x="1427954" y="1868634"/>
                  </a:lnTo>
                  <a:lnTo>
                    <a:pt x="1428745" y="1865839"/>
                  </a:lnTo>
                  <a:lnTo>
                    <a:pt x="1429537" y="1863044"/>
                  </a:lnTo>
                  <a:lnTo>
                    <a:pt x="1431120" y="1860248"/>
                  </a:lnTo>
                  <a:lnTo>
                    <a:pt x="1432308" y="1858252"/>
                  </a:lnTo>
                  <a:lnTo>
                    <a:pt x="1434287" y="1855457"/>
                  </a:lnTo>
                  <a:lnTo>
                    <a:pt x="1435870" y="1853460"/>
                  </a:lnTo>
                  <a:lnTo>
                    <a:pt x="1438245" y="1851463"/>
                  </a:lnTo>
                  <a:lnTo>
                    <a:pt x="1440620" y="1849467"/>
                  </a:lnTo>
                  <a:lnTo>
                    <a:pt x="1442995" y="1848269"/>
                  </a:lnTo>
                  <a:lnTo>
                    <a:pt x="1445766" y="1847071"/>
                  </a:lnTo>
                  <a:lnTo>
                    <a:pt x="1448141" y="1845873"/>
                  </a:lnTo>
                  <a:lnTo>
                    <a:pt x="1451308" y="1845474"/>
                  </a:lnTo>
                  <a:lnTo>
                    <a:pt x="1454078" y="1845074"/>
                  </a:lnTo>
                  <a:lnTo>
                    <a:pt x="1456849" y="1844675"/>
                  </a:lnTo>
                  <a:close/>
                  <a:moveTo>
                    <a:pt x="1220993" y="1843629"/>
                  </a:moveTo>
                  <a:lnTo>
                    <a:pt x="1221192" y="1843629"/>
                  </a:lnTo>
                  <a:lnTo>
                    <a:pt x="1221390" y="1843670"/>
                  </a:lnTo>
                  <a:lnTo>
                    <a:pt x="1221398" y="1844027"/>
                  </a:lnTo>
                  <a:lnTo>
                    <a:pt x="1221390" y="1844026"/>
                  </a:lnTo>
                  <a:lnTo>
                    <a:pt x="1220993" y="1843629"/>
                  </a:lnTo>
                  <a:close/>
                  <a:moveTo>
                    <a:pt x="1620838" y="1724025"/>
                  </a:moveTo>
                  <a:lnTo>
                    <a:pt x="1620444" y="1728788"/>
                  </a:lnTo>
                  <a:lnTo>
                    <a:pt x="1618474" y="1739503"/>
                  </a:lnTo>
                  <a:lnTo>
                    <a:pt x="1615321" y="1755775"/>
                  </a:lnTo>
                  <a:lnTo>
                    <a:pt x="1612956" y="1764903"/>
                  </a:lnTo>
                  <a:lnTo>
                    <a:pt x="1610197" y="1774031"/>
                  </a:lnTo>
                  <a:lnTo>
                    <a:pt x="1607439" y="1783556"/>
                  </a:lnTo>
                  <a:lnTo>
                    <a:pt x="1603498" y="1792685"/>
                  </a:lnTo>
                  <a:lnTo>
                    <a:pt x="1599557" y="1801019"/>
                  </a:lnTo>
                  <a:lnTo>
                    <a:pt x="1595222" y="1808560"/>
                  </a:lnTo>
                  <a:lnTo>
                    <a:pt x="1592857" y="1812528"/>
                  </a:lnTo>
                  <a:lnTo>
                    <a:pt x="1589704" y="1815306"/>
                  </a:lnTo>
                  <a:lnTo>
                    <a:pt x="1587340" y="1818481"/>
                  </a:lnTo>
                  <a:lnTo>
                    <a:pt x="1584187" y="1820466"/>
                  </a:lnTo>
                  <a:lnTo>
                    <a:pt x="1581428" y="1822450"/>
                  </a:lnTo>
                  <a:lnTo>
                    <a:pt x="1577881" y="1824435"/>
                  </a:lnTo>
                  <a:lnTo>
                    <a:pt x="1574728" y="1825228"/>
                  </a:lnTo>
                  <a:lnTo>
                    <a:pt x="1571181" y="1825625"/>
                  </a:lnTo>
                  <a:lnTo>
                    <a:pt x="1567240" y="1825625"/>
                  </a:lnTo>
                  <a:lnTo>
                    <a:pt x="1563299" y="1825625"/>
                  </a:lnTo>
                  <a:lnTo>
                    <a:pt x="1560147" y="1824831"/>
                  </a:lnTo>
                  <a:lnTo>
                    <a:pt x="1556994" y="1824038"/>
                  </a:lnTo>
                  <a:lnTo>
                    <a:pt x="1554235" y="1822450"/>
                  </a:lnTo>
                  <a:lnTo>
                    <a:pt x="1551476" y="1821260"/>
                  </a:lnTo>
                  <a:lnTo>
                    <a:pt x="1549506" y="1819672"/>
                  </a:lnTo>
                  <a:lnTo>
                    <a:pt x="1547929" y="1817688"/>
                  </a:lnTo>
                  <a:lnTo>
                    <a:pt x="1546353" y="1815306"/>
                  </a:lnTo>
                  <a:lnTo>
                    <a:pt x="1544777" y="1812925"/>
                  </a:lnTo>
                  <a:lnTo>
                    <a:pt x="1543988" y="1810544"/>
                  </a:lnTo>
                  <a:lnTo>
                    <a:pt x="1543200" y="1807369"/>
                  </a:lnTo>
                  <a:lnTo>
                    <a:pt x="1542412" y="1800622"/>
                  </a:lnTo>
                  <a:lnTo>
                    <a:pt x="1542018" y="1793478"/>
                  </a:lnTo>
                  <a:lnTo>
                    <a:pt x="1542018" y="1789906"/>
                  </a:lnTo>
                  <a:lnTo>
                    <a:pt x="1542018" y="1786731"/>
                  </a:lnTo>
                  <a:lnTo>
                    <a:pt x="1541624" y="1784350"/>
                  </a:lnTo>
                  <a:lnTo>
                    <a:pt x="1540836" y="1781969"/>
                  </a:lnTo>
                  <a:lnTo>
                    <a:pt x="1540047" y="1780381"/>
                  </a:lnTo>
                  <a:lnTo>
                    <a:pt x="1539259" y="1779191"/>
                  </a:lnTo>
                  <a:lnTo>
                    <a:pt x="1538077" y="1778397"/>
                  </a:lnTo>
                  <a:lnTo>
                    <a:pt x="1536895" y="1778000"/>
                  </a:lnTo>
                  <a:lnTo>
                    <a:pt x="1535712" y="1778000"/>
                  </a:lnTo>
                  <a:lnTo>
                    <a:pt x="1534924" y="1778397"/>
                  </a:lnTo>
                  <a:lnTo>
                    <a:pt x="1534136" y="1778794"/>
                  </a:lnTo>
                  <a:lnTo>
                    <a:pt x="1532954" y="1779985"/>
                  </a:lnTo>
                  <a:lnTo>
                    <a:pt x="1532165" y="1781572"/>
                  </a:lnTo>
                  <a:lnTo>
                    <a:pt x="1531377" y="1783556"/>
                  </a:lnTo>
                  <a:lnTo>
                    <a:pt x="1530983" y="1785541"/>
                  </a:lnTo>
                  <a:lnTo>
                    <a:pt x="1530589" y="1787922"/>
                  </a:lnTo>
                  <a:lnTo>
                    <a:pt x="1530195" y="1790700"/>
                  </a:lnTo>
                  <a:lnTo>
                    <a:pt x="1529407" y="1793875"/>
                  </a:lnTo>
                  <a:lnTo>
                    <a:pt x="1528224" y="1797447"/>
                  </a:lnTo>
                  <a:lnTo>
                    <a:pt x="1526648" y="1801019"/>
                  </a:lnTo>
                  <a:lnTo>
                    <a:pt x="1522313" y="1808163"/>
                  </a:lnTo>
                  <a:lnTo>
                    <a:pt x="1517584" y="1814513"/>
                  </a:lnTo>
                  <a:lnTo>
                    <a:pt x="1515613" y="1817291"/>
                  </a:lnTo>
                  <a:lnTo>
                    <a:pt x="1513643" y="1818878"/>
                  </a:lnTo>
                  <a:lnTo>
                    <a:pt x="1512066" y="1820069"/>
                  </a:lnTo>
                  <a:lnTo>
                    <a:pt x="1510096" y="1820069"/>
                  </a:lnTo>
                  <a:lnTo>
                    <a:pt x="1509307" y="1820069"/>
                  </a:lnTo>
                  <a:lnTo>
                    <a:pt x="1508913" y="1819275"/>
                  </a:lnTo>
                  <a:lnTo>
                    <a:pt x="1508125" y="1817688"/>
                  </a:lnTo>
                  <a:lnTo>
                    <a:pt x="1508125" y="1814116"/>
                  </a:lnTo>
                  <a:lnTo>
                    <a:pt x="1508125" y="1809353"/>
                  </a:lnTo>
                  <a:lnTo>
                    <a:pt x="1509307" y="1797844"/>
                  </a:lnTo>
                  <a:lnTo>
                    <a:pt x="1510096" y="1785144"/>
                  </a:lnTo>
                  <a:lnTo>
                    <a:pt x="1510490" y="1772047"/>
                  </a:lnTo>
                  <a:lnTo>
                    <a:pt x="1511278" y="1759744"/>
                  </a:lnTo>
                  <a:lnTo>
                    <a:pt x="1512854" y="1749028"/>
                  </a:lnTo>
                  <a:lnTo>
                    <a:pt x="1513643" y="1743869"/>
                  </a:lnTo>
                  <a:lnTo>
                    <a:pt x="1514825" y="1739503"/>
                  </a:lnTo>
                  <a:lnTo>
                    <a:pt x="1516401" y="1736328"/>
                  </a:lnTo>
                  <a:lnTo>
                    <a:pt x="1517978" y="1733550"/>
                  </a:lnTo>
                  <a:lnTo>
                    <a:pt x="1519554" y="1732360"/>
                  </a:lnTo>
                  <a:lnTo>
                    <a:pt x="1520736" y="1731963"/>
                  </a:lnTo>
                  <a:lnTo>
                    <a:pt x="1521919" y="1731169"/>
                  </a:lnTo>
                  <a:lnTo>
                    <a:pt x="1523101" y="1731169"/>
                  </a:lnTo>
                  <a:lnTo>
                    <a:pt x="1620838" y="1724025"/>
                  </a:lnTo>
                  <a:close/>
                  <a:moveTo>
                    <a:pt x="741170" y="1477566"/>
                  </a:moveTo>
                  <a:lnTo>
                    <a:pt x="739191" y="1478360"/>
                  </a:lnTo>
                  <a:lnTo>
                    <a:pt x="735628" y="1479154"/>
                  </a:lnTo>
                  <a:lnTo>
                    <a:pt x="731273" y="1478757"/>
                  </a:lnTo>
                  <a:lnTo>
                    <a:pt x="729690" y="1480345"/>
                  </a:lnTo>
                  <a:lnTo>
                    <a:pt x="728898" y="1481535"/>
                  </a:lnTo>
                  <a:lnTo>
                    <a:pt x="728502" y="1483123"/>
                  </a:lnTo>
                  <a:lnTo>
                    <a:pt x="728898" y="1485107"/>
                  </a:lnTo>
                  <a:lnTo>
                    <a:pt x="730086" y="1486695"/>
                  </a:lnTo>
                  <a:lnTo>
                    <a:pt x="731669" y="1487885"/>
                  </a:lnTo>
                  <a:lnTo>
                    <a:pt x="734440" y="1489076"/>
                  </a:lnTo>
                  <a:lnTo>
                    <a:pt x="737607" y="1489870"/>
                  </a:lnTo>
                  <a:lnTo>
                    <a:pt x="740774" y="1489076"/>
                  </a:lnTo>
                  <a:lnTo>
                    <a:pt x="743546" y="1487885"/>
                  </a:lnTo>
                  <a:lnTo>
                    <a:pt x="745525" y="1487091"/>
                  </a:lnTo>
                  <a:lnTo>
                    <a:pt x="747504" y="1485901"/>
                  </a:lnTo>
                  <a:lnTo>
                    <a:pt x="748692" y="1484313"/>
                  </a:lnTo>
                  <a:lnTo>
                    <a:pt x="749088" y="1483123"/>
                  </a:lnTo>
                  <a:lnTo>
                    <a:pt x="749484" y="1481932"/>
                  </a:lnTo>
                  <a:lnTo>
                    <a:pt x="749880" y="1481138"/>
                  </a:lnTo>
                  <a:lnTo>
                    <a:pt x="749484" y="1480345"/>
                  </a:lnTo>
                  <a:lnTo>
                    <a:pt x="748692" y="1479551"/>
                  </a:lnTo>
                  <a:lnTo>
                    <a:pt x="747900" y="1478757"/>
                  </a:lnTo>
                  <a:lnTo>
                    <a:pt x="746713" y="1478360"/>
                  </a:lnTo>
                  <a:lnTo>
                    <a:pt x="744733" y="1477566"/>
                  </a:lnTo>
                  <a:lnTo>
                    <a:pt x="743150" y="1477566"/>
                  </a:lnTo>
                  <a:lnTo>
                    <a:pt x="741170" y="1477566"/>
                  </a:lnTo>
                  <a:close/>
                  <a:moveTo>
                    <a:pt x="770069" y="1446213"/>
                  </a:moveTo>
                  <a:lnTo>
                    <a:pt x="773236" y="1446213"/>
                  </a:lnTo>
                  <a:lnTo>
                    <a:pt x="775612" y="1446213"/>
                  </a:lnTo>
                  <a:lnTo>
                    <a:pt x="777195" y="1446610"/>
                  </a:lnTo>
                  <a:lnTo>
                    <a:pt x="778383" y="1447404"/>
                  </a:lnTo>
                  <a:lnTo>
                    <a:pt x="779175" y="1448198"/>
                  </a:lnTo>
                  <a:lnTo>
                    <a:pt x="779175" y="1448991"/>
                  </a:lnTo>
                  <a:lnTo>
                    <a:pt x="779175" y="1450182"/>
                  </a:lnTo>
                  <a:lnTo>
                    <a:pt x="782342" y="1451373"/>
                  </a:lnTo>
                  <a:lnTo>
                    <a:pt x="784717" y="1452166"/>
                  </a:lnTo>
                  <a:lnTo>
                    <a:pt x="787092" y="1453357"/>
                  </a:lnTo>
                  <a:lnTo>
                    <a:pt x="788280" y="1455341"/>
                  </a:lnTo>
                  <a:lnTo>
                    <a:pt x="822325" y="1543051"/>
                  </a:lnTo>
                  <a:lnTo>
                    <a:pt x="818366" y="1543448"/>
                  </a:lnTo>
                  <a:lnTo>
                    <a:pt x="809261" y="1544639"/>
                  </a:lnTo>
                  <a:lnTo>
                    <a:pt x="795406" y="1546623"/>
                  </a:lnTo>
                  <a:lnTo>
                    <a:pt x="787488" y="1547020"/>
                  </a:lnTo>
                  <a:lnTo>
                    <a:pt x="778779" y="1547417"/>
                  </a:lnTo>
                  <a:lnTo>
                    <a:pt x="776403" y="1549798"/>
                  </a:lnTo>
                  <a:lnTo>
                    <a:pt x="773632" y="1552973"/>
                  </a:lnTo>
                  <a:lnTo>
                    <a:pt x="770069" y="1554957"/>
                  </a:lnTo>
                  <a:lnTo>
                    <a:pt x="766902" y="1557339"/>
                  </a:lnTo>
                  <a:lnTo>
                    <a:pt x="758589" y="1561704"/>
                  </a:lnTo>
                  <a:lnTo>
                    <a:pt x="749880" y="1564879"/>
                  </a:lnTo>
                  <a:lnTo>
                    <a:pt x="741170" y="1568054"/>
                  </a:lnTo>
                  <a:lnTo>
                    <a:pt x="731273" y="1570435"/>
                  </a:lnTo>
                  <a:lnTo>
                    <a:pt x="721772" y="1572420"/>
                  </a:lnTo>
                  <a:lnTo>
                    <a:pt x="712271" y="1574404"/>
                  </a:lnTo>
                  <a:lnTo>
                    <a:pt x="702770" y="1575595"/>
                  </a:lnTo>
                  <a:lnTo>
                    <a:pt x="694061" y="1576389"/>
                  </a:lnTo>
                  <a:lnTo>
                    <a:pt x="679414" y="1577579"/>
                  </a:lnTo>
                  <a:lnTo>
                    <a:pt x="668725" y="1577976"/>
                  </a:lnTo>
                  <a:lnTo>
                    <a:pt x="665162" y="1577976"/>
                  </a:lnTo>
                  <a:lnTo>
                    <a:pt x="672288" y="1466454"/>
                  </a:lnTo>
                  <a:lnTo>
                    <a:pt x="672684" y="1464073"/>
                  </a:lnTo>
                  <a:lnTo>
                    <a:pt x="673079" y="1462485"/>
                  </a:lnTo>
                  <a:lnTo>
                    <a:pt x="673871" y="1460898"/>
                  </a:lnTo>
                  <a:lnTo>
                    <a:pt x="675059" y="1459707"/>
                  </a:lnTo>
                  <a:lnTo>
                    <a:pt x="676642" y="1458516"/>
                  </a:lnTo>
                  <a:lnTo>
                    <a:pt x="678622" y="1456929"/>
                  </a:lnTo>
                  <a:lnTo>
                    <a:pt x="682581" y="1454944"/>
                  </a:lnTo>
                  <a:lnTo>
                    <a:pt x="687727" y="1453357"/>
                  </a:lnTo>
                  <a:lnTo>
                    <a:pt x="693269" y="1452166"/>
                  </a:lnTo>
                  <a:lnTo>
                    <a:pt x="699999" y="1451373"/>
                  </a:lnTo>
                  <a:lnTo>
                    <a:pt x="706729" y="1450182"/>
                  </a:lnTo>
                  <a:lnTo>
                    <a:pt x="721772" y="1449388"/>
                  </a:lnTo>
                  <a:lnTo>
                    <a:pt x="737212" y="1448594"/>
                  </a:lnTo>
                  <a:lnTo>
                    <a:pt x="752255" y="1447801"/>
                  </a:lnTo>
                  <a:lnTo>
                    <a:pt x="759777" y="1447404"/>
                  </a:lnTo>
                  <a:lnTo>
                    <a:pt x="766506" y="1446610"/>
                  </a:lnTo>
                  <a:lnTo>
                    <a:pt x="770069" y="1446213"/>
                  </a:lnTo>
                  <a:close/>
                  <a:moveTo>
                    <a:pt x="59062" y="1431772"/>
                  </a:moveTo>
                  <a:lnTo>
                    <a:pt x="61440" y="1459148"/>
                  </a:lnTo>
                  <a:lnTo>
                    <a:pt x="192645" y="1469067"/>
                  </a:lnTo>
                  <a:lnTo>
                    <a:pt x="59062" y="1431772"/>
                  </a:lnTo>
                  <a:close/>
                  <a:moveTo>
                    <a:pt x="1076062" y="950913"/>
                  </a:moveTo>
                  <a:lnTo>
                    <a:pt x="1080032" y="951310"/>
                  </a:lnTo>
                  <a:lnTo>
                    <a:pt x="1083606" y="951707"/>
                  </a:lnTo>
                  <a:lnTo>
                    <a:pt x="1083606" y="952104"/>
                  </a:lnTo>
                  <a:lnTo>
                    <a:pt x="1084400" y="952502"/>
                  </a:lnTo>
                  <a:lnTo>
                    <a:pt x="1087974" y="954487"/>
                  </a:lnTo>
                  <a:lnTo>
                    <a:pt x="1093136" y="957267"/>
                  </a:lnTo>
                  <a:lnTo>
                    <a:pt x="1100283" y="960444"/>
                  </a:lnTo>
                  <a:lnTo>
                    <a:pt x="1093930" y="1312288"/>
                  </a:lnTo>
                  <a:lnTo>
                    <a:pt x="1134431" y="1020408"/>
                  </a:lnTo>
                  <a:lnTo>
                    <a:pt x="1128078" y="998170"/>
                  </a:lnTo>
                  <a:lnTo>
                    <a:pt x="1141975" y="972357"/>
                  </a:lnTo>
                  <a:lnTo>
                    <a:pt x="1175726" y="972754"/>
                  </a:lnTo>
                  <a:lnTo>
                    <a:pt x="1190418" y="998170"/>
                  </a:lnTo>
                  <a:lnTo>
                    <a:pt x="1182874" y="1017231"/>
                  </a:lnTo>
                  <a:lnTo>
                    <a:pt x="1177315" y="1217775"/>
                  </a:lnTo>
                  <a:lnTo>
                    <a:pt x="1165800" y="1329364"/>
                  </a:lnTo>
                  <a:lnTo>
                    <a:pt x="1283333" y="956076"/>
                  </a:lnTo>
                  <a:lnTo>
                    <a:pt x="1317084" y="953296"/>
                  </a:lnTo>
                  <a:lnTo>
                    <a:pt x="1339717" y="952104"/>
                  </a:lnTo>
                  <a:lnTo>
                    <a:pt x="1347261" y="951707"/>
                  </a:lnTo>
                  <a:lnTo>
                    <a:pt x="1351232" y="951707"/>
                  </a:lnTo>
                  <a:lnTo>
                    <a:pt x="1365129" y="954090"/>
                  </a:lnTo>
                  <a:lnTo>
                    <a:pt x="1378630" y="957664"/>
                  </a:lnTo>
                  <a:lnTo>
                    <a:pt x="1392130" y="960444"/>
                  </a:lnTo>
                  <a:lnTo>
                    <a:pt x="1405234" y="964415"/>
                  </a:lnTo>
                  <a:lnTo>
                    <a:pt x="1418337" y="967592"/>
                  </a:lnTo>
                  <a:lnTo>
                    <a:pt x="1430249" y="971960"/>
                  </a:lnTo>
                  <a:lnTo>
                    <a:pt x="1442558" y="975534"/>
                  </a:lnTo>
                  <a:lnTo>
                    <a:pt x="1454073" y="979903"/>
                  </a:lnTo>
                  <a:lnTo>
                    <a:pt x="1465191" y="984271"/>
                  </a:lnTo>
                  <a:lnTo>
                    <a:pt x="1475118" y="988242"/>
                  </a:lnTo>
                  <a:lnTo>
                    <a:pt x="1484648" y="993007"/>
                  </a:lnTo>
                  <a:lnTo>
                    <a:pt x="1493780" y="997376"/>
                  </a:lnTo>
                  <a:lnTo>
                    <a:pt x="1501722" y="1001347"/>
                  </a:lnTo>
                  <a:lnTo>
                    <a:pt x="1508869" y="1006112"/>
                  </a:lnTo>
                  <a:lnTo>
                    <a:pt x="1514825" y="1010480"/>
                  </a:lnTo>
                  <a:lnTo>
                    <a:pt x="1520384" y="1014452"/>
                  </a:lnTo>
                  <a:lnTo>
                    <a:pt x="1523164" y="1018026"/>
                  </a:lnTo>
                  <a:lnTo>
                    <a:pt x="1526737" y="1021997"/>
                  </a:lnTo>
                  <a:lnTo>
                    <a:pt x="1529517" y="1026365"/>
                  </a:lnTo>
                  <a:lnTo>
                    <a:pt x="1532693" y="1031528"/>
                  </a:lnTo>
                  <a:lnTo>
                    <a:pt x="1535473" y="1037484"/>
                  </a:lnTo>
                  <a:lnTo>
                    <a:pt x="1538252" y="1043441"/>
                  </a:lnTo>
                  <a:lnTo>
                    <a:pt x="1541429" y="1050192"/>
                  </a:lnTo>
                  <a:lnTo>
                    <a:pt x="1544208" y="1057737"/>
                  </a:lnTo>
                  <a:lnTo>
                    <a:pt x="1549370" y="1073622"/>
                  </a:lnTo>
                  <a:lnTo>
                    <a:pt x="1554532" y="1091095"/>
                  </a:lnTo>
                  <a:lnTo>
                    <a:pt x="1558900" y="1110156"/>
                  </a:lnTo>
                  <a:lnTo>
                    <a:pt x="1563665" y="1131204"/>
                  </a:lnTo>
                  <a:lnTo>
                    <a:pt x="1568033" y="1153442"/>
                  </a:lnTo>
                  <a:lnTo>
                    <a:pt x="1572003" y="1176475"/>
                  </a:lnTo>
                  <a:lnTo>
                    <a:pt x="1575577" y="1201096"/>
                  </a:lnTo>
                  <a:lnTo>
                    <a:pt x="1579151" y="1225717"/>
                  </a:lnTo>
                  <a:lnTo>
                    <a:pt x="1582327" y="1251927"/>
                  </a:lnTo>
                  <a:lnTo>
                    <a:pt x="1585107" y="1278136"/>
                  </a:lnTo>
                  <a:lnTo>
                    <a:pt x="1588283" y="1305140"/>
                  </a:lnTo>
                  <a:lnTo>
                    <a:pt x="1590666" y="1332144"/>
                  </a:lnTo>
                  <a:lnTo>
                    <a:pt x="1595034" y="1386152"/>
                  </a:lnTo>
                  <a:lnTo>
                    <a:pt x="1598210" y="1439365"/>
                  </a:lnTo>
                  <a:lnTo>
                    <a:pt x="1601387" y="1490196"/>
                  </a:lnTo>
                  <a:lnTo>
                    <a:pt x="1602975" y="1538644"/>
                  </a:lnTo>
                  <a:lnTo>
                    <a:pt x="1603769" y="1581532"/>
                  </a:lnTo>
                  <a:lnTo>
                    <a:pt x="1603769" y="1618861"/>
                  </a:lnTo>
                  <a:lnTo>
                    <a:pt x="1603372" y="1649836"/>
                  </a:lnTo>
                  <a:lnTo>
                    <a:pt x="1602975" y="1662147"/>
                  </a:lnTo>
                  <a:lnTo>
                    <a:pt x="1602181" y="1671678"/>
                  </a:lnTo>
                  <a:lnTo>
                    <a:pt x="1601784" y="1678031"/>
                  </a:lnTo>
                  <a:lnTo>
                    <a:pt x="1601784" y="1683591"/>
                  </a:lnTo>
                  <a:lnTo>
                    <a:pt x="1602578" y="1688356"/>
                  </a:lnTo>
                  <a:lnTo>
                    <a:pt x="1602975" y="1692328"/>
                  </a:lnTo>
                  <a:lnTo>
                    <a:pt x="1604166" y="1696696"/>
                  </a:lnTo>
                  <a:lnTo>
                    <a:pt x="1605357" y="1699873"/>
                  </a:lnTo>
                  <a:lnTo>
                    <a:pt x="1607740" y="1705432"/>
                  </a:lnTo>
                  <a:lnTo>
                    <a:pt x="1609328" y="1709404"/>
                  </a:lnTo>
                  <a:lnTo>
                    <a:pt x="1609725" y="1710992"/>
                  </a:lnTo>
                  <a:lnTo>
                    <a:pt x="1609725" y="1711786"/>
                  </a:lnTo>
                  <a:lnTo>
                    <a:pt x="1609328" y="1712978"/>
                  </a:lnTo>
                  <a:lnTo>
                    <a:pt x="1608534" y="1713375"/>
                  </a:lnTo>
                  <a:lnTo>
                    <a:pt x="1606549" y="1713772"/>
                  </a:lnTo>
                  <a:lnTo>
                    <a:pt x="1604166" y="1714169"/>
                  </a:lnTo>
                  <a:lnTo>
                    <a:pt x="1599798" y="1714169"/>
                  </a:lnTo>
                  <a:lnTo>
                    <a:pt x="1595431" y="1714169"/>
                  </a:lnTo>
                  <a:lnTo>
                    <a:pt x="1583916" y="1713375"/>
                  </a:lnTo>
                  <a:lnTo>
                    <a:pt x="1571209" y="1711786"/>
                  </a:lnTo>
                  <a:lnTo>
                    <a:pt x="1558106" y="1710198"/>
                  </a:lnTo>
                  <a:lnTo>
                    <a:pt x="1534679" y="1706227"/>
                  </a:lnTo>
                  <a:lnTo>
                    <a:pt x="1521178" y="1704241"/>
                  </a:lnTo>
                  <a:lnTo>
                    <a:pt x="1520384" y="1693519"/>
                  </a:lnTo>
                  <a:lnTo>
                    <a:pt x="1518002" y="1674855"/>
                  </a:lnTo>
                  <a:lnTo>
                    <a:pt x="1511649" y="1617273"/>
                  </a:lnTo>
                  <a:lnTo>
                    <a:pt x="1493383" y="1456044"/>
                  </a:lnTo>
                  <a:lnTo>
                    <a:pt x="1474324" y="1299183"/>
                  </a:lnTo>
                  <a:lnTo>
                    <a:pt x="1467177" y="1245970"/>
                  </a:lnTo>
                  <a:lnTo>
                    <a:pt x="1465191" y="1230482"/>
                  </a:lnTo>
                  <a:lnTo>
                    <a:pt x="1463603" y="1223334"/>
                  </a:lnTo>
                  <a:lnTo>
                    <a:pt x="1462412" y="1218569"/>
                  </a:lnTo>
                  <a:lnTo>
                    <a:pt x="1461221" y="1215789"/>
                  </a:lnTo>
                  <a:lnTo>
                    <a:pt x="1460029" y="1214598"/>
                  </a:lnTo>
                  <a:lnTo>
                    <a:pt x="1459632" y="1214201"/>
                  </a:lnTo>
                  <a:lnTo>
                    <a:pt x="1459235" y="1214201"/>
                  </a:lnTo>
                  <a:lnTo>
                    <a:pt x="1458441" y="1215392"/>
                  </a:lnTo>
                  <a:lnTo>
                    <a:pt x="1457250" y="1216980"/>
                  </a:lnTo>
                  <a:lnTo>
                    <a:pt x="1456456" y="1222937"/>
                  </a:lnTo>
                  <a:lnTo>
                    <a:pt x="1456059" y="1229688"/>
                  </a:lnTo>
                  <a:lnTo>
                    <a:pt x="1455662" y="1236836"/>
                  </a:lnTo>
                  <a:lnTo>
                    <a:pt x="1455662" y="1243984"/>
                  </a:lnTo>
                  <a:lnTo>
                    <a:pt x="1451691" y="1302757"/>
                  </a:lnTo>
                  <a:lnTo>
                    <a:pt x="1447323" y="1369870"/>
                  </a:lnTo>
                  <a:lnTo>
                    <a:pt x="1442955" y="1440556"/>
                  </a:lnTo>
                  <a:lnTo>
                    <a:pt x="1439779" y="1509655"/>
                  </a:lnTo>
                  <a:lnTo>
                    <a:pt x="1434220" y="1624024"/>
                  </a:lnTo>
                  <a:lnTo>
                    <a:pt x="1431837" y="1671678"/>
                  </a:lnTo>
                  <a:lnTo>
                    <a:pt x="1431837" y="1676046"/>
                  </a:lnTo>
                  <a:lnTo>
                    <a:pt x="1431440" y="1687165"/>
                  </a:lnTo>
                  <a:lnTo>
                    <a:pt x="1429852" y="1703050"/>
                  </a:lnTo>
                  <a:lnTo>
                    <a:pt x="1428661" y="1711786"/>
                  </a:lnTo>
                  <a:lnTo>
                    <a:pt x="1427470" y="1720920"/>
                  </a:lnTo>
                  <a:lnTo>
                    <a:pt x="1425484" y="1730451"/>
                  </a:lnTo>
                  <a:lnTo>
                    <a:pt x="1422705" y="1739187"/>
                  </a:lnTo>
                  <a:lnTo>
                    <a:pt x="1419925" y="1747527"/>
                  </a:lnTo>
                  <a:lnTo>
                    <a:pt x="1416352" y="1755469"/>
                  </a:lnTo>
                  <a:lnTo>
                    <a:pt x="1414366" y="1759043"/>
                  </a:lnTo>
                  <a:lnTo>
                    <a:pt x="1412381" y="1762220"/>
                  </a:lnTo>
                  <a:lnTo>
                    <a:pt x="1409998" y="1765000"/>
                  </a:lnTo>
                  <a:lnTo>
                    <a:pt x="1407616" y="1766985"/>
                  </a:lnTo>
                  <a:lnTo>
                    <a:pt x="1404836" y="1769368"/>
                  </a:lnTo>
                  <a:lnTo>
                    <a:pt x="1402057" y="1770956"/>
                  </a:lnTo>
                  <a:lnTo>
                    <a:pt x="1398880" y="1771751"/>
                  </a:lnTo>
                  <a:lnTo>
                    <a:pt x="1395307" y="1772148"/>
                  </a:lnTo>
                  <a:lnTo>
                    <a:pt x="1350041" y="2259805"/>
                  </a:lnTo>
                  <a:lnTo>
                    <a:pt x="1229728" y="2262188"/>
                  </a:lnTo>
                  <a:lnTo>
                    <a:pt x="1221398" y="1844027"/>
                  </a:lnTo>
                  <a:lnTo>
                    <a:pt x="1224169" y="1844423"/>
                  </a:lnTo>
                  <a:lnTo>
                    <a:pt x="1226949" y="1844820"/>
                  </a:lnTo>
                  <a:lnTo>
                    <a:pt x="1221390" y="1843670"/>
                  </a:lnTo>
                  <a:lnTo>
                    <a:pt x="1221390" y="1843629"/>
                  </a:lnTo>
                  <a:lnTo>
                    <a:pt x="1221192" y="1843629"/>
                  </a:lnTo>
                  <a:lnTo>
                    <a:pt x="1215434" y="1842437"/>
                  </a:lnTo>
                  <a:lnTo>
                    <a:pt x="1204316" y="1840849"/>
                  </a:lnTo>
                  <a:lnTo>
                    <a:pt x="1190021" y="1839260"/>
                  </a:lnTo>
                  <a:lnTo>
                    <a:pt x="1160638" y="2260600"/>
                  </a:lnTo>
                  <a:lnTo>
                    <a:pt x="1054620" y="2260600"/>
                  </a:lnTo>
                  <a:lnTo>
                    <a:pt x="1015310" y="1736010"/>
                  </a:lnTo>
                  <a:lnTo>
                    <a:pt x="1010942" y="1729259"/>
                  </a:lnTo>
                  <a:lnTo>
                    <a:pt x="1006574" y="1722508"/>
                  </a:lnTo>
                  <a:lnTo>
                    <a:pt x="1002604" y="1715757"/>
                  </a:lnTo>
                  <a:lnTo>
                    <a:pt x="999030" y="1708609"/>
                  </a:lnTo>
                  <a:lnTo>
                    <a:pt x="995456" y="1701461"/>
                  </a:lnTo>
                  <a:lnTo>
                    <a:pt x="992677" y="1693916"/>
                  </a:lnTo>
                  <a:lnTo>
                    <a:pt x="989500" y="1687165"/>
                  </a:lnTo>
                  <a:lnTo>
                    <a:pt x="987515" y="1679620"/>
                  </a:lnTo>
                  <a:lnTo>
                    <a:pt x="986721" y="1675649"/>
                  </a:lnTo>
                  <a:lnTo>
                    <a:pt x="982353" y="1629583"/>
                  </a:lnTo>
                  <a:lnTo>
                    <a:pt x="977985" y="1578355"/>
                  </a:lnTo>
                  <a:lnTo>
                    <a:pt x="972029" y="1512831"/>
                  </a:lnTo>
                  <a:lnTo>
                    <a:pt x="960514" y="1330555"/>
                  </a:lnTo>
                  <a:lnTo>
                    <a:pt x="955352" y="1372650"/>
                  </a:lnTo>
                  <a:lnTo>
                    <a:pt x="948602" y="1421892"/>
                  </a:lnTo>
                  <a:lnTo>
                    <a:pt x="942249" y="1462795"/>
                  </a:lnTo>
                  <a:lnTo>
                    <a:pt x="939866" y="1479871"/>
                  </a:lnTo>
                  <a:lnTo>
                    <a:pt x="938278" y="1480268"/>
                  </a:lnTo>
                  <a:lnTo>
                    <a:pt x="938675" y="1485430"/>
                  </a:lnTo>
                  <a:lnTo>
                    <a:pt x="849731" y="1541027"/>
                  </a:lnTo>
                  <a:lnTo>
                    <a:pt x="804862" y="1434997"/>
                  </a:lnTo>
                  <a:lnTo>
                    <a:pt x="915248" y="1388137"/>
                  </a:lnTo>
                  <a:lnTo>
                    <a:pt x="915248" y="1370664"/>
                  </a:lnTo>
                  <a:lnTo>
                    <a:pt x="916439" y="1352397"/>
                  </a:lnTo>
                  <a:lnTo>
                    <a:pt x="917630" y="1332541"/>
                  </a:lnTo>
                  <a:lnTo>
                    <a:pt x="919616" y="1312288"/>
                  </a:lnTo>
                  <a:lnTo>
                    <a:pt x="923586" y="1282107"/>
                  </a:lnTo>
                  <a:lnTo>
                    <a:pt x="928351" y="1250735"/>
                  </a:lnTo>
                  <a:lnTo>
                    <a:pt x="934307" y="1218569"/>
                  </a:lnTo>
                  <a:lnTo>
                    <a:pt x="941455" y="1187197"/>
                  </a:lnTo>
                  <a:lnTo>
                    <a:pt x="948999" y="1155428"/>
                  </a:lnTo>
                  <a:lnTo>
                    <a:pt x="953367" y="1139940"/>
                  </a:lnTo>
                  <a:lnTo>
                    <a:pt x="958132" y="1124453"/>
                  </a:lnTo>
                  <a:lnTo>
                    <a:pt x="962499" y="1109759"/>
                  </a:lnTo>
                  <a:lnTo>
                    <a:pt x="967661" y="1095066"/>
                  </a:lnTo>
                  <a:lnTo>
                    <a:pt x="972823" y="1080770"/>
                  </a:lnTo>
                  <a:lnTo>
                    <a:pt x="977985" y="1067268"/>
                  </a:lnTo>
                  <a:lnTo>
                    <a:pt x="983147" y="1053766"/>
                  </a:lnTo>
                  <a:lnTo>
                    <a:pt x="988706" y="1041058"/>
                  </a:lnTo>
                  <a:lnTo>
                    <a:pt x="994662" y="1028748"/>
                  </a:lnTo>
                  <a:lnTo>
                    <a:pt x="1000618" y="1017629"/>
                  </a:lnTo>
                  <a:lnTo>
                    <a:pt x="1006971" y="1006906"/>
                  </a:lnTo>
                  <a:lnTo>
                    <a:pt x="1013324" y="996979"/>
                  </a:lnTo>
                  <a:lnTo>
                    <a:pt x="1019678" y="987845"/>
                  </a:lnTo>
                  <a:lnTo>
                    <a:pt x="1026428" y="979505"/>
                  </a:lnTo>
                  <a:lnTo>
                    <a:pt x="1033178" y="972357"/>
                  </a:lnTo>
                  <a:lnTo>
                    <a:pt x="1039928" y="966004"/>
                  </a:lnTo>
                  <a:lnTo>
                    <a:pt x="1047075" y="960444"/>
                  </a:lnTo>
                  <a:lnTo>
                    <a:pt x="1050252" y="958458"/>
                  </a:lnTo>
                  <a:lnTo>
                    <a:pt x="1054223" y="956870"/>
                  </a:lnTo>
                  <a:lnTo>
                    <a:pt x="1057399" y="954884"/>
                  </a:lnTo>
                  <a:lnTo>
                    <a:pt x="1061370" y="953296"/>
                  </a:lnTo>
                  <a:lnTo>
                    <a:pt x="1064547" y="952502"/>
                  </a:lnTo>
                  <a:lnTo>
                    <a:pt x="1068517" y="951707"/>
                  </a:lnTo>
                  <a:lnTo>
                    <a:pt x="1072488" y="951310"/>
                  </a:lnTo>
                  <a:lnTo>
                    <a:pt x="1076062" y="950913"/>
                  </a:lnTo>
                  <a:close/>
                  <a:moveTo>
                    <a:pt x="460208" y="927100"/>
                  </a:moveTo>
                  <a:lnTo>
                    <a:pt x="466154" y="927100"/>
                  </a:lnTo>
                  <a:lnTo>
                    <a:pt x="472099" y="927497"/>
                  </a:lnTo>
                  <a:lnTo>
                    <a:pt x="477649" y="929084"/>
                  </a:lnTo>
                  <a:lnTo>
                    <a:pt x="483198" y="931068"/>
                  </a:lnTo>
                  <a:lnTo>
                    <a:pt x="488351" y="933845"/>
                  </a:lnTo>
                  <a:lnTo>
                    <a:pt x="493505" y="937416"/>
                  </a:lnTo>
                  <a:lnTo>
                    <a:pt x="498658" y="940987"/>
                  </a:lnTo>
                  <a:lnTo>
                    <a:pt x="503414" y="945351"/>
                  </a:lnTo>
                  <a:lnTo>
                    <a:pt x="508171" y="950509"/>
                  </a:lnTo>
                  <a:lnTo>
                    <a:pt x="512531" y="955666"/>
                  </a:lnTo>
                  <a:lnTo>
                    <a:pt x="516891" y="962015"/>
                  </a:lnTo>
                  <a:lnTo>
                    <a:pt x="520855" y="968363"/>
                  </a:lnTo>
                  <a:lnTo>
                    <a:pt x="525216" y="975504"/>
                  </a:lnTo>
                  <a:lnTo>
                    <a:pt x="528783" y="982646"/>
                  </a:lnTo>
                  <a:lnTo>
                    <a:pt x="532747" y="990581"/>
                  </a:lnTo>
                  <a:lnTo>
                    <a:pt x="535918" y="998913"/>
                  </a:lnTo>
                  <a:lnTo>
                    <a:pt x="539486" y="1007245"/>
                  </a:lnTo>
                  <a:lnTo>
                    <a:pt x="546224" y="1025495"/>
                  </a:lnTo>
                  <a:lnTo>
                    <a:pt x="552170" y="1044539"/>
                  </a:lnTo>
                  <a:lnTo>
                    <a:pt x="557720" y="1064774"/>
                  </a:lnTo>
                  <a:lnTo>
                    <a:pt x="562080" y="1086199"/>
                  </a:lnTo>
                  <a:lnTo>
                    <a:pt x="566837" y="1108020"/>
                  </a:lnTo>
                  <a:lnTo>
                    <a:pt x="570800" y="1129842"/>
                  </a:lnTo>
                  <a:lnTo>
                    <a:pt x="573972" y="1152060"/>
                  </a:lnTo>
                  <a:lnTo>
                    <a:pt x="577539" y="1175072"/>
                  </a:lnTo>
                  <a:lnTo>
                    <a:pt x="579917" y="1197290"/>
                  </a:lnTo>
                  <a:lnTo>
                    <a:pt x="582296" y="1219508"/>
                  </a:lnTo>
                  <a:lnTo>
                    <a:pt x="584674" y="1240933"/>
                  </a:lnTo>
                  <a:lnTo>
                    <a:pt x="587449" y="1282592"/>
                  </a:lnTo>
                  <a:lnTo>
                    <a:pt x="589431" y="1319887"/>
                  </a:lnTo>
                  <a:lnTo>
                    <a:pt x="591016" y="1351628"/>
                  </a:lnTo>
                  <a:lnTo>
                    <a:pt x="591016" y="1376226"/>
                  </a:lnTo>
                  <a:lnTo>
                    <a:pt x="591016" y="1392890"/>
                  </a:lnTo>
                  <a:lnTo>
                    <a:pt x="590620" y="1397651"/>
                  </a:lnTo>
                  <a:lnTo>
                    <a:pt x="589827" y="1399635"/>
                  </a:lnTo>
                  <a:lnTo>
                    <a:pt x="588242" y="1390510"/>
                  </a:lnTo>
                  <a:lnTo>
                    <a:pt x="585070" y="1366308"/>
                  </a:lnTo>
                  <a:lnTo>
                    <a:pt x="580710" y="1336551"/>
                  </a:lnTo>
                  <a:lnTo>
                    <a:pt x="577143" y="1307191"/>
                  </a:lnTo>
                  <a:lnTo>
                    <a:pt x="571197" y="1397254"/>
                  </a:lnTo>
                  <a:lnTo>
                    <a:pt x="204933" y="1299256"/>
                  </a:lnTo>
                  <a:lnTo>
                    <a:pt x="140718" y="1285370"/>
                  </a:lnTo>
                  <a:lnTo>
                    <a:pt x="569611" y="1420266"/>
                  </a:lnTo>
                  <a:lnTo>
                    <a:pt x="569215" y="1425424"/>
                  </a:lnTo>
                  <a:lnTo>
                    <a:pt x="647700" y="1454784"/>
                  </a:lnTo>
                  <a:lnTo>
                    <a:pt x="646511" y="1467083"/>
                  </a:lnTo>
                  <a:lnTo>
                    <a:pt x="644925" y="1480970"/>
                  </a:lnTo>
                  <a:lnTo>
                    <a:pt x="642150" y="1513503"/>
                  </a:lnTo>
                  <a:lnTo>
                    <a:pt x="638979" y="1548418"/>
                  </a:lnTo>
                  <a:lnTo>
                    <a:pt x="636997" y="1565478"/>
                  </a:lnTo>
                  <a:lnTo>
                    <a:pt x="634619" y="1582539"/>
                  </a:lnTo>
                  <a:lnTo>
                    <a:pt x="619160" y="1576587"/>
                  </a:lnTo>
                  <a:lnTo>
                    <a:pt x="601322" y="1570636"/>
                  </a:lnTo>
                  <a:lnTo>
                    <a:pt x="581107" y="1564288"/>
                  </a:lnTo>
                  <a:lnTo>
                    <a:pt x="559305" y="1557940"/>
                  </a:lnTo>
                  <a:lnTo>
                    <a:pt x="553359" y="1625388"/>
                  </a:lnTo>
                  <a:lnTo>
                    <a:pt x="550981" y="1651177"/>
                  </a:lnTo>
                  <a:lnTo>
                    <a:pt x="550188" y="1655542"/>
                  </a:lnTo>
                  <a:lnTo>
                    <a:pt x="547810" y="1662683"/>
                  </a:lnTo>
                  <a:lnTo>
                    <a:pt x="545035" y="1669825"/>
                  </a:lnTo>
                  <a:lnTo>
                    <a:pt x="541864" y="1676966"/>
                  </a:lnTo>
                  <a:lnTo>
                    <a:pt x="538693" y="1684108"/>
                  </a:lnTo>
                  <a:lnTo>
                    <a:pt x="534729" y="1690853"/>
                  </a:lnTo>
                  <a:lnTo>
                    <a:pt x="531161" y="1697994"/>
                  </a:lnTo>
                  <a:lnTo>
                    <a:pt x="526801" y="1704739"/>
                  </a:lnTo>
                  <a:lnTo>
                    <a:pt x="522045" y="1711484"/>
                  </a:lnTo>
                  <a:lnTo>
                    <a:pt x="483198" y="2235200"/>
                  </a:lnTo>
                  <a:lnTo>
                    <a:pt x="377362" y="2235200"/>
                  </a:lnTo>
                  <a:lnTo>
                    <a:pt x="324246" y="1818608"/>
                  </a:lnTo>
                  <a:lnTo>
                    <a:pt x="317508" y="1819401"/>
                  </a:lnTo>
                  <a:lnTo>
                    <a:pt x="310769" y="1819798"/>
                  </a:lnTo>
                  <a:lnTo>
                    <a:pt x="306409" y="1819401"/>
                  </a:lnTo>
                  <a:lnTo>
                    <a:pt x="302049" y="1819005"/>
                  </a:lnTo>
                  <a:lnTo>
                    <a:pt x="316319" y="2229646"/>
                  </a:lnTo>
                  <a:lnTo>
                    <a:pt x="188285" y="2234803"/>
                  </a:lnTo>
                  <a:lnTo>
                    <a:pt x="132790" y="1794803"/>
                  </a:lnTo>
                  <a:lnTo>
                    <a:pt x="128430" y="1793612"/>
                  </a:lnTo>
                  <a:lnTo>
                    <a:pt x="124863" y="1792025"/>
                  </a:lnTo>
                  <a:lnTo>
                    <a:pt x="120899" y="1789248"/>
                  </a:lnTo>
                  <a:lnTo>
                    <a:pt x="117728" y="1786471"/>
                  </a:lnTo>
                  <a:lnTo>
                    <a:pt x="114160" y="1783297"/>
                  </a:lnTo>
                  <a:lnTo>
                    <a:pt x="111385" y="1779329"/>
                  </a:lnTo>
                  <a:lnTo>
                    <a:pt x="108611" y="1775362"/>
                  </a:lnTo>
                  <a:lnTo>
                    <a:pt x="105836" y="1770997"/>
                  </a:lnTo>
                  <a:lnTo>
                    <a:pt x="103458" y="1766236"/>
                  </a:lnTo>
                  <a:lnTo>
                    <a:pt x="101079" y="1761078"/>
                  </a:lnTo>
                  <a:lnTo>
                    <a:pt x="97115" y="1750763"/>
                  </a:lnTo>
                  <a:lnTo>
                    <a:pt x="93151" y="1739257"/>
                  </a:lnTo>
                  <a:lnTo>
                    <a:pt x="90377" y="1727354"/>
                  </a:lnTo>
                  <a:lnTo>
                    <a:pt x="87602" y="1715848"/>
                  </a:lnTo>
                  <a:lnTo>
                    <a:pt x="85224" y="1704342"/>
                  </a:lnTo>
                  <a:lnTo>
                    <a:pt x="81656" y="1683314"/>
                  </a:lnTo>
                  <a:lnTo>
                    <a:pt x="78881" y="1666254"/>
                  </a:lnTo>
                  <a:lnTo>
                    <a:pt x="78089" y="1659906"/>
                  </a:lnTo>
                  <a:lnTo>
                    <a:pt x="76899" y="1655938"/>
                  </a:lnTo>
                  <a:lnTo>
                    <a:pt x="76503" y="1651177"/>
                  </a:lnTo>
                  <a:lnTo>
                    <a:pt x="70557" y="1587300"/>
                  </a:lnTo>
                  <a:lnTo>
                    <a:pt x="63819" y="1517074"/>
                  </a:lnTo>
                  <a:lnTo>
                    <a:pt x="56684" y="1428598"/>
                  </a:lnTo>
                  <a:lnTo>
                    <a:pt x="47567" y="1425424"/>
                  </a:lnTo>
                  <a:lnTo>
                    <a:pt x="39639" y="1421853"/>
                  </a:lnTo>
                  <a:lnTo>
                    <a:pt x="32900" y="1418679"/>
                  </a:lnTo>
                  <a:lnTo>
                    <a:pt x="27351" y="1415505"/>
                  </a:lnTo>
                  <a:lnTo>
                    <a:pt x="23387" y="1412331"/>
                  </a:lnTo>
                  <a:lnTo>
                    <a:pt x="20216" y="1409157"/>
                  </a:lnTo>
                  <a:lnTo>
                    <a:pt x="19423" y="1407967"/>
                  </a:lnTo>
                  <a:lnTo>
                    <a:pt x="18630" y="1406776"/>
                  </a:lnTo>
                  <a:lnTo>
                    <a:pt x="18234" y="1405189"/>
                  </a:lnTo>
                  <a:lnTo>
                    <a:pt x="18630" y="1403999"/>
                  </a:lnTo>
                  <a:lnTo>
                    <a:pt x="16252" y="1398445"/>
                  </a:lnTo>
                  <a:lnTo>
                    <a:pt x="13874" y="1390906"/>
                  </a:lnTo>
                  <a:lnTo>
                    <a:pt x="11892" y="1381781"/>
                  </a:lnTo>
                  <a:lnTo>
                    <a:pt x="9910" y="1371465"/>
                  </a:lnTo>
                  <a:lnTo>
                    <a:pt x="7531" y="1359166"/>
                  </a:lnTo>
                  <a:lnTo>
                    <a:pt x="5549" y="1346073"/>
                  </a:lnTo>
                  <a:lnTo>
                    <a:pt x="3964" y="1331393"/>
                  </a:lnTo>
                  <a:lnTo>
                    <a:pt x="2775" y="1315920"/>
                  </a:lnTo>
                  <a:lnTo>
                    <a:pt x="1189" y="1299256"/>
                  </a:lnTo>
                  <a:lnTo>
                    <a:pt x="396" y="1282196"/>
                  </a:lnTo>
                  <a:lnTo>
                    <a:pt x="0" y="1263945"/>
                  </a:lnTo>
                  <a:lnTo>
                    <a:pt x="396" y="1245297"/>
                  </a:lnTo>
                  <a:lnTo>
                    <a:pt x="793" y="1226253"/>
                  </a:lnTo>
                  <a:lnTo>
                    <a:pt x="2378" y="1206812"/>
                  </a:lnTo>
                  <a:lnTo>
                    <a:pt x="4360" y="1187371"/>
                  </a:lnTo>
                  <a:lnTo>
                    <a:pt x="6739" y="1167533"/>
                  </a:lnTo>
                  <a:lnTo>
                    <a:pt x="10306" y="1147696"/>
                  </a:lnTo>
                  <a:lnTo>
                    <a:pt x="14270" y="1127858"/>
                  </a:lnTo>
                  <a:lnTo>
                    <a:pt x="19423" y="1108417"/>
                  </a:lnTo>
                  <a:lnTo>
                    <a:pt x="22594" y="1098498"/>
                  </a:lnTo>
                  <a:lnTo>
                    <a:pt x="25369" y="1088976"/>
                  </a:lnTo>
                  <a:lnTo>
                    <a:pt x="28540" y="1079851"/>
                  </a:lnTo>
                  <a:lnTo>
                    <a:pt x="32504" y="1070329"/>
                  </a:lnTo>
                  <a:lnTo>
                    <a:pt x="36468" y="1061203"/>
                  </a:lnTo>
                  <a:lnTo>
                    <a:pt x="40035" y="1052475"/>
                  </a:lnTo>
                  <a:lnTo>
                    <a:pt x="44792" y="1043349"/>
                  </a:lnTo>
                  <a:lnTo>
                    <a:pt x="49549" y="1034621"/>
                  </a:lnTo>
                  <a:lnTo>
                    <a:pt x="53909" y="1026289"/>
                  </a:lnTo>
                  <a:lnTo>
                    <a:pt x="59458" y="1018354"/>
                  </a:lnTo>
                  <a:lnTo>
                    <a:pt x="65008" y="1010022"/>
                  </a:lnTo>
                  <a:lnTo>
                    <a:pt x="70557" y="1002087"/>
                  </a:lnTo>
                  <a:lnTo>
                    <a:pt x="76899" y="994548"/>
                  </a:lnTo>
                  <a:lnTo>
                    <a:pt x="83242" y="987407"/>
                  </a:lnTo>
                  <a:lnTo>
                    <a:pt x="89980" y="980662"/>
                  </a:lnTo>
                  <a:lnTo>
                    <a:pt x="97115" y="973917"/>
                  </a:lnTo>
                  <a:lnTo>
                    <a:pt x="104250" y="967569"/>
                  </a:lnTo>
                  <a:lnTo>
                    <a:pt x="112178" y="961618"/>
                  </a:lnTo>
                  <a:lnTo>
                    <a:pt x="120106" y="956063"/>
                  </a:lnTo>
                  <a:lnTo>
                    <a:pt x="128430" y="950905"/>
                  </a:lnTo>
                  <a:lnTo>
                    <a:pt x="137547" y="946144"/>
                  </a:lnTo>
                  <a:lnTo>
                    <a:pt x="146664" y="941383"/>
                  </a:lnTo>
                  <a:lnTo>
                    <a:pt x="155781" y="937416"/>
                  </a:lnTo>
                  <a:lnTo>
                    <a:pt x="166087" y="933845"/>
                  </a:lnTo>
                  <a:lnTo>
                    <a:pt x="175997" y="930671"/>
                  </a:lnTo>
                  <a:lnTo>
                    <a:pt x="187096" y="927894"/>
                  </a:lnTo>
                  <a:lnTo>
                    <a:pt x="190663" y="927497"/>
                  </a:lnTo>
                  <a:lnTo>
                    <a:pt x="198591" y="927894"/>
                  </a:lnTo>
                  <a:lnTo>
                    <a:pt x="221185" y="929084"/>
                  </a:lnTo>
                  <a:lnTo>
                    <a:pt x="254878" y="931861"/>
                  </a:lnTo>
                  <a:lnTo>
                    <a:pt x="371813" y="1304811"/>
                  </a:lnTo>
                  <a:lnTo>
                    <a:pt x="360714" y="1193322"/>
                  </a:lnTo>
                  <a:lnTo>
                    <a:pt x="355165" y="993358"/>
                  </a:lnTo>
                  <a:lnTo>
                    <a:pt x="347633" y="973917"/>
                  </a:lnTo>
                  <a:lnTo>
                    <a:pt x="362300" y="948525"/>
                  </a:lnTo>
                  <a:lnTo>
                    <a:pt x="395993" y="948525"/>
                  </a:lnTo>
                  <a:lnTo>
                    <a:pt x="409866" y="973917"/>
                  </a:lnTo>
                  <a:lnTo>
                    <a:pt x="403524" y="996532"/>
                  </a:lnTo>
                  <a:lnTo>
                    <a:pt x="443956" y="1288147"/>
                  </a:lnTo>
                  <a:lnTo>
                    <a:pt x="437614" y="937019"/>
                  </a:lnTo>
                  <a:lnTo>
                    <a:pt x="444749" y="933448"/>
                  </a:lnTo>
                  <a:lnTo>
                    <a:pt x="449902" y="930671"/>
                  </a:lnTo>
                  <a:lnTo>
                    <a:pt x="453073" y="928687"/>
                  </a:lnTo>
                  <a:lnTo>
                    <a:pt x="453866" y="927894"/>
                  </a:lnTo>
                  <a:lnTo>
                    <a:pt x="460208" y="927100"/>
                  </a:lnTo>
                  <a:close/>
                  <a:moveTo>
                    <a:pt x="1383083" y="640160"/>
                  </a:moveTo>
                  <a:lnTo>
                    <a:pt x="1382686" y="644922"/>
                  </a:lnTo>
                  <a:lnTo>
                    <a:pt x="1384275" y="651669"/>
                  </a:lnTo>
                  <a:lnTo>
                    <a:pt x="1385070" y="658813"/>
                  </a:lnTo>
                  <a:lnTo>
                    <a:pt x="1385467" y="666750"/>
                  </a:lnTo>
                  <a:lnTo>
                    <a:pt x="1385864" y="674688"/>
                  </a:lnTo>
                  <a:lnTo>
                    <a:pt x="1386262" y="674688"/>
                  </a:lnTo>
                  <a:lnTo>
                    <a:pt x="1385467" y="660797"/>
                  </a:lnTo>
                  <a:lnTo>
                    <a:pt x="1383083" y="640160"/>
                  </a:lnTo>
                  <a:close/>
                  <a:moveTo>
                    <a:pt x="153566" y="634207"/>
                  </a:moveTo>
                  <a:lnTo>
                    <a:pt x="152376" y="649288"/>
                  </a:lnTo>
                  <a:lnTo>
                    <a:pt x="152773" y="649685"/>
                  </a:lnTo>
                  <a:lnTo>
                    <a:pt x="153566" y="634207"/>
                  </a:lnTo>
                  <a:close/>
                  <a:moveTo>
                    <a:pt x="155152" y="615157"/>
                  </a:moveTo>
                  <a:lnTo>
                    <a:pt x="153566" y="633810"/>
                  </a:lnTo>
                  <a:lnTo>
                    <a:pt x="154359" y="626666"/>
                  </a:lnTo>
                  <a:lnTo>
                    <a:pt x="155548" y="619919"/>
                  </a:lnTo>
                  <a:lnTo>
                    <a:pt x="155152" y="615157"/>
                  </a:lnTo>
                  <a:close/>
                  <a:moveTo>
                    <a:pt x="1356862" y="559594"/>
                  </a:moveTo>
                  <a:lnTo>
                    <a:pt x="1359643" y="561578"/>
                  </a:lnTo>
                  <a:lnTo>
                    <a:pt x="1362424" y="563960"/>
                  </a:lnTo>
                  <a:lnTo>
                    <a:pt x="1367589" y="569516"/>
                  </a:lnTo>
                  <a:lnTo>
                    <a:pt x="1365205" y="565547"/>
                  </a:lnTo>
                  <a:lnTo>
                    <a:pt x="1362424" y="562372"/>
                  </a:lnTo>
                  <a:lnTo>
                    <a:pt x="1361232" y="561181"/>
                  </a:lnTo>
                  <a:lnTo>
                    <a:pt x="1359643" y="560388"/>
                  </a:lnTo>
                  <a:lnTo>
                    <a:pt x="1358451" y="559991"/>
                  </a:lnTo>
                  <a:lnTo>
                    <a:pt x="1356862" y="559594"/>
                  </a:lnTo>
                  <a:close/>
                  <a:moveTo>
                    <a:pt x="180128" y="534591"/>
                  </a:moveTo>
                  <a:lnTo>
                    <a:pt x="178939" y="535385"/>
                  </a:lnTo>
                  <a:lnTo>
                    <a:pt x="176956" y="536178"/>
                  </a:lnTo>
                  <a:lnTo>
                    <a:pt x="175767" y="536972"/>
                  </a:lnTo>
                  <a:lnTo>
                    <a:pt x="173388" y="540544"/>
                  </a:lnTo>
                  <a:lnTo>
                    <a:pt x="170613" y="544513"/>
                  </a:lnTo>
                  <a:lnTo>
                    <a:pt x="175767" y="539353"/>
                  </a:lnTo>
                  <a:lnTo>
                    <a:pt x="178939" y="536575"/>
                  </a:lnTo>
                  <a:lnTo>
                    <a:pt x="181714" y="534591"/>
                  </a:lnTo>
                  <a:lnTo>
                    <a:pt x="180128" y="534591"/>
                  </a:lnTo>
                  <a:close/>
                  <a:moveTo>
                    <a:pt x="1221780" y="479425"/>
                  </a:moveTo>
                  <a:lnTo>
                    <a:pt x="1236480" y="479425"/>
                  </a:lnTo>
                  <a:lnTo>
                    <a:pt x="1251578" y="480219"/>
                  </a:lnTo>
                  <a:lnTo>
                    <a:pt x="1267072" y="481806"/>
                  </a:lnTo>
                  <a:lnTo>
                    <a:pt x="1282964" y="484585"/>
                  </a:lnTo>
                  <a:lnTo>
                    <a:pt x="1299253" y="488156"/>
                  </a:lnTo>
                  <a:lnTo>
                    <a:pt x="1315940" y="492919"/>
                  </a:lnTo>
                  <a:lnTo>
                    <a:pt x="1323886" y="495300"/>
                  </a:lnTo>
                  <a:lnTo>
                    <a:pt x="1332229" y="498872"/>
                  </a:lnTo>
                  <a:lnTo>
                    <a:pt x="1340970" y="502047"/>
                  </a:lnTo>
                  <a:lnTo>
                    <a:pt x="1349710" y="505619"/>
                  </a:lnTo>
                  <a:lnTo>
                    <a:pt x="1358054" y="509588"/>
                  </a:lnTo>
                  <a:lnTo>
                    <a:pt x="1366794" y="513953"/>
                  </a:lnTo>
                  <a:lnTo>
                    <a:pt x="1368383" y="515144"/>
                  </a:lnTo>
                  <a:lnTo>
                    <a:pt x="1370370" y="516731"/>
                  </a:lnTo>
                  <a:lnTo>
                    <a:pt x="1374343" y="521494"/>
                  </a:lnTo>
                  <a:lnTo>
                    <a:pt x="1378713" y="527844"/>
                  </a:lnTo>
                  <a:lnTo>
                    <a:pt x="1383878" y="536178"/>
                  </a:lnTo>
                  <a:lnTo>
                    <a:pt x="1388646" y="545703"/>
                  </a:lnTo>
                  <a:lnTo>
                    <a:pt x="1393413" y="556022"/>
                  </a:lnTo>
                  <a:lnTo>
                    <a:pt x="1397783" y="567928"/>
                  </a:lnTo>
                  <a:lnTo>
                    <a:pt x="1401756" y="580231"/>
                  </a:lnTo>
                  <a:lnTo>
                    <a:pt x="1404935" y="592931"/>
                  </a:lnTo>
                  <a:lnTo>
                    <a:pt x="1406127" y="599282"/>
                  </a:lnTo>
                  <a:lnTo>
                    <a:pt x="1407319" y="605632"/>
                  </a:lnTo>
                  <a:lnTo>
                    <a:pt x="1407716" y="612378"/>
                  </a:lnTo>
                  <a:lnTo>
                    <a:pt x="1408113" y="618728"/>
                  </a:lnTo>
                  <a:lnTo>
                    <a:pt x="1408113" y="624682"/>
                  </a:lnTo>
                  <a:lnTo>
                    <a:pt x="1408113" y="631032"/>
                  </a:lnTo>
                  <a:lnTo>
                    <a:pt x="1407319" y="637382"/>
                  </a:lnTo>
                  <a:lnTo>
                    <a:pt x="1406524" y="643335"/>
                  </a:lnTo>
                  <a:lnTo>
                    <a:pt x="1404935" y="649288"/>
                  </a:lnTo>
                  <a:lnTo>
                    <a:pt x="1402551" y="654844"/>
                  </a:lnTo>
                  <a:lnTo>
                    <a:pt x="1400167" y="660400"/>
                  </a:lnTo>
                  <a:lnTo>
                    <a:pt x="1397386" y="665163"/>
                  </a:lnTo>
                  <a:lnTo>
                    <a:pt x="1393810" y="670322"/>
                  </a:lnTo>
                  <a:lnTo>
                    <a:pt x="1389440" y="675085"/>
                  </a:lnTo>
                  <a:lnTo>
                    <a:pt x="1391427" y="675878"/>
                  </a:lnTo>
                  <a:lnTo>
                    <a:pt x="1392619" y="677466"/>
                  </a:lnTo>
                  <a:lnTo>
                    <a:pt x="1393413" y="679053"/>
                  </a:lnTo>
                  <a:lnTo>
                    <a:pt x="1394605" y="681832"/>
                  </a:lnTo>
                  <a:lnTo>
                    <a:pt x="1396591" y="687785"/>
                  </a:lnTo>
                  <a:lnTo>
                    <a:pt x="1398975" y="694928"/>
                  </a:lnTo>
                  <a:lnTo>
                    <a:pt x="1400167" y="703263"/>
                  </a:lnTo>
                  <a:lnTo>
                    <a:pt x="1401359" y="712788"/>
                  </a:lnTo>
                  <a:lnTo>
                    <a:pt x="1402154" y="723107"/>
                  </a:lnTo>
                  <a:lnTo>
                    <a:pt x="1402154" y="734616"/>
                  </a:lnTo>
                  <a:lnTo>
                    <a:pt x="1402154" y="746125"/>
                  </a:lnTo>
                  <a:lnTo>
                    <a:pt x="1401359" y="757635"/>
                  </a:lnTo>
                  <a:lnTo>
                    <a:pt x="1399770" y="768350"/>
                  </a:lnTo>
                  <a:lnTo>
                    <a:pt x="1398181" y="777082"/>
                  </a:lnTo>
                  <a:lnTo>
                    <a:pt x="1395797" y="784225"/>
                  </a:lnTo>
                  <a:lnTo>
                    <a:pt x="1394605" y="787004"/>
                  </a:lnTo>
                  <a:lnTo>
                    <a:pt x="1393413" y="789782"/>
                  </a:lnTo>
                  <a:lnTo>
                    <a:pt x="1392221" y="791766"/>
                  </a:lnTo>
                  <a:lnTo>
                    <a:pt x="1390632" y="793354"/>
                  </a:lnTo>
                  <a:lnTo>
                    <a:pt x="1389043" y="794147"/>
                  </a:lnTo>
                  <a:lnTo>
                    <a:pt x="1387454" y="794941"/>
                  </a:lnTo>
                  <a:lnTo>
                    <a:pt x="1386262" y="794147"/>
                  </a:lnTo>
                  <a:lnTo>
                    <a:pt x="1385070" y="793354"/>
                  </a:lnTo>
                  <a:lnTo>
                    <a:pt x="1383878" y="792163"/>
                  </a:lnTo>
                  <a:lnTo>
                    <a:pt x="1382289" y="790575"/>
                  </a:lnTo>
                  <a:lnTo>
                    <a:pt x="1379905" y="785813"/>
                  </a:lnTo>
                  <a:lnTo>
                    <a:pt x="1377918" y="779463"/>
                  </a:lnTo>
                  <a:lnTo>
                    <a:pt x="1375137" y="788988"/>
                  </a:lnTo>
                  <a:lnTo>
                    <a:pt x="1372356" y="798116"/>
                  </a:lnTo>
                  <a:lnTo>
                    <a:pt x="1368781" y="807244"/>
                  </a:lnTo>
                  <a:lnTo>
                    <a:pt x="1365602" y="816372"/>
                  </a:lnTo>
                  <a:lnTo>
                    <a:pt x="1361232" y="825104"/>
                  </a:lnTo>
                  <a:lnTo>
                    <a:pt x="1357259" y="833438"/>
                  </a:lnTo>
                  <a:lnTo>
                    <a:pt x="1352889" y="842169"/>
                  </a:lnTo>
                  <a:lnTo>
                    <a:pt x="1348121" y="850504"/>
                  </a:lnTo>
                  <a:lnTo>
                    <a:pt x="1343354" y="858044"/>
                  </a:lnTo>
                  <a:lnTo>
                    <a:pt x="1338189" y="865585"/>
                  </a:lnTo>
                  <a:lnTo>
                    <a:pt x="1333024" y="873126"/>
                  </a:lnTo>
                  <a:lnTo>
                    <a:pt x="1327462" y="880269"/>
                  </a:lnTo>
                  <a:lnTo>
                    <a:pt x="1321899" y="887413"/>
                  </a:lnTo>
                  <a:lnTo>
                    <a:pt x="1316337" y="893763"/>
                  </a:lnTo>
                  <a:lnTo>
                    <a:pt x="1310378" y="900113"/>
                  </a:lnTo>
                  <a:lnTo>
                    <a:pt x="1304418" y="906463"/>
                  </a:lnTo>
                  <a:lnTo>
                    <a:pt x="1298459" y="912416"/>
                  </a:lnTo>
                  <a:lnTo>
                    <a:pt x="1292499" y="917972"/>
                  </a:lnTo>
                  <a:lnTo>
                    <a:pt x="1286540" y="922735"/>
                  </a:lnTo>
                  <a:lnTo>
                    <a:pt x="1280183" y="927497"/>
                  </a:lnTo>
                  <a:lnTo>
                    <a:pt x="1274224" y="932260"/>
                  </a:lnTo>
                  <a:lnTo>
                    <a:pt x="1268661" y="936229"/>
                  </a:lnTo>
                  <a:lnTo>
                    <a:pt x="1262702" y="940197"/>
                  </a:lnTo>
                  <a:lnTo>
                    <a:pt x="1256743" y="943769"/>
                  </a:lnTo>
                  <a:lnTo>
                    <a:pt x="1250783" y="946548"/>
                  </a:lnTo>
                  <a:lnTo>
                    <a:pt x="1245221" y="949326"/>
                  </a:lnTo>
                  <a:lnTo>
                    <a:pt x="1239261" y="951707"/>
                  </a:lnTo>
                  <a:lnTo>
                    <a:pt x="1233699" y="953691"/>
                  </a:lnTo>
                  <a:lnTo>
                    <a:pt x="1228932" y="954882"/>
                  </a:lnTo>
                  <a:lnTo>
                    <a:pt x="1223767" y="956073"/>
                  </a:lnTo>
                  <a:lnTo>
                    <a:pt x="1218602" y="956469"/>
                  </a:lnTo>
                  <a:lnTo>
                    <a:pt x="1214232" y="957263"/>
                  </a:lnTo>
                  <a:lnTo>
                    <a:pt x="1208272" y="956469"/>
                  </a:lnTo>
                  <a:lnTo>
                    <a:pt x="1202313" y="956073"/>
                  </a:lnTo>
                  <a:lnTo>
                    <a:pt x="1195956" y="954882"/>
                  </a:lnTo>
                  <a:lnTo>
                    <a:pt x="1189996" y="953691"/>
                  </a:lnTo>
                  <a:lnTo>
                    <a:pt x="1183640" y="952104"/>
                  </a:lnTo>
                  <a:lnTo>
                    <a:pt x="1177283" y="949326"/>
                  </a:lnTo>
                  <a:lnTo>
                    <a:pt x="1171323" y="946944"/>
                  </a:lnTo>
                  <a:lnTo>
                    <a:pt x="1164967" y="944166"/>
                  </a:lnTo>
                  <a:lnTo>
                    <a:pt x="1158610" y="940594"/>
                  </a:lnTo>
                  <a:lnTo>
                    <a:pt x="1152253" y="937419"/>
                  </a:lnTo>
                  <a:lnTo>
                    <a:pt x="1146294" y="933054"/>
                  </a:lnTo>
                  <a:lnTo>
                    <a:pt x="1140334" y="928291"/>
                  </a:lnTo>
                  <a:lnTo>
                    <a:pt x="1133977" y="923926"/>
                  </a:lnTo>
                  <a:lnTo>
                    <a:pt x="1128018" y="918766"/>
                  </a:lnTo>
                  <a:lnTo>
                    <a:pt x="1122058" y="913210"/>
                  </a:lnTo>
                  <a:lnTo>
                    <a:pt x="1116099" y="907257"/>
                  </a:lnTo>
                  <a:lnTo>
                    <a:pt x="1110537" y="901304"/>
                  </a:lnTo>
                  <a:lnTo>
                    <a:pt x="1104975" y="894557"/>
                  </a:lnTo>
                  <a:lnTo>
                    <a:pt x="1099810" y="887810"/>
                  </a:lnTo>
                  <a:lnTo>
                    <a:pt x="1094645" y="880666"/>
                  </a:lnTo>
                  <a:lnTo>
                    <a:pt x="1089877" y="873522"/>
                  </a:lnTo>
                  <a:lnTo>
                    <a:pt x="1085507" y="865585"/>
                  </a:lnTo>
                  <a:lnTo>
                    <a:pt x="1080739" y="857647"/>
                  </a:lnTo>
                  <a:lnTo>
                    <a:pt x="1076766" y="849313"/>
                  </a:lnTo>
                  <a:lnTo>
                    <a:pt x="1072793" y="840582"/>
                  </a:lnTo>
                  <a:lnTo>
                    <a:pt x="1069218" y="831851"/>
                  </a:lnTo>
                  <a:lnTo>
                    <a:pt x="1066039" y="822722"/>
                  </a:lnTo>
                  <a:lnTo>
                    <a:pt x="1063258" y="813197"/>
                  </a:lnTo>
                  <a:lnTo>
                    <a:pt x="1060875" y="803672"/>
                  </a:lnTo>
                  <a:lnTo>
                    <a:pt x="1058491" y="793354"/>
                  </a:lnTo>
                  <a:lnTo>
                    <a:pt x="1056504" y="783432"/>
                  </a:lnTo>
                  <a:lnTo>
                    <a:pt x="1055312" y="772716"/>
                  </a:lnTo>
                  <a:lnTo>
                    <a:pt x="1054915" y="773113"/>
                  </a:lnTo>
                  <a:lnTo>
                    <a:pt x="1054518" y="773113"/>
                  </a:lnTo>
                  <a:lnTo>
                    <a:pt x="1053723" y="771525"/>
                  </a:lnTo>
                  <a:lnTo>
                    <a:pt x="1052929" y="767954"/>
                  </a:lnTo>
                  <a:lnTo>
                    <a:pt x="1051737" y="762000"/>
                  </a:lnTo>
                  <a:lnTo>
                    <a:pt x="1048558" y="745729"/>
                  </a:lnTo>
                  <a:lnTo>
                    <a:pt x="1046174" y="726282"/>
                  </a:lnTo>
                  <a:lnTo>
                    <a:pt x="1043393" y="706041"/>
                  </a:lnTo>
                  <a:lnTo>
                    <a:pt x="1042201" y="688578"/>
                  </a:lnTo>
                  <a:lnTo>
                    <a:pt x="1042201" y="681435"/>
                  </a:lnTo>
                  <a:lnTo>
                    <a:pt x="1042599" y="675878"/>
                  </a:lnTo>
                  <a:lnTo>
                    <a:pt x="1043393" y="672307"/>
                  </a:lnTo>
                  <a:lnTo>
                    <a:pt x="1043791" y="671116"/>
                  </a:lnTo>
                  <a:lnTo>
                    <a:pt x="1044585" y="671116"/>
                  </a:lnTo>
                  <a:lnTo>
                    <a:pt x="1045777" y="671116"/>
                  </a:lnTo>
                  <a:lnTo>
                    <a:pt x="1046969" y="671910"/>
                  </a:lnTo>
                  <a:lnTo>
                    <a:pt x="1048956" y="674291"/>
                  </a:lnTo>
                  <a:lnTo>
                    <a:pt x="1048558" y="662385"/>
                  </a:lnTo>
                  <a:lnTo>
                    <a:pt x="1048161" y="649685"/>
                  </a:lnTo>
                  <a:lnTo>
                    <a:pt x="1048558" y="636588"/>
                  </a:lnTo>
                  <a:lnTo>
                    <a:pt x="1050147" y="622697"/>
                  </a:lnTo>
                  <a:lnTo>
                    <a:pt x="1052929" y="624682"/>
                  </a:lnTo>
                  <a:lnTo>
                    <a:pt x="1055710" y="626666"/>
                  </a:lnTo>
                  <a:lnTo>
                    <a:pt x="1058888" y="627857"/>
                  </a:lnTo>
                  <a:lnTo>
                    <a:pt x="1061669" y="629047"/>
                  </a:lnTo>
                  <a:lnTo>
                    <a:pt x="1065245" y="629841"/>
                  </a:lnTo>
                  <a:lnTo>
                    <a:pt x="1068423" y="630238"/>
                  </a:lnTo>
                  <a:lnTo>
                    <a:pt x="1075575" y="630635"/>
                  </a:lnTo>
                  <a:lnTo>
                    <a:pt x="1082726" y="630238"/>
                  </a:lnTo>
                  <a:lnTo>
                    <a:pt x="1090672" y="629047"/>
                  </a:lnTo>
                  <a:lnTo>
                    <a:pt x="1099412" y="627063"/>
                  </a:lnTo>
                  <a:lnTo>
                    <a:pt x="1108153" y="623888"/>
                  </a:lnTo>
                  <a:lnTo>
                    <a:pt x="1116894" y="621110"/>
                  </a:lnTo>
                  <a:lnTo>
                    <a:pt x="1126429" y="617141"/>
                  </a:lnTo>
                  <a:lnTo>
                    <a:pt x="1146294" y="608410"/>
                  </a:lnTo>
                  <a:lnTo>
                    <a:pt x="1187613" y="588169"/>
                  </a:lnTo>
                  <a:lnTo>
                    <a:pt x="1176886" y="592535"/>
                  </a:lnTo>
                  <a:lnTo>
                    <a:pt x="1167350" y="597297"/>
                  </a:lnTo>
                  <a:lnTo>
                    <a:pt x="1158213" y="601663"/>
                  </a:lnTo>
                  <a:lnTo>
                    <a:pt x="1149869" y="605235"/>
                  </a:lnTo>
                  <a:lnTo>
                    <a:pt x="1141923" y="607616"/>
                  </a:lnTo>
                  <a:lnTo>
                    <a:pt x="1134375" y="609203"/>
                  </a:lnTo>
                  <a:lnTo>
                    <a:pt x="1126826" y="610394"/>
                  </a:lnTo>
                  <a:lnTo>
                    <a:pt x="1120072" y="611188"/>
                  </a:lnTo>
                  <a:lnTo>
                    <a:pt x="1113318" y="611188"/>
                  </a:lnTo>
                  <a:lnTo>
                    <a:pt x="1106564" y="610791"/>
                  </a:lnTo>
                  <a:lnTo>
                    <a:pt x="1100604" y="609600"/>
                  </a:lnTo>
                  <a:lnTo>
                    <a:pt x="1094645" y="608410"/>
                  </a:lnTo>
                  <a:lnTo>
                    <a:pt x="1089083" y="606822"/>
                  </a:lnTo>
                  <a:lnTo>
                    <a:pt x="1083521" y="604044"/>
                  </a:lnTo>
                  <a:lnTo>
                    <a:pt x="1079150" y="601663"/>
                  </a:lnTo>
                  <a:lnTo>
                    <a:pt x="1073985" y="599282"/>
                  </a:lnTo>
                  <a:lnTo>
                    <a:pt x="1069615" y="596107"/>
                  </a:lnTo>
                  <a:lnTo>
                    <a:pt x="1065642" y="592931"/>
                  </a:lnTo>
                  <a:lnTo>
                    <a:pt x="1061669" y="589360"/>
                  </a:lnTo>
                  <a:lnTo>
                    <a:pt x="1058491" y="586185"/>
                  </a:lnTo>
                  <a:lnTo>
                    <a:pt x="1052134" y="579041"/>
                  </a:lnTo>
                  <a:lnTo>
                    <a:pt x="1046572" y="572294"/>
                  </a:lnTo>
                  <a:lnTo>
                    <a:pt x="1042201" y="565944"/>
                  </a:lnTo>
                  <a:lnTo>
                    <a:pt x="1039023" y="560388"/>
                  </a:lnTo>
                  <a:lnTo>
                    <a:pt x="1036639" y="555625"/>
                  </a:lnTo>
                  <a:lnTo>
                    <a:pt x="1035050" y="552053"/>
                  </a:lnTo>
                  <a:lnTo>
                    <a:pt x="1041407" y="546497"/>
                  </a:lnTo>
                  <a:lnTo>
                    <a:pt x="1049353" y="540147"/>
                  </a:lnTo>
                  <a:lnTo>
                    <a:pt x="1060477" y="532606"/>
                  </a:lnTo>
                  <a:lnTo>
                    <a:pt x="1074383" y="523478"/>
                  </a:lnTo>
                  <a:lnTo>
                    <a:pt x="1082329" y="519113"/>
                  </a:lnTo>
                  <a:lnTo>
                    <a:pt x="1090672" y="514350"/>
                  </a:lnTo>
                  <a:lnTo>
                    <a:pt x="1100207" y="509588"/>
                  </a:lnTo>
                  <a:lnTo>
                    <a:pt x="1109742" y="505619"/>
                  </a:lnTo>
                  <a:lnTo>
                    <a:pt x="1120072" y="500856"/>
                  </a:lnTo>
                  <a:lnTo>
                    <a:pt x="1130799" y="496888"/>
                  </a:lnTo>
                  <a:lnTo>
                    <a:pt x="1142321" y="492919"/>
                  </a:lnTo>
                  <a:lnTo>
                    <a:pt x="1154637" y="489347"/>
                  </a:lnTo>
                  <a:lnTo>
                    <a:pt x="1166953" y="486172"/>
                  </a:lnTo>
                  <a:lnTo>
                    <a:pt x="1179667" y="483791"/>
                  </a:lnTo>
                  <a:lnTo>
                    <a:pt x="1193175" y="481410"/>
                  </a:lnTo>
                  <a:lnTo>
                    <a:pt x="1207478" y="480219"/>
                  </a:lnTo>
                  <a:lnTo>
                    <a:pt x="1221780" y="479425"/>
                  </a:lnTo>
                  <a:close/>
                  <a:moveTo>
                    <a:pt x="301839" y="454025"/>
                  </a:moveTo>
                  <a:lnTo>
                    <a:pt x="316508" y="454422"/>
                  </a:lnTo>
                  <a:lnTo>
                    <a:pt x="330781" y="454819"/>
                  </a:lnTo>
                  <a:lnTo>
                    <a:pt x="344656" y="456803"/>
                  </a:lnTo>
                  <a:lnTo>
                    <a:pt x="358136" y="458788"/>
                  </a:lnTo>
                  <a:lnTo>
                    <a:pt x="371219" y="461169"/>
                  </a:lnTo>
                  <a:lnTo>
                    <a:pt x="383509" y="464344"/>
                  </a:lnTo>
                  <a:lnTo>
                    <a:pt x="395799" y="467916"/>
                  </a:lnTo>
                  <a:lnTo>
                    <a:pt x="406900" y="471885"/>
                  </a:lnTo>
                  <a:lnTo>
                    <a:pt x="418000" y="475853"/>
                  </a:lnTo>
                  <a:lnTo>
                    <a:pt x="428308" y="480219"/>
                  </a:lnTo>
                  <a:lnTo>
                    <a:pt x="437823" y="484981"/>
                  </a:lnTo>
                  <a:lnTo>
                    <a:pt x="446941" y="489347"/>
                  </a:lnTo>
                  <a:lnTo>
                    <a:pt x="455663" y="494110"/>
                  </a:lnTo>
                  <a:lnTo>
                    <a:pt x="463593" y="498872"/>
                  </a:lnTo>
                  <a:lnTo>
                    <a:pt x="477468" y="507206"/>
                  </a:lnTo>
                  <a:lnTo>
                    <a:pt x="488173" y="515144"/>
                  </a:lnTo>
                  <a:lnTo>
                    <a:pt x="496498" y="521097"/>
                  </a:lnTo>
                  <a:lnTo>
                    <a:pt x="503238" y="527050"/>
                  </a:lnTo>
                  <a:lnTo>
                    <a:pt x="500859" y="531019"/>
                  </a:lnTo>
                  <a:lnTo>
                    <a:pt x="498877" y="534988"/>
                  </a:lnTo>
                  <a:lnTo>
                    <a:pt x="495309" y="540941"/>
                  </a:lnTo>
                  <a:lnTo>
                    <a:pt x="491344" y="547291"/>
                  </a:lnTo>
                  <a:lnTo>
                    <a:pt x="485794" y="554038"/>
                  </a:lnTo>
                  <a:lnTo>
                    <a:pt x="479451" y="561181"/>
                  </a:lnTo>
                  <a:lnTo>
                    <a:pt x="476279" y="564753"/>
                  </a:lnTo>
                  <a:lnTo>
                    <a:pt x="472315" y="567928"/>
                  </a:lnTo>
                  <a:lnTo>
                    <a:pt x="467954" y="570707"/>
                  </a:lnTo>
                  <a:lnTo>
                    <a:pt x="463989" y="573882"/>
                  </a:lnTo>
                  <a:lnTo>
                    <a:pt x="459232" y="576660"/>
                  </a:lnTo>
                  <a:lnTo>
                    <a:pt x="454078" y="579438"/>
                  </a:lnTo>
                  <a:lnTo>
                    <a:pt x="448924" y="581422"/>
                  </a:lnTo>
                  <a:lnTo>
                    <a:pt x="443373" y="583010"/>
                  </a:lnTo>
                  <a:lnTo>
                    <a:pt x="437427" y="584994"/>
                  </a:lnTo>
                  <a:lnTo>
                    <a:pt x="431480" y="585788"/>
                  </a:lnTo>
                  <a:lnTo>
                    <a:pt x="424740" y="586185"/>
                  </a:lnTo>
                  <a:lnTo>
                    <a:pt x="418000" y="586185"/>
                  </a:lnTo>
                  <a:lnTo>
                    <a:pt x="411261" y="585788"/>
                  </a:lnTo>
                  <a:lnTo>
                    <a:pt x="403728" y="584200"/>
                  </a:lnTo>
                  <a:lnTo>
                    <a:pt x="396195" y="582216"/>
                  </a:lnTo>
                  <a:lnTo>
                    <a:pt x="388266" y="579835"/>
                  </a:lnTo>
                  <a:lnTo>
                    <a:pt x="379544" y="576263"/>
                  </a:lnTo>
                  <a:lnTo>
                    <a:pt x="370822" y="572294"/>
                  </a:lnTo>
                  <a:lnTo>
                    <a:pt x="361307" y="567531"/>
                  </a:lnTo>
                  <a:lnTo>
                    <a:pt x="350603" y="563166"/>
                  </a:lnTo>
                  <a:lnTo>
                    <a:pt x="392231" y="583010"/>
                  </a:lnTo>
                  <a:lnTo>
                    <a:pt x="411657" y="592138"/>
                  </a:lnTo>
                  <a:lnTo>
                    <a:pt x="420776" y="595710"/>
                  </a:lnTo>
                  <a:lnTo>
                    <a:pt x="429894" y="599282"/>
                  </a:lnTo>
                  <a:lnTo>
                    <a:pt x="438616" y="601663"/>
                  </a:lnTo>
                  <a:lnTo>
                    <a:pt x="446941" y="603647"/>
                  </a:lnTo>
                  <a:lnTo>
                    <a:pt x="454871" y="605235"/>
                  </a:lnTo>
                  <a:lnTo>
                    <a:pt x="462403" y="606028"/>
                  </a:lnTo>
                  <a:lnTo>
                    <a:pt x="469539" y="605632"/>
                  </a:lnTo>
                  <a:lnTo>
                    <a:pt x="472711" y="604441"/>
                  </a:lnTo>
                  <a:lnTo>
                    <a:pt x="476279" y="603647"/>
                  </a:lnTo>
                  <a:lnTo>
                    <a:pt x="479054" y="602853"/>
                  </a:lnTo>
                  <a:lnTo>
                    <a:pt x="481829" y="601266"/>
                  </a:lnTo>
                  <a:lnTo>
                    <a:pt x="485001" y="599678"/>
                  </a:lnTo>
                  <a:lnTo>
                    <a:pt x="487380" y="597694"/>
                  </a:lnTo>
                  <a:lnTo>
                    <a:pt x="489362" y="611982"/>
                  </a:lnTo>
                  <a:lnTo>
                    <a:pt x="489758" y="624682"/>
                  </a:lnTo>
                  <a:lnTo>
                    <a:pt x="489758" y="636985"/>
                  </a:lnTo>
                  <a:lnTo>
                    <a:pt x="488569" y="648891"/>
                  </a:lnTo>
                  <a:lnTo>
                    <a:pt x="490948" y="646907"/>
                  </a:lnTo>
                  <a:lnTo>
                    <a:pt x="492137" y="646510"/>
                  </a:lnTo>
                  <a:lnTo>
                    <a:pt x="493327" y="646113"/>
                  </a:lnTo>
                  <a:lnTo>
                    <a:pt x="493723" y="646510"/>
                  </a:lnTo>
                  <a:lnTo>
                    <a:pt x="494119" y="647303"/>
                  </a:lnTo>
                  <a:lnTo>
                    <a:pt x="494912" y="650875"/>
                  </a:lnTo>
                  <a:lnTo>
                    <a:pt x="495309" y="656432"/>
                  </a:lnTo>
                  <a:lnTo>
                    <a:pt x="495309" y="663575"/>
                  </a:lnTo>
                  <a:lnTo>
                    <a:pt x="494119" y="681435"/>
                  </a:lnTo>
                  <a:lnTo>
                    <a:pt x="491741" y="701279"/>
                  </a:lnTo>
                  <a:lnTo>
                    <a:pt x="489362" y="720725"/>
                  </a:lnTo>
                  <a:lnTo>
                    <a:pt x="486190" y="736600"/>
                  </a:lnTo>
                  <a:lnTo>
                    <a:pt x="485001" y="742554"/>
                  </a:lnTo>
                  <a:lnTo>
                    <a:pt x="484208" y="746522"/>
                  </a:lnTo>
                  <a:lnTo>
                    <a:pt x="483415" y="748507"/>
                  </a:lnTo>
                  <a:lnTo>
                    <a:pt x="483019" y="748507"/>
                  </a:lnTo>
                  <a:lnTo>
                    <a:pt x="482622" y="747713"/>
                  </a:lnTo>
                  <a:lnTo>
                    <a:pt x="481037" y="758032"/>
                  </a:lnTo>
                  <a:lnTo>
                    <a:pt x="479451" y="768350"/>
                  </a:lnTo>
                  <a:lnTo>
                    <a:pt x="477072" y="778272"/>
                  </a:lnTo>
                  <a:lnTo>
                    <a:pt x="474297" y="788194"/>
                  </a:lnTo>
                  <a:lnTo>
                    <a:pt x="471918" y="797719"/>
                  </a:lnTo>
                  <a:lnTo>
                    <a:pt x="468350" y="806451"/>
                  </a:lnTo>
                  <a:lnTo>
                    <a:pt x="465178" y="815976"/>
                  </a:lnTo>
                  <a:lnTo>
                    <a:pt x="460817" y="824310"/>
                  </a:lnTo>
                  <a:lnTo>
                    <a:pt x="457249" y="832644"/>
                  </a:lnTo>
                  <a:lnTo>
                    <a:pt x="452492" y="840582"/>
                  </a:lnTo>
                  <a:lnTo>
                    <a:pt x="447734" y="848122"/>
                  </a:lnTo>
                  <a:lnTo>
                    <a:pt x="443373" y="856060"/>
                  </a:lnTo>
                  <a:lnTo>
                    <a:pt x="438220" y="863204"/>
                  </a:lnTo>
                  <a:lnTo>
                    <a:pt x="432669" y="869951"/>
                  </a:lnTo>
                  <a:lnTo>
                    <a:pt x="427119" y="876301"/>
                  </a:lnTo>
                  <a:lnTo>
                    <a:pt x="421965" y="882254"/>
                  </a:lnTo>
                  <a:lnTo>
                    <a:pt x="416018" y="887810"/>
                  </a:lnTo>
                  <a:lnTo>
                    <a:pt x="410071" y="893366"/>
                  </a:lnTo>
                  <a:lnTo>
                    <a:pt x="404124" y="898922"/>
                  </a:lnTo>
                  <a:lnTo>
                    <a:pt x="398178" y="903685"/>
                  </a:lnTo>
                  <a:lnTo>
                    <a:pt x="391834" y="907654"/>
                  </a:lnTo>
                  <a:lnTo>
                    <a:pt x="385491" y="912019"/>
                  </a:lnTo>
                  <a:lnTo>
                    <a:pt x="379148" y="915591"/>
                  </a:lnTo>
                  <a:lnTo>
                    <a:pt x="372805" y="919163"/>
                  </a:lnTo>
                  <a:lnTo>
                    <a:pt x="366858" y="921941"/>
                  </a:lnTo>
                  <a:lnTo>
                    <a:pt x="360911" y="924719"/>
                  </a:lnTo>
                  <a:lnTo>
                    <a:pt x="354568" y="926704"/>
                  </a:lnTo>
                  <a:lnTo>
                    <a:pt x="348225" y="928688"/>
                  </a:lnTo>
                  <a:lnTo>
                    <a:pt x="342278" y="930276"/>
                  </a:lnTo>
                  <a:lnTo>
                    <a:pt x="335934" y="931069"/>
                  </a:lnTo>
                  <a:lnTo>
                    <a:pt x="329988" y="931863"/>
                  </a:lnTo>
                  <a:lnTo>
                    <a:pt x="324041" y="931863"/>
                  </a:lnTo>
                  <a:lnTo>
                    <a:pt x="319283" y="931863"/>
                  </a:lnTo>
                  <a:lnTo>
                    <a:pt x="314922" y="931069"/>
                  </a:lnTo>
                  <a:lnTo>
                    <a:pt x="309372" y="930276"/>
                  </a:lnTo>
                  <a:lnTo>
                    <a:pt x="304218" y="928291"/>
                  </a:lnTo>
                  <a:lnTo>
                    <a:pt x="298668" y="926704"/>
                  </a:lnTo>
                  <a:lnTo>
                    <a:pt x="293514" y="924323"/>
                  </a:lnTo>
                  <a:lnTo>
                    <a:pt x="287567" y="921544"/>
                  </a:lnTo>
                  <a:lnTo>
                    <a:pt x="281620" y="918369"/>
                  </a:lnTo>
                  <a:lnTo>
                    <a:pt x="275673" y="914797"/>
                  </a:lnTo>
                  <a:lnTo>
                    <a:pt x="269727" y="911226"/>
                  </a:lnTo>
                  <a:lnTo>
                    <a:pt x="263780" y="906860"/>
                  </a:lnTo>
                  <a:lnTo>
                    <a:pt x="257833" y="902494"/>
                  </a:lnTo>
                  <a:lnTo>
                    <a:pt x="251490" y="897732"/>
                  </a:lnTo>
                  <a:lnTo>
                    <a:pt x="245939" y="892572"/>
                  </a:lnTo>
                  <a:lnTo>
                    <a:pt x="239993" y="887016"/>
                  </a:lnTo>
                  <a:lnTo>
                    <a:pt x="234046" y="881063"/>
                  </a:lnTo>
                  <a:lnTo>
                    <a:pt x="228099" y="875110"/>
                  </a:lnTo>
                  <a:lnTo>
                    <a:pt x="222152" y="868760"/>
                  </a:lnTo>
                  <a:lnTo>
                    <a:pt x="216602" y="862013"/>
                  </a:lnTo>
                  <a:lnTo>
                    <a:pt x="210655" y="855663"/>
                  </a:lnTo>
                  <a:lnTo>
                    <a:pt x="205501" y="848122"/>
                  </a:lnTo>
                  <a:lnTo>
                    <a:pt x="200347" y="840582"/>
                  </a:lnTo>
                  <a:lnTo>
                    <a:pt x="195193" y="833041"/>
                  </a:lnTo>
                  <a:lnTo>
                    <a:pt x="190039" y="825104"/>
                  </a:lnTo>
                  <a:lnTo>
                    <a:pt x="185678" y="817166"/>
                  </a:lnTo>
                  <a:lnTo>
                    <a:pt x="181317" y="808832"/>
                  </a:lnTo>
                  <a:lnTo>
                    <a:pt x="176956" y="800101"/>
                  </a:lnTo>
                  <a:lnTo>
                    <a:pt x="173388" y="791369"/>
                  </a:lnTo>
                  <a:lnTo>
                    <a:pt x="169424" y="782638"/>
                  </a:lnTo>
                  <a:lnTo>
                    <a:pt x="166252" y="773113"/>
                  </a:lnTo>
                  <a:lnTo>
                    <a:pt x="163081" y="763985"/>
                  </a:lnTo>
                  <a:lnTo>
                    <a:pt x="160702" y="754460"/>
                  </a:lnTo>
                  <a:lnTo>
                    <a:pt x="158720" y="760413"/>
                  </a:lnTo>
                  <a:lnTo>
                    <a:pt x="155944" y="765572"/>
                  </a:lnTo>
                  <a:lnTo>
                    <a:pt x="154755" y="767160"/>
                  </a:lnTo>
                  <a:lnTo>
                    <a:pt x="153566" y="768747"/>
                  </a:lnTo>
                  <a:lnTo>
                    <a:pt x="152376" y="769541"/>
                  </a:lnTo>
                  <a:lnTo>
                    <a:pt x="151187" y="769541"/>
                  </a:lnTo>
                  <a:lnTo>
                    <a:pt x="149205" y="769144"/>
                  </a:lnTo>
                  <a:lnTo>
                    <a:pt x="148015" y="768350"/>
                  </a:lnTo>
                  <a:lnTo>
                    <a:pt x="146430" y="766763"/>
                  </a:lnTo>
                  <a:lnTo>
                    <a:pt x="145240" y="764779"/>
                  </a:lnTo>
                  <a:lnTo>
                    <a:pt x="143654" y="762397"/>
                  </a:lnTo>
                  <a:lnTo>
                    <a:pt x="142465" y="759222"/>
                  </a:lnTo>
                  <a:lnTo>
                    <a:pt x="140483" y="751682"/>
                  </a:lnTo>
                  <a:lnTo>
                    <a:pt x="138897" y="742950"/>
                  </a:lnTo>
                  <a:lnTo>
                    <a:pt x="136915" y="732632"/>
                  </a:lnTo>
                  <a:lnTo>
                    <a:pt x="136122" y="721519"/>
                  </a:lnTo>
                  <a:lnTo>
                    <a:pt x="136122" y="709216"/>
                  </a:lnTo>
                  <a:lnTo>
                    <a:pt x="136122" y="698104"/>
                  </a:lnTo>
                  <a:lnTo>
                    <a:pt x="136915" y="687785"/>
                  </a:lnTo>
                  <a:lnTo>
                    <a:pt x="138500" y="678260"/>
                  </a:lnTo>
                  <a:lnTo>
                    <a:pt x="139690" y="669528"/>
                  </a:lnTo>
                  <a:lnTo>
                    <a:pt x="141672" y="662385"/>
                  </a:lnTo>
                  <a:lnTo>
                    <a:pt x="143654" y="656432"/>
                  </a:lnTo>
                  <a:lnTo>
                    <a:pt x="145240" y="654447"/>
                  </a:lnTo>
                  <a:lnTo>
                    <a:pt x="146033" y="652066"/>
                  </a:lnTo>
                  <a:lnTo>
                    <a:pt x="147222" y="650875"/>
                  </a:lnTo>
                  <a:lnTo>
                    <a:pt x="148808" y="649685"/>
                  </a:lnTo>
                  <a:lnTo>
                    <a:pt x="144844" y="644922"/>
                  </a:lnTo>
                  <a:lnTo>
                    <a:pt x="141276" y="640557"/>
                  </a:lnTo>
                  <a:lnTo>
                    <a:pt x="138500" y="635397"/>
                  </a:lnTo>
                  <a:lnTo>
                    <a:pt x="135725" y="629841"/>
                  </a:lnTo>
                  <a:lnTo>
                    <a:pt x="133743" y="623888"/>
                  </a:lnTo>
                  <a:lnTo>
                    <a:pt x="132554" y="618728"/>
                  </a:lnTo>
                  <a:lnTo>
                    <a:pt x="131364" y="612378"/>
                  </a:lnTo>
                  <a:lnTo>
                    <a:pt x="130175" y="606425"/>
                  </a:lnTo>
                  <a:lnTo>
                    <a:pt x="130175" y="600075"/>
                  </a:lnTo>
                  <a:lnTo>
                    <a:pt x="130175" y="593725"/>
                  </a:lnTo>
                  <a:lnTo>
                    <a:pt x="130968" y="586978"/>
                  </a:lnTo>
                  <a:lnTo>
                    <a:pt x="131364" y="580628"/>
                  </a:lnTo>
                  <a:lnTo>
                    <a:pt x="132554" y="574278"/>
                  </a:lnTo>
                  <a:lnTo>
                    <a:pt x="133743" y="567531"/>
                  </a:lnTo>
                  <a:lnTo>
                    <a:pt x="136518" y="554831"/>
                  </a:lnTo>
                  <a:lnTo>
                    <a:pt x="140879" y="542528"/>
                  </a:lnTo>
                  <a:lnTo>
                    <a:pt x="145240" y="531416"/>
                  </a:lnTo>
                  <a:lnTo>
                    <a:pt x="149998" y="520700"/>
                  </a:lnTo>
                  <a:lnTo>
                    <a:pt x="154755" y="511175"/>
                  </a:lnTo>
                  <a:lnTo>
                    <a:pt x="159909" y="502841"/>
                  </a:lnTo>
                  <a:lnTo>
                    <a:pt x="163874" y="496094"/>
                  </a:lnTo>
                  <a:lnTo>
                    <a:pt x="168234" y="491728"/>
                  </a:lnTo>
                  <a:lnTo>
                    <a:pt x="169820" y="490141"/>
                  </a:lnTo>
                  <a:lnTo>
                    <a:pt x="171803" y="488950"/>
                  </a:lnTo>
                  <a:lnTo>
                    <a:pt x="180525" y="484981"/>
                  </a:lnTo>
                  <a:lnTo>
                    <a:pt x="188850" y="480616"/>
                  </a:lnTo>
                  <a:lnTo>
                    <a:pt x="197176" y="477044"/>
                  </a:lnTo>
                  <a:lnTo>
                    <a:pt x="206294" y="473472"/>
                  </a:lnTo>
                  <a:lnTo>
                    <a:pt x="214620" y="470694"/>
                  </a:lnTo>
                  <a:lnTo>
                    <a:pt x="222549" y="467519"/>
                  </a:lnTo>
                  <a:lnTo>
                    <a:pt x="239596" y="463153"/>
                  </a:lnTo>
                  <a:lnTo>
                    <a:pt x="255454" y="459581"/>
                  </a:lnTo>
                  <a:lnTo>
                    <a:pt x="270916" y="456803"/>
                  </a:lnTo>
                  <a:lnTo>
                    <a:pt x="286774" y="454819"/>
                  </a:lnTo>
                  <a:lnTo>
                    <a:pt x="301839" y="454025"/>
                  </a:lnTo>
                  <a:close/>
                  <a:moveTo>
                    <a:pt x="634999" y="33338"/>
                  </a:moveTo>
                  <a:lnTo>
                    <a:pt x="647699" y="33338"/>
                  </a:lnTo>
                  <a:lnTo>
                    <a:pt x="660003" y="33734"/>
                  </a:lnTo>
                  <a:lnTo>
                    <a:pt x="671512" y="34923"/>
                  </a:lnTo>
                  <a:lnTo>
                    <a:pt x="683418" y="36903"/>
                  </a:lnTo>
                  <a:lnTo>
                    <a:pt x="695325" y="39280"/>
                  </a:lnTo>
                  <a:lnTo>
                    <a:pt x="706437" y="42052"/>
                  </a:lnTo>
                  <a:lnTo>
                    <a:pt x="697309" y="50766"/>
                  </a:lnTo>
                  <a:lnTo>
                    <a:pt x="688975" y="59877"/>
                  </a:lnTo>
                  <a:lnTo>
                    <a:pt x="681434" y="69383"/>
                  </a:lnTo>
                  <a:lnTo>
                    <a:pt x="673893" y="79285"/>
                  </a:lnTo>
                  <a:lnTo>
                    <a:pt x="667146" y="89188"/>
                  </a:lnTo>
                  <a:lnTo>
                    <a:pt x="660796" y="99486"/>
                  </a:lnTo>
                  <a:lnTo>
                    <a:pt x="654843" y="109785"/>
                  </a:lnTo>
                  <a:lnTo>
                    <a:pt x="649287" y="120875"/>
                  </a:lnTo>
                  <a:lnTo>
                    <a:pt x="644524" y="131966"/>
                  </a:lnTo>
                  <a:lnTo>
                    <a:pt x="640556" y="143057"/>
                  </a:lnTo>
                  <a:lnTo>
                    <a:pt x="636587" y="154543"/>
                  </a:lnTo>
                  <a:lnTo>
                    <a:pt x="633809" y="166426"/>
                  </a:lnTo>
                  <a:lnTo>
                    <a:pt x="631824" y="177913"/>
                  </a:lnTo>
                  <a:lnTo>
                    <a:pt x="629840" y="189796"/>
                  </a:lnTo>
                  <a:lnTo>
                    <a:pt x="628649" y="202075"/>
                  </a:lnTo>
                  <a:lnTo>
                    <a:pt x="628649" y="214750"/>
                  </a:lnTo>
                  <a:lnTo>
                    <a:pt x="628649" y="224256"/>
                  </a:lnTo>
                  <a:lnTo>
                    <a:pt x="629443" y="233762"/>
                  </a:lnTo>
                  <a:lnTo>
                    <a:pt x="630237" y="243269"/>
                  </a:lnTo>
                  <a:lnTo>
                    <a:pt x="632221" y="252379"/>
                  </a:lnTo>
                  <a:lnTo>
                    <a:pt x="633809" y="261885"/>
                  </a:lnTo>
                  <a:lnTo>
                    <a:pt x="635793" y="270995"/>
                  </a:lnTo>
                  <a:lnTo>
                    <a:pt x="638968" y="280502"/>
                  </a:lnTo>
                  <a:lnTo>
                    <a:pt x="641746" y="289216"/>
                  </a:lnTo>
                  <a:lnTo>
                    <a:pt x="644921" y="297930"/>
                  </a:lnTo>
                  <a:lnTo>
                    <a:pt x="648890" y="306644"/>
                  </a:lnTo>
                  <a:lnTo>
                    <a:pt x="652859" y="315358"/>
                  </a:lnTo>
                  <a:lnTo>
                    <a:pt x="657224" y="323676"/>
                  </a:lnTo>
                  <a:lnTo>
                    <a:pt x="661987" y="331994"/>
                  </a:lnTo>
                  <a:lnTo>
                    <a:pt x="667543" y="340312"/>
                  </a:lnTo>
                  <a:lnTo>
                    <a:pt x="673099" y="348630"/>
                  </a:lnTo>
                  <a:lnTo>
                    <a:pt x="678656" y="356552"/>
                  </a:lnTo>
                  <a:lnTo>
                    <a:pt x="667146" y="358928"/>
                  </a:lnTo>
                  <a:lnTo>
                    <a:pt x="655240" y="360513"/>
                  </a:lnTo>
                  <a:lnTo>
                    <a:pt x="643731" y="362097"/>
                  </a:lnTo>
                  <a:lnTo>
                    <a:pt x="573087" y="436563"/>
                  </a:lnTo>
                  <a:lnTo>
                    <a:pt x="552846" y="352195"/>
                  </a:lnTo>
                  <a:lnTo>
                    <a:pt x="541337" y="348630"/>
                  </a:lnTo>
                  <a:lnTo>
                    <a:pt x="530224" y="343877"/>
                  </a:lnTo>
                  <a:lnTo>
                    <a:pt x="519509" y="338332"/>
                  </a:lnTo>
                  <a:lnTo>
                    <a:pt x="508793" y="332390"/>
                  </a:lnTo>
                  <a:lnTo>
                    <a:pt x="499268" y="326053"/>
                  </a:lnTo>
                  <a:lnTo>
                    <a:pt x="490140" y="319319"/>
                  </a:lnTo>
                  <a:lnTo>
                    <a:pt x="481409" y="311793"/>
                  </a:lnTo>
                  <a:lnTo>
                    <a:pt x="473471" y="303871"/>
                  </a:lnTo>
                  <a:lnTo>
                    <a:pt x="465931" y="295553"/>
                  </a:lnTo>
                  <a:lnTo>
                    <a:pt x="459184" y="286443"/>
                  </a:lnTo>
                  <a:lnTo>
                    <a:pt x="453231" y="277333"/>
                  </a:lnTo>
                  <a:lnTo>
                    <a:pt x="447674" y="267827"/>
                  </a:lnTo>
                  <a:lnTo>
                    <a:pt x="443309" y="257924"/>
                  </a:lnTo>
                  <a:lnTo>
                    <a:pt x="439737" y="247626"/>
                  </a:lnTo>
                  <a:lnTo>
                    <a:pt x="436959" y="236535"/>
                  </a:lnTo>
                  <a:lnTo>
                    <a:pt x="434578" y="225444"/>
                  </a:lnTo>
                  <a:lnTo>
                    <a:pt x="433784" y="217126"/>
                  </a:lnTo>
                  <a:lnTo>
                    <a:pt x="433387" y="208808"/>
                  </a:lnTo>
                  <a:lnTo>
                    <a:pt x="433387" y="200490"/>
                  </a:lnTo>
                  <a:lnTo>
                    <a:pt x="434181" y="192568"/>
                  </a:lnTo>
                  <a:lnTo>
                    <a:pt x="434974" y="183854"/>
                  </a:lnTo>
                  <a:lnTo>
                    <a:pt x="436959" y="175932"/>
                  </a:lnTo>
                  <a:lnTo>
                    <a:pt x="438943" y="168011"/>
                  </a:lnTo>
                  <a:lnTo>
                    <a:pt x="441324" y="160089"/>
                  </a:lnTo>
                  <a:lnTo>
                    <a:pt x="444499" y="152563"/>
                  </a:lnTo>
                  <a:lnTo>
                    <a:pt x="447674" y="145037"/>
                  </a:lnTo>
                  <a:lnTo>
                    <a:pt x="451643" y="137115"/>
                  </a:lnTo>
                  <a:lnTo>
                    <a:pt x="456009" y="129985"/>
                  </a:lnTo>
                  <a:lnTo>
                    <a:pt x="460374" y="122856"/>
                  </a:lnTo>
                  <a:lnTo>
                    <a:pt x="465534" y="115726"/>
                  </a:lnTo>
                  <a:lnTo>
                    <a:pt x="471090" y="108992"/>
                  </a:lnTo>
                  <a:lnTo>
                    <a:pt x="476646" y="102259"/>
                  </a:lnTo>
                  <a:lnTo>
                    <a:pt x="482996" y="95921"/>
                  </a:lnTo>
                  <a:lnTo>
                    <a:pt x="488949" y="89980"/>
                  </a:lnTo>
                  <a:lnTo>
                    <a:pt x="495696" y="84434"/>
                  </a:lnTo>
                  <a:lnTo>
                    <a:pt x="503237" y="78889"/>
                  </a:lnTo>
                  <a:lnTo>
                    <a:pt x="510778" y="73344"/>
                  </a:lnTo>
                  <a:lnTo>
                    <a:pt x="518318" y="68195"/>
                  </a:lnTo>
                  <a:lnTo>
                    <a:pt x="526256" y="63441"/>
                  </a:lnTo>
                  <a:lnTo>
                    <a:pt x="534590" y="59084"/>
                  </a:lnTo>
                  <a:lnTo>
                    <a:pt x="543321" y="54727"/>
                  </a:lnTo>
                  <a:lnTo>
                    <a:pt x="552449" y="51162"/>
                  </a:lnTo>
                  <a:lnTo>
                    <a:pt x="561181" y="47598"/>
                  </a:lnTo>
                  <a:lnTo>
                    <a:pt x="570309" y="44429"/>
                  </a:lnTo>
                  <a:lnTo>
                    <a:pt x="580231" y="41656"/>
                  </a:lnTo>
                  <a:lnTo>
                    <a:pt x="589756" y="39280"/>
                  </a:lnTo>
                  <a:lnTo>
                    <a:pt x="600074" y="37299"/>
                  </a:lnTo>
                  <a:lnTo>
                    <a:pt x="609996" y="35319"/>
                  </a:lnTo>
                  <a:lnTo>
                    <a:pt x="622696" y="34130"/>
                  </a:lnTo>
                  <a:lnTo>
                    <a:pt x="634999" y="33338"/>
                  </a:lnTo>
                  <a:close/>
                  <a:moveTo>
                    <a:pt x="942975" y="0"/>
                  </a:moveTo>
                  <a:lnTo>
                    <a:pt x="956886" y="396"/>
                  </a:lnTo>
                  <a:lnTo>
                    <a:pt x="970400" y="793"/>
                  </a:lnTo>
                  <a:lnTo>
                    <a:pt x="983119" y="2378"/>
                  </a:lnTo>
                  <a:lnTo>
                    <a:pt x="996236" y="4359"/>
                  </a:lnTo>
                  <a:lnTo>
                    <a:pt x="1009352" y="6737"/>
                  </a:lnTo>
                  <a:lnTo>
                    <a:pt x="1022071" y="9907"/>
                  </a:lnTo>
                  <a:lnTo>
                    <a:pt x="1034392" y="13078"/>
                  </a:lnTo>
                  <a:lnTo>
                    <a:pt x="1046714" y="17040"/>
                  </a:lnTo>
                  <a:lnTo>
                    <a:pt x="1058638" y="21003"/>
                  </a:lnTo>
                  <a:lnTo>
                    <a:pt x="1069767" y="25759"/>
                  </a:lnTo>
                  <a:lnTo>
                    <a:pt x="1080896" y="31307"/>
                  </a:lnTo>
                  <a:lnTo>
                    <a:pt x="1091628" y="36855"/>
                  </a:lnTo>
                  <a:lnTo>
                    <a:pt x="1102359" y="42403"/>
                  </a:lnTo>
                  <a:lnTo>
                    <a:pt x="1112693" y="48743"/>
                  </a:lnTo>
                  <a:lnTo>
                    <a:pt x="1121835" y="55480"/>
                  </a:lnTo>
                  <a:lnTo>
                    <a:pt x="1130977" y="62613"/>
                  </a:lnTo>
                  <a:lnTo>
                    <a:pt x="1140119" y="70143"/>
                  </a:lnTo>
                  <a:lnTo>
                    <a:pt x="1148465" y="78465"/>
                  </a:lnTo>
                  <a:lnTo>
                    <a:pt x="1156415" y="86390"/>
                  </a:lnTo>
                  <a:lnTo>
                    <a:pt x="1163966" y="94712"/>
                  </a:lnTo>
                  <a:lnTo>
                    <a:pt x="1170723" y="103431"/>
                  </a:lnTo>
                  <a:lnTo>
                    <a:pt x="1177083" y="112545"/>
                  </a:lnTo>
                  <a:lnTo>
                    <a:pt x="1183045" y="121660"/>
                  </a:lnTo>
                  <a:lnTo>
                    <a:pt x="1188609" y="130774"/>
                  </a:lnTo>
                  <a:lnTo>
                    <a:pt x="1192982" y="141078"/>
                  </a:lnTo>
                  <a:lnTo>
                    <a:pt x="1197354" y="150589"/>
                  </a:lnTo>
                  <a:lnTo>
                    <a:pt x="1201328" y="160892"/>
                  </a:lnTo>
                  <a:lnTo>
                    <a:pt x="1204111" y="171195"/>
                  </a:lnTo>
                  <a:lnTo>
                    <a:pt x="1206098" y="181895"/>
                  </a:lnTo>
                  <a:lnTo>
                    <a:pt x="1208085" y="192991"/>
                  </a:lnTo>
                  <a:lnTo>
                    <a:pt x="1209278" y="203294"/>
                  </a:lnTo>
                  <a:lnTo>
                    <a:pt x="1209675" y="214787"/>
                  </a:lnTo>
                  <a:lnTo>
                    <a:pt x="1209278" y="225486"/>
                  </a:lnTo>
                  <a:lnTo>
                    <a:pt x="1208085" y="236582"/>
                  </a:lnTo>
                  <a:lnTo>
                    <a:pt x="1206098" y="247282"/>
                  </a:lnTo>
                  <a:lnTo>
                    <a:pt x="1204111" y="257586"/>
                  </a:lnTo>
                  <a:lnTo>
                    <a:pt x="1201328" y="268285"/>
                  </a:lnTo>
                  <a:lnTo>
                    <a:pt x="1197354" y="278192"/>
                  </a:lnTo>
                  <a:lnTo>
                    <a:pt x="1192982" y="288496"/>
                  </a:lnTo>
                  <a:lnTo>
                    <a:pt x="1188609" y="298007"/>
                  </a:lnTo>
                  <a:lnTo>
                    <a:pt x="1183045" y="307914"/>
                  </a:lnTo>
                  <a:lnTo>
                    <a:pt x="1177083" y="317028"/>
                  </a:lnTo>
                  <a:lnTo>
                    <a:pt x="1170723" y="325747"/>
                  </a:lnTo>
                  <a:lnTo>
                    <a:pt x="1163966" y="334861"/>
                  </a:lnTo>
                  <a:lnTo>
                    <a:pt x="1156415" y="343183"/>
                  </a:lnTo>
                  <a:lnTo>
                    <a:pt x="1148465" y="351109"/>
                  </a:lnTo>
                  <a:lnTo>
                    <a:pt x="1140119" y="358638"/>
                  </a:lnTo>
                  <a:lnTo>
                    <a:pt x="1130977" y="366168"/>
                  </a:lnTo>
                  <a:lnTo>
                    <a:pt x="1121835" y="373301"/>
                  </a:lnTo>
                  <a:lnTo>
                    <a:pt x="1112693" y="380038"/>
                  </a:lnTo>
                  <a:lnTo>
                    <a:pt x="1102359" y="386378"/>
                  </a:lnTo>
                  <a:lnTo>
                    <a:pt x="1091628" y="392323"/>
                  </a:lnTo>
                  <a:lnTo>
                    <a:pt x="1080896" y="398267"/>
                  </a:lnTo>
                  <a:lnTo>
                    <a:pt x="1069767" y="403419"/>
                  </a:lnTo>
                  <a:lnTo>
                    <a:pt x="1058638" y="407778"/>
                  </a:lnTo>
                  <a:lnTo>
                    <a:pt x="1046714" y="412137"/>
                  </a:lnTo>
                  <a:lnTo>
                    <a:pt x="1034392" y="416496"/>
                  </a:lnTo>
                  <a:lnTo>
                    <a:pt x="1022071" y="419666"/>
                  </a:lnTo>
                  <a:lnTo>
                    <a:pt x="1009352" y="422440"/>
                  </a:lnTo>
                  <a:lnTo>
                    <a:pt x="996236" y="424818"/>
                  </a:lnTo>
                  <a:lnTo>
                    <a:pt x="983119" y="426799"/>
                  </a:lnTo>
                  <a:lnTo>
                    <a:pt x="970400" y="427988"/>
                  </a:lnTo>
                  <a:lnTo>
                    <a:pt x="956886" y="429177"/>
                  </a:lnTo>
                  <a:lnTo>
                    <a:pt x="942975" y="429573"/>
                  </a:lnTo>
                  <a:lnTo>
                    <a:pt x="931051" y="429573"/>
                  </a:lnTo>
                  <a:lnTo>
                    <a:pt x="923897" y="438292"/>
                  </a:lnTo>
                  <a:lnTo>
                    <a:pt x="921512" y="440669"/>
                  </a:lnTo>
                  <a:lnTo>
                    <a:pt x="920320" y="442651"/>
                  </a:lnTo>
                  <a:lnTo>
                    <a:pt x="919525" y="444632"/>
                  </a:lnTo>
                  <a:lnTo>
                    <a:pt x="918730" y="447010"/>
                  </a:lnTo>
                  <a:lnTo>
                    <a:pt x="918332" y="449784"/>
                  </a:lnTo>
                  <a:lnTo>
                    <a:pt x="917935" y="453351"/>
                  </a:lnTo>
                  <a:lnTo>
                    <a:pt x="917537" y="457710"/>
                  </a:lnTo>
                  <a:lnTo>
                    <a:pt x="917935" y="468806"/>
                  </a:lnTo>
                  <a:lnTo>
                    <a:pt x="919127" y="484657"/>
                  </a:lnTo>
                  <a:lnTo>
                    <a:pt x="921512" y="506056"/>
                  </a:lnTo>
                  <a:lnTo>
                    <a:pt x="925487" y="533400"/>
                  </a:lnTo>
                  <a:lnTo>
                    <a:pt x="803862" y="397474"/>
                  </a:lnTo>
                  <a:lnTo>
                    <a:pt x="799490" y="395493"/>
                  </a:lnTo>
                  <a:lnTo>
                    <a:pt x="785578" y="387171"/>
                  </a:lnTo>
                  <a:lnTo>
                    <a:pt x="772064" y="378849"/>
                  </a:lnTo>
                  <a:lnTo>
                    <a:pt x="759346" y="370131"/>
                  </a:lnTo>
                  <a:lnTo>
                    <a:pt x="747819" y="360223"/>
                  </a:lnTo>
                  <a:lnTo>
                    <a:pt x="736690" y="350713"/>
                  </a:lnTo>
                  <a:lnTo>
                    <a:pt x="726753" y="339617"/>
                  </a:lnTo>
                  <a:lnTo>
                    <a:pt x="717214" y="328917"/>
                  </a:lnTo>
                  <a:lnTo>
                    <a:pt x="708867" y="317425"/>
                  </a:lnTo>
                  <a:lnTo>
                    <a:pt x="701713" y="305536"/>
                  </a:lnTo>
                  <a:lnTo>
                    <a:pt x="694956" y="293251"/>
                  </a:lnTo>
                  <a:lnTo>
                    <a:pt x="689391" y="280966"/>
                  </a:lnTo>
                  <a:lnTo>
                    <a:pt x="687007" y="274626"/>
                  </a:lnTo>
                  <a:lnTo>
                    <a:pt x="684622" y="268285"/>
                  </a:lnTo>
                  <a:lnTo>
                    <a:pt x="682635" y="261548"/>
                  </a:lnTo>
                  <a:lnTo>
                    <a:pt x="681045" y="255208"/>
                  </a:lnTo>
                  <a:lnTo>
                    <a:pt x="679852" y="248471"/>
                  </a:lnTo>
                  <a:lnTo>
                    <a:pt x="678660" y="241734"/>
                  </a:lnTo>
                  <a:lnTo>
                    <a:pt x="677467" y="234997"/>
                  </a:lnTo>
                  <a:lnTo>
                    <a:pt x="676673" y="228260"/>
                  </a:lnTo>
                  <a:lnTo>
                    <a:pt x="676275" y="221524"/>
                  </a:lnTo>
                  <a:lnTo>
                    <a:pt x="676275" y="214787"/>
                  </a:lnTo>
                  <a:lnTo>
                    <a:pt x="676673" y="203294"/>
                  </a:lnTo>
                  <a:lnTo>
                    <a:pt x="677467" y="192991"/>
                  </a:lnTo>
                  <a:lnTo>
                    <a:pt x="679455" y="181895"/>
                  </a:lnTo>
                  <a:lnTo>
                    <a:pt x="681840" y="171195"/>
                  </a:lnTo>
                  <a:lnTo>
                    <a:pt x="684622" y="160892"/>
                  </a:lnTo>
                  <a:lnTo>
                    <a:pt x="688199" y="150589"/>
                  </a:lnTo>
                  <a:lnTo>
                    <a:pt x="692571" y="141078"/>
                  </a:lnTo>
                  <a:lnTo>
                    <a:pt x="696943" y="130774"/>
                  </a:lnTo>
                  <a:lnTo>
                    <a:pt x="702508" y="121660"/>
                  </a:lnTo>
                  <a:lnTo>
                    <a:pt x="708470" y="112545"/>
                  </a:lnTo>
                  <a:lnTo>
                    <a:pt x="714829" y="103431"/>
                  </a:lnTo>
                  <a:lnTo>
                    <a:pt x="721984" y="94712"/>
                  </a:lnTo>
                  <a:lnTo>
                    <a:pt x="729138" y="86390"/>
                  </a:lnTo>
                  <a:lnTo>
                    <a:pt x="737087" y="78465"/>
                  </a:lnTo>
                  <a:lnTo>
                    <a:pt x="745434" y="70143"/>
                  </a:lnTo>
                  <a:lnTo>
                    <a:pt x="754576" y="62613"/>
                  </a:lnTo>
                  <a:lnTo>
                    <a:pt x="763718" y="55480"/>
                  </a:lnTo>
                  <a:lnTo>
                    <a:pt x="773654" y="48743"/>
                  </a:lnTo>
                  <a:lnTo>
                    <a:pt x="783591" y="42403"/>
                  </a:lnTo>
                  <a:lnTo>
                    <a:pt x="793925" y="36855"/>
                  </a:lnTo>
                  <a:lnTo>
                    <a:pt x="804657" y="31307"/>
                  </a:lnTo>
                  <a:lnTo>
                    <a:pt x="815786" y="25759"/>
                  </a:lnTo>
                  <a:lnTo>
                    <a:pt x="827710" y="21003"/>
                  </a:lnTo>
                  <a:lnTo>
                    <a:pt x="839236" y="17040"/>
                  </a:lnTo>
                  <a:lnTo>
                    <a:pt x="851160" y="13078"/>
                  </a:lnTo>
                  <a:lnTo>
                    <a:pt x="863879" y="9907"/>
                  </a:lnTo>
                  <a:lnTo>
                    <a:pt x="876598" y="6737"/>
                  </a:lnTo>
                  <a:lnTo>
                    <a:pt x="889317" y="4359"/>
                  </a:lnTo>
                  <a:lnTo>
                    <a:pt x="902434" y="2378"/>
                  </a:lnTo>
                  <a:lnTo>
                    <a:pt x="915947" y="793"/>
                  </a:lnTo>
                  <a:lnTo>
                    <a:pt x="929461" y="396"/>
                  </a:lnTo>
                  <a:lnTo>
                    <a:pt x="942975"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itchFamily="2" charset="-122"/>
              </a:endParaRPr>
            </a:p>
          </p:txBody>
        </p:sp>
      </p:grpSp>
      <p:grpSp>
        <p:nvGrpSpPr>
          <p:cNvPr id="11" name="组合 10"/>
          <p:cNvGrpSpPr/>
          <p:nvPr/>
        </p:nvGrpSpPr>
        <p:grpSpPr>
          <a:xfrm>
            <a:off x="1779676" y="3739085"/>
            <a:ext cx="796226" cy="303118"/>
            <a:chOff x="1932076" y="3739085"/>
            <a:chExt cx="796226" cy="303118"/>
          </a:xfrm>
          <a:solidFill>
            <a:schemeClr val="accent1"/>
          </a:solidFill>
        </p:grpSpPr>
        <p:sp>
          <p:nvSpPr>
            <p:cNvPr id="12" name="MH_Other_1"/>
            <p:cNvSpPr/>
            <p:nvPr>
              <p:custDataLst>
                <p:tags r:id="rId18"/>
              </p:custDataLst>
            </p:nvPr>
          </p:nvSpPr>
          <p:spPr>
            <a:xfrm>
              <a:off x="1932076" y="3739085"/>
              <a:ext cx="796226" cy="303118"/>
            </a:xfrm>
            <a:prstGeom prst="ellipse">
              <a:avLst/>
            </a:prstGeom>
            <a:grpFill/>
            <a:ln w="50800">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70000" lnSpcReduction="20000"/>
            </a:bodyPr>
            <a:lstStyle/>
            <a:p>
              <a:pPr algn="ctr" eaLnBrk="1" fontAlgn="auto" hangingPunct="1">
                <a:spcBef>
                  <a:spcPts val="0"/>
                </a:spcBef>
                <a:spcAft>
                  <a:spcPts val="0"/>
                </a:spcAft>
                <a:defRPr/>
              </a:pPr>
              <a:endParaRPr lang="zh-CN" altLang="en-US" sz="1400">
                <a:solidFill>
                  <a:schemeClr val="tx1"/>
                </a:solidFill>
              </a:endParaRPr>
            </a:p>
          </p:txBody>
        </p:sp>
        <p:sp>
          <p:nvSpPr>
            <p:cNvPr id="13" name="MH_Other_3"/>
            <p:cNvSpPr/>
            <p:nvPr>
              <p:custDataLst>
                <p:tags r:id="rId19"/>
              </p:custDataLst>
            </p:nvPr>
          </p:nvSpPr>
          <p:spPr>
            <a:xfrm>
              <a:off x="2232604" y="3864305"/>
              <a:ext cx="195170" cy="457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sz="1400">
                <a:solidFill>
                  <a:schemeClr val="tx1"/>
                </a:solidFill>
              </a:endParaRPr>
            </a:p>
          </p:txBody>
        </p:sp>
        <p:sp>
          <p:nvSpPr>
            <p:cNvPr id="14" name="MH_Other_4"/>
            <p:cNvSpPr/>
            <p:nvPr>
              <p:custDataLst>
                <p:tags r:id="rId20"/>
              </p:custDataLst>
            </p:nvPr>
          </p:nvSpPr>
          <p:spPr>
            <a:xfrm>
              <a:off x="2209012" y="3859123"/>
              <a:ext cx="236622" cy="561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sz="1400">
                <a:solidFill>
                  <a:schemeClr val="tx1"/>
                </a:solidFill>
              </a:endParaRPr>
            </a:p>
          </p:txBody>
        </p:sp>
      </p:grpSp>
      <p:grpSp>
        <p:nvGrpSpPr>
          <p:cNvPr id="15" name="组合 14"/>
          <p:cNvGrpSpPr/>
          <p:nvPr/>
        </p:nvGrpSpPr>
        <p:grpSpPr>
          <a:xfrm>
            <a:off x="1875534" y="2978267"/>
            <a:ext cx="604510" cy="760818"/>
            <a:chOff x="2027934" y="2978267"/>
            <a:chExt cx="604510" cy="760818"/>
          </a:xfrm>
        </p:grpSpPr>
        <p:sp>
          <p:nvSpPr>
            <p:cNvPr id="16" name="MH_Other_2"/>
            <p:cNvSpPr/>
            <p:nvPr>
              <p:custDataLst>
                <p:tags r:id="rId16"/>
              </p:custDataLst>
            </p:nvPr>
          </p:nvSpPr>
          <p:spPr>
            <a:xfrm rot="8100000">
              <a:off x="2027934" y="2978267"/>
              <a:ext cx="604510" cy="604509"/>
            </a:xfrm>
            <a:prstGeom prst="teardrop">
              <a:avLst>
                <a:gd name="adj" fmla="val 12440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endParaRPr lang="zh-CN" altLang="en-US" sz="1400">
                <a:solidFill>
                  <a:schemeClr val="tx1"/>
                </a:solidFill>
              </a:endParaRPr>
            </a:p>
          </p:txBody>
        </p:sp>
        <p:sp>
          <p:nvSpPr>
            <p:cNvPr id="17" name="MH_Other_5"/>
            <p:cNvSpPr/>
            <p:nvPr>
              <p:custDataLst>
                <p:tags r:id="rId17"/>
              </p:custDataLst>
            </p:nvPr>
          </p:nvSpPr>
          <p:spPr>
            <a:xfrm rot="10800000">
              <a:off x="2266283" y="3628546"/>
              <a:ext cx="127811" cy="110539"/>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sz="1400">
                <a:solidFill>
                  <a:schemeClr val="tx1"/>
                </a:solidFill>
              </a:endParaRPr>
            </a:p>
          </p:txBody>
        </p:sp>
        <p:sp>
          <p:nvSpPr>
            <p:cNvPr id="18" name="KSO_Shape"/>
            <p:cNvSpPr/>
            <p:nvPr/>
          </p:nvSpPr>
          <p:spPr bwMode="auto">
            <a:xfrm>
              <a:off x="2206145" y="3112986"/>
              <a:ext cx="242356" cy="330485"/>
            </a:xfrm>
            <a:custGeom>
              <a:avLst/>
              <a:gdLst>
                <a:gd name="T0" fmla="*/ 1043490 w 1727200"/>
                <a:gd name="T1" fmla="*/ 1889661 h 2355851"/>
                <a:gd name="T2" fmla="*/ 971954 w 1727200"/>
                <a:gd name="T3" fmla="*/ 1879217 h 2355851"/>
                <a:gd name="T4" fmla="*/ 908642 w 1727200"/>
                <a:gd name="T5" fmla="*/ 1873228 h 2355851"/>
                <a:gd name="T6" fmla="*/ 805395 w 1727200"/>
                <a:gd name="T7" fmla="*/ 1891200 h 2355851"/>
                <a:gd name="T8" fmla="*/ 294377 w 1727200"/>
                <a:gd name="T9" fmla="*/ 1864112 h 2355851"/>
                <a:gd name="T10" fmla="*/ 204319 w 1727200"/>
                <a:gd name="T11" fmla="*/ 1859188 h 2355851"/>
                <a:gd name="T12" fmla="*/ 403037 w 1727200"/>
                <a:gd name="T13" fmla="*/ 1831093 h 2355851"/>
                <a:gd name="T14" fmla="*/ 385153 w 1727200"/>
                <a:gd name="T15" fmla="*/ 1875835 h 2355851"/>
                <a:gd name="T16" fmla="*/ 314255 w 1727200"/>
                <a:gd name="T17" fmla="*/ 1828555 h 2355851"/>
                <a:gd name="T18" fmla="*/ 1396680 w 1727200"/>
                <a:gd name="T19" fmla="*/ 1673890 h 2355851"/>
                <a:gd name="T20" fmla="*/ 1158484 w 1727200"/>
                <a:gd name="T21" fmla="*/ 1682254 h 2355851"/>
                <a:gd name="T22" fmla="*/ 1397000 w 1727200"/>
                <a:gd name="T23" fmla="*/ 1515868 h 2355851"/>
                <a:gd name="T24" fmla="*/ 987568 w 1727200"/>
                <a:gd name="T25" fmla="*/ 1490804 h 2355851"/>
                <a:gd name="T26" fmla="*/ 1253277 w 1727200"/>
                <a:gd name="T27" fmla="*/ 1471432 h 2355851"/>
                <a:gd name="T28" fmla="*/ 1237020 w 1727200"/>
                <a:gd name="T29" fmla="*/ 1450572 h 2355851"/>
                <a:gd name="T30" fmla="*/ 1230964 w 1727200"/>
                <a:gd name="T31" fmla="*/ 1399867 h 2355851"/>
                <a:gd name="T32" fmla="*/ 604919 w 1727200"/>
                <a:gd name="T33" fmla="*/ 1195760 h 2355851"/>
                <a:gd name="T34" fmla="*/ 622850 w 1727200"/>
                <a:gd name="T35" fmla="*/ 1257377 h 2355851"/>
                <a:gd name="T36" fmla="*/ 583786 w 1727200"/>
                <a:gd name="T37" fmla="*/ 1172011 h 2355851"/>
                <a:gd name="T38" fmla="*/ 952240 w 1727200"/>
                <a:gd name="T39" fmla="*/ 984723 h 2355851"/>
                <a:gd name="T40" fmla="*/ 1237109 w 1727200"/>
                <a:gd name="T41" fmla="*/ 829944 h 2355851"/>
                <a:gd name="T42" fmla="*/ 1296524 w 1727200"/>
                <a:gd name="T43" fmla="*/ 1344054 h 2355851"/>
                <a:gd name="T44" fmla="*/ 1222657 w 1727200"/>
                <a:gd name="T45" fmla="*/ 1307767 h 2355851"/>
                <a:gd name="T46" fmla="*/ 1156498 w 1727200"/>
                <a:gd name="T47" fmla="*/ 1377129 h 2355851"/>
                <a:gd name="T48" fmla="*/ 962517 w 1727200"/>
                <a:gd name="T49" fmla="*/ 1487272 h 2355851"/>
                <a:gd name="T50" fmla="*/ 740274 w 1727200"/>
                <a:gd name="T51" fmla="*/ 1122482 h 2355851"/>
                <a:gd name="T52" fmla="*/ 841118 w 1727200"/>
                <a:gd name="T53" fmla="*/ 781135 h 2355851"/>
                <a:gd name="T54" fmla="*/ 430898 w 1727200"/>
                <a:gd name="T55" fmla="*/ 801009 h 2355851"/>
                <a:gd name="T56" fmla="*/ 461998 w 1727200"/>
                <a:gd name="T57" fmla="*/ 1129855 h 2355851"/>
                <a:gd name="T58" fmla="*/ 426089 w 1727200"/>
                <a:gd name="T59" fmla="*/ 1378495 h 2355851"/>
                <a:gd name="T60" fmla="*/ 70855 w 1727200"/>
                <a:gd name="T61" fmla="*/ 1387478 h 2355851"/>
                <a:gd name="T62" fmla="*/ 4488 w 1727200"/>
                <a:gd name="T63" fmla="*/ 1088468 h 2355851"/>
                <a:gd name="T64" fmla="*/ 57068 w 1727200"/>
                <a:gd name="T65" fmla="*/ 810313 h 2355851"/>
                <a:gd name="T66" fmla="*/ 331509 w 1727200"/>
                <a:gd name="T67" fmla="*/ 787534 h 2355851"/>
                <a:gd name="T68" fmla="*/ 125811 w 1727200"/>
                <a:gd name="T69" fmla="*/ 501282 h 2355851"/>
                <a:gd name="T70" fmla="*/ 1024838 w 1727200"/>
                <a:gd name="T71" fmla="*/ 389600 h 2355851"/>
                <a:gd name="T72" fmla="*/ 1138915 w 1727200"/>
                <a:gd name="T73" fmla="*/ 510268 h 2355851"/>
                <a:gd name="T74" fmla="*/ 1127025 w 1727200"/>
                <a:gd name="T75" fmla="*/ 638637 h 2355851"/>
                <a:gd name="T76" fmla="*/ 1059865 w 1727200"/>
                <a:gd name="T77" fmla="*/ 727854 h 2355851"/>
                <a:gd name="T78" fmla="*/ 942253 w 1727200"/>
                <a:gd name="T79" fmla="*/ 763476 h 2355851"/>
                <a:gd name="T80" fmla="*/ 853240 w 1727200"/>
                <a:gd name="T81" fmla="*/ 625158 h 2355851"/>
                <a:gd name="T82" fmla="*/ 861595 w 1727200"/>
                <a:gd name="T83" fmla="*/ 509305 h 2355851"/>
                <a:gd name="T84" fmla="*/ 872842 w 1727200"/>
                <a:gd name="T85" fmla="*/ 486520 h 2355851"/>
                <a:gd name="T86" fmla="*/ 954142 w 1727200"/>
                <a:gd name="T87" fmla="*/ 391205 h 2355851"/>
                <a:gd name="T88" fmla="*/ 400618 w 1727200"/>
                <a:gd name="T89" fmla="*/ 437418 h 2355851"/>
                <a:gd name="T90" fmla="*/ 332958 w 1727200"/>
                <a:gd name="T91" fmla="*/ 478818 h 2355851"/>
                <a:gd name="T92" fmla="*/ 400618 w 1727200"/>
                <a:gd name="T93" fmla="*/ 536583 h 2355851"/>
                <a:gd name="T94" fmla="*/ 341295 w 1727200"/>
                <a:gd name="T95" fmla="*/ 713413 h 2355851"/>
                <a:gd name="T96" fmla="*/ 222971 w 1727200"/>
                <a:gd name="T97" fmla="*/ 739728 h 2355851"/>
                <a:gd name="T98" fmla="*/ 126131 w 1727200"/>
                <a:gd name="T99" fmla="*/ 619061 h 2355851"/>
                <a:gd name="T100" fmla="*/ 120359 w 1727200"/>
                <a:gd name="T101" fmla="*/ 525352 h 2355851"/>
                <a:gd name="T102" fmla="*/ 146013 w 1727200"/>
                <a:gd name="T103" fmla="*/ 392168 h 2355851"/>
                <a:gd name="T104" fmla="*/ 525159 w 1727200"/>
                <a:gd name="T105" fmla="*/ 97743 h 2355851"/>
                <a:gd name="T106" fmla="*/ 539603 w 1727200"/>
                <a:gd name="T107" fmla="*/ 290238 h 2355851"/>
                <a:gd name="T108" fmla="*/ 351817 w 1727200"/>
                <a:gd name="T109" fmla="*/ 148669 h 2355851"/>
                <a:gd name="T110" fmla="*/ 477009 w 1727200"/>
                <a:gd name="T111" fmla="*/ 31763 h 2355851"/>
                <a:gd name="T112" fmla="*/ 941443 w 1727200"/>
                <a:gd name="T113" fmla="*/ 76586 h 2355851"/>
                <a:gd name="T114" fmla="*/ 935336 w 1727200"/>
                <a:gd name="T115" fmla="*/ 277506 h 2355851"/>
                <a:gd name="T116" fmla="*/ 743090 w 1727200"/>
                <a:gd name="T117" fmla="*/ 361463 h 2355851"/>
                <a:gd name="T118" fmla="*/ 549880 w 1727200"/>
                <a:gd name="T119" fmla="*/ 200920 h 2355851"/>
                <a:gd name="T120" fmla="*/ 642145 w 1727200"/>
                <a:gd name="T121" fmla="*/ 29802 h 235585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727200" h="2355851">
                  <a:moveTo>
                    <a:pt x="1251043" y="2284413"/>
                  </a:moveTo>
                  <a:lnTo>
                    <a:pt x="1346200" y="2284413"/>
                  </a:lnTo>
                  <a:lnTo>
                    <a:pt x="1345016" y="2287238"/>
                  </a:lnTo>
                  <a:lnTo>
                    <a:pt x="1345410" y="2288853"/>
                  </a:lnTo>
                  <a:lnTo>
                    <a:pt x="1345410" y="2291275"/>
                  </a:lnTo>
                  <a:lnTo>
                    <a:pt x="1345805" y="2294503"/>
                  </a:lnTo>
                  <a:lnTo>
                    <a:pt x="1345410" y="2299347"/>
                  </a:lnTo>
                  <a:lnTo>
                    <a:pt x="1345016" y="2305804"/>
                  </a:lnTo>
                  <a:lnTo>
                    <a:pt x="1343831" y="2313473"/>
                  </a:lnTo>
                  <a:lnTo>
                    <a:pt x="1341857" y="2322756"/>
                  </a:lnTo>
                  <a:lnTo>
                    <a:pt x="1340278" y="2323159"/>
                  </a:lnTo>
                  <a:lnTo>
                    <a:pt x="1337908" y="2323563"/>
                  </a:lnTo>
                  <a:lnTo>
                    <a:pt x="1331986" y="2324774"/>
                  </a:lnTo>
                  <a:lnTo>
                    <a:pt x="1320930" y="2325177"/>
                  </a:lnTo>
                  <a:lnTo>
                    <a:pt x="1320535" y="2324774"/>
                  </a:lnTo>
                  <a:lnTo>
                    <a:pt x="1319746" y="2324774"/>
                  </a:lnTo>
                  <a:lnTo>
                    <a:pt x="1319351" y="2323159"/>
                  </a:lnTo>
                  <a:lnTo>
                    <a:pt x="1318561" y="2321948"/>
                  </a:lnTo>
                  <a:lnTo>
                    <a:pt x="1318166" y="2321141"/>
                  </a:lnTo>
                  <a:lnTo>
                    <a:pt x="1316982" y="2320334"/>
                  </a:lnTo>
                  <a:lnTo>
                    <a:pt x="1315008" y="2320334"/>
                  </a:lnTo>
                  <a:lnTo>
                    <a:pt x="1312639" y="2321545"/>
                  </a:lnTo>
                  <a:lnTo>
                    <a:pt x="1308295" y="2323966"/>
                  </a:lnTo>
                  <a:lnTo>
                    <a:pt x="1299214" y="2330828"/>
                  </a:lnTo>
                  <a:lnTo>
                    <a:pt x="1290133" y="2336882"/>
                  </a:lnTo>
                  <a:lnTo>
                    <a:pt x="1279867" y="2342936"/>
                  </a:lnTo>
                  <a:lnTo>
                    <a:pt x="1274339" y="2345761"/>
                  </a:lnTo>
                  <a:lnTo>
                    <a:pt x="1269601" y="2347779"/>
                  </a:lnTo>
                  <a:lnTo>
                    <a:pt x="1263678" y="2349797"/>
                  </a:lnTo>
                  <a:lnTo>
                    <a:pt x="1257756" y="2351412"/>
                  </a:lnTo>
                  <a:lnTo>
                    <a:pt x="1251833" y="2353430"/>
                  </a:lnTo>
                  <a:lnTo>
                    <a:pt x="1245516" y="2354237"/>
                  </a:lnTo>
                  <a:lnTo>
                    <a:pt x="1238803" y="2355044"/>
                  </a:lnTo>
                  <a:lnTo>
                    <a:pt x="1231696" y="2355851"/>
                  </a:lnTo>
                  <a:lnTo>
                    <a:pt x="1224589" y="2355851"/>
                  </a:lnTo>
                  <a:lnTo>
                    <a:pt x="1217087" y="2355448"/>
                  </a:lnTo>
                  <a:lnTo>
                    <a:pt x="1210770" y="2354640"/>
                  </a:lnTo>
                  <a:lnTo>
                    <a:pt x="1205637" y="2353833"/>
                  </a:lnTo>
                  <a:lnTo>
                    <a:pt x="1201688" y="2352622"/>
                  </a:lnTo>
                  <a:lnTo>
                    <a:pt x="1198135" y="2350604"/>
                  </a:lnTo>
                  <a:lnTo>
                    <a:pt x="1195766" y="2348990"/>
                  </a:lnTo>
                  <a:lnTo>
                    <a:pt x="1193791" y="2346972"/>
                  </a:lnTo>
                  <a:lnTo>
                    <a:pt x="1192607" y="2344147"/>
                  </a:lnTo>
                  <a:lnTo>
                    <a:pt x="1192212" y="2342129"/>
                  </a:lnTo>
                  <a:lnTo>
                    <a:pt x="1192607" y="2339303"/>
                  </a:lnTo>
                  <a:lnTo>
                    <a:pt x="1193397" y="2336478"/>
                  </a:lnTo>
                  <a:lnTo>
                    <a:pt x="1194976" y="2333653"/>
                  </a:lnTo>
                  <a:lnTo>
                    <a:pt x="1196555" y="2330424"/>
                  </a:lnTo>
                  <a:lnTo>
                    <a:pt x="1198924" y="2327195"/>
                  </a:lnTo>
                  <a:lnTo>
                    <a:pt x="1201688" y="2323966"/>
                  </a:lnTo>
                  <a:lnTo>
                    <a:pt x="1207216" y="2317912"/>
                  </a:lnTo>
                  <a:lnTo>
                    <a:pt x="1213928" y="2311455"/>
                  </a:lnTo>
                  <a:lnTo>
                    <a:pt x="1221825" y="2305401"/>
                  </a:lnTo>
                  <a:lnTo>
                    <a:pt x="1228932" y="2299750"/>
                  </a:lnTo>
                  <a:lnTo>
                    <a:pt x="1235645" y="2294503"/>
                  </a:lnTo>
                  <a:lnTo>
                    <a:pt x="1246305" y="2287238"/>
                  </a:lnTo>
                  <a:lnTo>
                    <a:pt x="1251043" y="2284413"/>
                  </a:lnTo>
                  <a:close/>
                  <a:moveTo>
                    <a:pt x="1054800" y="2279650"/>
                  </a:moveTo>
                  <a:lnTo>
                    <a:pt x="1150937" y="2279650"/>
                  </a:lnTo>
                  <a:lnTo>
                    <a:pt x="1149740" y="2282428"/>
                  </a:lnTo>
                  <a:lnTo>
                    <a:pt x="1150139" y="2284413"/>
                  </a:lnTo>
                  <a:lnTo>
                    <a:pt x="1150139" y="2286397"/>
                  </a:lnTo>
                  <a:lnTo>
                    <a:pt x="1150538" y="2289572"/>
                  </a:lnTo>
                  <a:lnTo>
                    <a:pt x="1150538" y="2294335"/>
                  </a:lnTo>
                  <a:lnTo>
                    <a:pt x="1149740" y="2300288"/>
                  </a:lnTo>
                  <a:lnTo>
                    <a:pt x="1148544" y="2307828"/>
                  </a:lnTo>
                  <a:lnTo>
                    <a:pt x="1146948" y="2316956"/>
                  </a:lnTo>
                  <a:lnTo>
                    <a:pt x="1144953" y="2318147"/>
                  </a:lnTo>
                  <a:lnTo>
                    <a:pt x="1142560" y="2318544"/>
                  </a:lnTo>
                  <a:lnTo>
                    <a:pt x="1136576" y="2318941"/>
                  </a:lnTo>
                  <a:lnTo>
                    <a:pt x="1125407" y="2319338"/>
                  </a:lnTo>
                  <a:lnTo>
                    <a:pt x="1125008" y="2319338"/>
                  </a:lnTo>
                  <a:lnTo>
                    <a:pt x="1124609" y="2319338"/>
                  </a:lnTo>
                  <a:lnTo>
                    <a:pt x="1123811" y="2318147"/>
                  </a:lnTo>
                  <a:lnTo>
                    <a:pt x="1123412" y="2316560"/>
                  </a:lnTo>
                  <a:lnTo>
                    <a:pt x="1122615" y="2315369"/>
                  </a:lnTo>
                  <a:lnTo>
                    <a:pt x="1121418" y="2314972"/>
                  </a:lnTo>
                  <a:lnTo>
                    <a:pt x="1119822" y="2314972"/>
                  </a:lnTo>
                  <a:lnTo>
                    <a:pt x="1117030" y="2315766"/>
                  </a:lnTo>
                  <a:lnTo>
                    <a:pt x="1113041" y="2318941"/>
                  </a:lnTo>
                  <a:lnTo>
                    <a:pt x="1103467" y="2325291"/>
                  </a:lnTo>
                  <a:lnTo>
                    <a:pt x="1094292" y="2331641"/>
                  </a:lnTo>
                  <a:lnTo>
                    <a:pt x="1083920" y="2336800"/>
                  </a:lnTo>
                  <a:lnTo>
                    <a:pt x="1079133" y="2339578"/>
                  </a:lnTo>
                  <a:lnTo>
                    <a:pt x="1073549" y="2341960"/>
                  </a:lnTo>
                  <a:lnTo>
                    <a:pt x="1067565" y="2343944"/>
                  </a:lnTo>
                  <a:lnTo>
                    <a:pt x="1061581" y="2345928"/>
                  </a:lnTo>
                  <a:lnTo>
                    <a:pt x="1055598" y="2347119"/>
                  </a:lnTo>
                  <a:lnTo>
                    <a:pt x="1049215" y="2348310"/>
                  </a:lnTo>
                  <a:lnTo>
                    <a:pt x="1042434" y="2349103"/>
                  </a:lnTo>
                  <a:lnTo>
                    <a:pt x="1035652" y="2349500"/>
                  </a:lnTo>
                  <a:lnTo>
                    <a:pt x="1028073" y="2349500"/>
                  </a:lnTo>
                  <a:lnTo>
                    <a:pt x="1020493" y="2349500"/>
                  </a:lnTo>
                  <a:lnTo>
                    <a:pt x="1014111" y="2348706"/>
                  </a:lnTo>
                  <a:lnTo>
                    <a:pt x="1008925" y="2347913"/>
                  </a:lnTo>
                  <a:lnTo>
                    <a:pt x="1004936" y="2346722"/>
                  </a:lnTo>
                  <a:lnTo>
                    <a:pt x="1001346" y="2345135"/>
                  </a:lnTo>
                  <a:lnTo>
                    <a:pt x="998952" y="2342753"/>
                  </a:lnTo>
                  <a:lnTo>
                    <a:pt x="997357" y="2341166"/>
                  </a:lnTo>
                  <a:lnTo>
                    <a:pt x="995761" y="2338785"/>
                  </a:lnTo>
                  <a:lnTo>
                    <a:pt x="995362" y="2336006"/>
                  </a:lnTo>
                  <a:lnTo>
                    <a:pt x="995761" y="2333625"/>
                  </a:lnTo>
                  <a:lnTo>
                    <a:pt x="996958" y="2330847"/>
                  </a:lnTo>
                  <a:lnTo>
                    <a:pt x="998154" y="2328069"/>
                  </a:lnTo>
                  <a:lnTo>
                    <a:pt x="999750" y="2325291"/>
                  </a:lnTo>
                  <a:lnTo>
                    <a:pt x="1002144" y="2321719"/>
                  </a:lnTo>
                  <a:lnTo>
                    <a:pt x="1004936" y="2318941"/>
                  </a:lnTo>
                  <a:lnTo>
                    <a:pt x="1010920" y="2312591"/>
                  </a:lnTo>
                  <a:lnTo>
                    <a:pt x="1017701" y="2306241"/>
                  </a:lnTo>
                  <a:lnTo>
                    <a:pt x="1025280" y="2300288"/>
                  </a:lnTo>
                  <a:lnTo>
                    <a:pt x="1032461" y="2294731"/>
                  </a:lnTo>
                  <a:lnTo>
                    <a:pt x="1039242" y="2289572"/>
                  </a:lnTo>
                  <a:lnTo>
                    <a:pt x="1050013" y="2282031"/>
                  </a:lnTo>
                  <a:lnTo>
                    <a:pt x="1054800" y="2279650"/>
                  </a:lnTo>
                  <a:close/>
                  <a:moveTo>
                    <a:pt x="214312" y="2259013"/>
                  </a:moveTo>
                  <a:lnTo>
                    <a:pt x="309863" y="2259013"/>
                  </a:lnTo>
                  <a:lnTo>
                    <a:pt x="314207" y="2261449"/>
                  </a:lnTo>
                  <a:lnTo>
                    <a:pt x="324867" y="2269161"/>
                  </a:lnTo>
                  <a:lnTo>
                    <a:pt x="331580" y="2274031"/>
                  </a:lnTo>
                  <a:lnTo>
                    <a:pt x="339082" y="2280120"/>
                  </a:lnTo>
                  <a:lnTo>
                    <a:pt x="346584" y="2286208"/>
                  </a:lnTo>
                  <a:lnTo>
                    <a:pt x="353296" y="2292703"/>
                  </a:lnTo>
                  <a:lnTo>
                    <a:pt x="359219" y="2299197"/>
                  </a:lnTo>
                  <a:lnTo>
                    <a:pt x="361982" y="2302038"/>
                  </a:lnTo>
                  <a:lnTo>
                    <a:pt x="363957" y="2305286"/>
                  </a:lnTo>
                  <a:lnTo>
                    <a:pt x="365536" y="2308127"/>
                  </a:lnTo>
                  <a:lnTo>
                    <a:pt x="367115" y="2311374"/>
                  </a:lnTo>
                  <a:lnTo>
                    <a:pt x="367905" y="2314215"/>
                  </a:lnTo>
                  <a:lnTo>
                    <a:pt x="368300" y="2316651"/>
                  </a:lnTo>
                  <a:lnTo>
                    <a:pt x="367905" y="2319492"/>
                  </a:lnTo>
                  <a:lnTo>
                    <a:pt x="367115" y="2321521"/>
                  </a:lnTo>
                  <a:lnTo>
                    <a:pt x="364746" y="2323551"/>
                  </a:lnTo>
                  <a:lnTo>
                    <a:pt x="362377" y="2325986"/>
                  </a:lnTo>
                  <a:lnTo>
                    <a:pt x="358824" y="2327204"/>
                  </a:lnTo>
                  <a:lnTo>
                    <a:pt x="354875" y="2328422"/>
                  </a:lnTo>
                  <a:lnTo>
                    <a:pt x="349742" y="2329639"/>
                  </a:lnTo>
                  <a:lnTo>
                    <a:pt x="343425" y="2330045"/>
                  </a:lnTo>
                  <a:lnTo>
                    <a:pt x="335923" y="2330451"/>
                  </a:lnTo>
                  <a:lnTo>
                    <a:pt x="328816" y="2330451"/>
                  </a:lnTo>
                  <a:lnTo>
                    <a:pt x="321709" y="2330045"/>
                  </a:lnTo>
                  <a:lnTo>
                    <a:pt x="315391" y="2329234"/>
                  </a:lnTo>
                  <a:lnTo>
                    <a:pt x="308679" y="2328016"/>
                  </a:lnTo>
                  <a:lnTo>
                    <a:pt x="302756" y="2326798"/>
                  </a:lnTo>
                  <a:lnTo>
                    <a:pt x="296834" y="2324363"/>
                  </a:lnTo>
                  <a:lnTo>
                    <a:pt x="291306" y="2322739"/>
                  </a:lnTo>
                  <a:lnTo>
                    <a:pt x="286173" y="2320304"/>
                  </a:lnTo>
                  <a:lnTo>
                    <a:pt x="281040" y="2317463"/>
                  </a:lnTo>
                  <a:lnTo>
                    <a:pt x="270774" y="2312186"/>
                  </a:lnTo>
                  <a:lnTo>
                    <a:pt x="261298" y="2305691"/>
                  </a:lnTo>
                  <a:lnTo>
                    <a:pt x="252612" y="2299197"/>
                  </a:lnTo>
                  <a:lnTo>
                    <a:pt x="248268" y="2295950"/>
                  </a:lnTo>
                  <a:lnTo>
                    <a:pt x="245504" y="2294732"/>
                  </a:lnTo>
                  <a:lnTo>
                    <a:pt x="243530" y="2294732"/>
                  </a:lnTo>
                  <a:lnTo>
                    <a:pt x="242346" y="2295544"/>
                  </a:lnTo>
                  <a:lnTo>
                    <a:pt x="241951" y="2296762"/>
                  </a:lnTo>
                  <a:lnTo>
                    <a:pt x="241556" y="2298385"/>
                  </a:lnTo>
                  <a:lnTo>
                    <a:pt x="240766" y="2299197"/>
                  </a:lnTo>
                  <a:lnTo>
                    <a:pt x="240371" y="2299603"/>
                  </a:lnTo>
                  <a:lnTo>
                    <a:pt x="239582" y="2299603"/>
                  </a:lnTo>
                  <a:lnTo>
                    <a:pt x="228526" y="2299197"/>
                  </a:lnTo>
                  <a:lnTo>
                    <a:pt x="222604" y="2298791"/>
                  </a:lnTo>
                  <a:lnTo>
                    <a:pt x="220629" y="2298385"/>
                  </a:lnTo>
                  <a:lnTo>
                    <a:pt x="219050" y="2297574"/>
                  </a:lnTo>
                  <a:lnTo>
                    <a:pt x="216681" y="2287832"/>
                  </a:lnTo>
                  <a:lnTo>
                    <a:pt x="215496" y="2280120"/>
                  </a:lnTo>
                  <a:lnTo>
                    <a:pt x="215102" y="2274031"/>
                  </a:lnTo>
                  <a:lnTo>
                    <a:pt x="215102" y="2269161"/>
                  </a:lnTo>
                  <a:lnTo>
                    <a:pt x="215102" y="2265914"/>
                  </a:lnTo>
                  <a:lnTo>
                    <a:pt x="215496" y="2263478"/>
                  </a:lnTo>
                  <a:lnTo>
                    <a:pt x="215891" y="2261449"/>
                  </a:lnTo>
                  <a:lnTo>
                    <a:pt x="214312" y="2259013"/>
                  </a:lnTo>
                  <a:close/>
                  <a:moveTo>
                    <a:pt x="387350" y="2254250"/>
                  </a:moveTo>
                  <a:lnTo>
                    <a:pt x="482901" y="2254250"/>
                  </a:lnTo>
                  <a:lnTo>
                    <a:pt x="487245" y="2257390"/>
                  </a:lnTo>
                  <a:lnTo>
                    <a:pt x="498300" y="2264453"/>
                  </a:lnTo>
                  <a:lnTo>
                    <a:pt x="505013" y="2269162"/>
                  </a:lnTo>
                  <a:lnTo>
                    <a:pt x="512120" y="2274656"/>
                  </a:lnTo>
                  <a:lnTo>
                    <a:pt x="519622" y="2280935"/>
                  </a:lnTo>
                  <a:lnTo>
                    <a:pt x="526334" y="2286821"/>
                  </a:lnTo>
                  <a:lnTo>
                    <a:pt x="532257" y="2293099"/>
                  </a:lnTo>
                  <a:lnTo>
                    <a:pt x="534626" y="2296239"/>
                  </a:lnTo>
                  <a:lnTo>
                    <a:pt x="537390" y="2299378"/>
                  </a:lnTo>
                  <a:lnTo>
                    <a:pt x="538969" y="2302125"/>
                  </a:lnTo>
                  <a:lnTo>
                    <a:pt x="540153" y="2305264"/>
                  </a:lnTo>
                  <a:lnTo>
                    <a:pt x="540943" y="2308011"/>
                  </a:lnTo>
                  <a:lnTo>
                    <a:pt x="541338" y="2310758"/>
                  </a:lnTo>
                  <a:lnTo>
                    <a:pt x="540943" y="2313113"/>
                  </a:lnTo>
                  <a:lnTo>
                    <a:pt x="539759" y="2315075"/>
                  </a:lnTo>
                  <a:lnTo>
                    <a:pt x="538179" y="2317429"/>
                  </a:lnTo>
                  <a:lnTo>
                    <a:pt x="535415" y="2318999"/>
                  </a:lnTo>
                  <a:lnTo>
                    <a:pt x="532257" y="2320569"/>
                  </a:lnTo>
                  <a:lnTo>
                    <a:pt x="527913" y="2321746"/>
                  </a:lnTo>
                  <a:lnTo>
                    <a:pt x="523175" y="2322923"/>
                  </a:lnTo>
                  <a:lnTo>
                    <a:pt x="516858" y="2323315"/>
                  </a:lnTo>
                  <a:lnTo>
                    <a:pt x="509356" y="2324100"/>
                  </a:lnTo>
                  <a:lnTo>
                    <a:pt x="501459" y="2324100"/>
                  </a:lnTo>
                  <a:lnTo>
                    <a:pt x="494747" y="2323315"/>
                  </a:lnTo>
                  <a:lnTo>
                    <a:pt x="488034" y="2322531"/>
                  </a:lnTo>
                  <a:lnTo>
                    <a:pt x="481717" y="2321353"/>
                  </a:lnTo>
                  <a:lnTo>
                    <a:pt x="476189" y="2319784"/>
                  </a:lnTo>
                  <a:lnTo>
                    <a:pt x="470267" y="2318214"/>
                  </a:lnTo>
                  <a:lnTo>
                    <a:pt x="464344" y="2315860"/>
                  </a:lnTo>
                  <a:lnTo>
                    <a:pt x="459211" y="2313897"/>
                  </a:lnTo>
                  <a:lnTo>
                    <a:pt x="453683" y="2311543"/>
                  </a:lnTo>
                  <a:lnTo>
                    <a:pt x="443812" y="2306049"/>
                  </a:lnTo>
                  <a:lnTo>
                    <a:pt x="434336" y="2299770"/>
                  </a:lnTo>
                  <a:lnTo>
                    <a:pt x="425255" y="2293099"/>
                  </a:lnTo>
                  <a:lnTo>
                    <a:pt x="420911" y="2290745"/>
                  </a:lnTo>
                  <a:lnTo>
                    <a:pt x="418542" y="2289175"/>
                  </a:lnTo>
                  <a:lnTo>
                    <a:pt x="416963" y="2289175"/>
                  </a:lnTo>
                  <a:lnTo>
                    <a:pt x="415778" y="2289960"/>
                  </a:lnTo>
                  <a:lnTo>
                    <a:pt x="415384" y="2291530"/>
                  </a:lnTo>
                  <a:lnTo>
                    <a:pt x="414199" y="2292707"/>
                  </a:lnTo>
                  <a:lnTo>
                    <a:pt x="413409" y="2293492"/>
                  </a:lnTo>
                  <a:lnTo>
                    <a:pt x="413015" y="2293884"/>
                  </a:lnTo>
                  <a:lnTo>
                    <a:pt x="412620" y="2293884"/>
                  </a:lnTo>
                  <a:lnTo>
                    <a:pt x="401959" y="2293492"/>
                  </a:lnTo>
                  <a:lnTo>
                    <a:pt x="396036" y="2293099"/>
                  </a:lnTo>
                  <a:lnTo>
                    <a:pt x="393273" y="2292315"/>
                  </a:lnTo>
                  <a:lnTo>
                    <a:pt x="391693" y="2291922"/>
                  </a:lnTo>
                  <a:lnTo>
                    <a:pt x="390114" y="2282504"/>
                  </a:lnTo>
                  <a:lnTo>
                    <a:pt x="388929" y="2275048"/>
                  </a:lnTo>
                  <a:lnTo>
                    <a:pt x="388140" y="2269162"/>
                  </a:lnTo>
                  <a:lnTo>
                    <a:pt x="388140" y="2264845"/>
                  </a:lnTo>
                  <a:lnTo>
                    <a:pt x="388534" y="2261314"/>
                  </a:lnTo>
                  <a:lnTo>
                    <a:pt x="388534" y="2258959"/>
                  </a:lnTo>
                  <a:lnTo>
                    <a:pt x="388929" y="2257390"/>
                  </a:lnTo>
                  <a:lnTo>
                    <a:pt x="387350" y="2254250"/>
                  </a:lnTo>
                  <a:close/>
                  <a:moveTo>
                    <a:pt x="1427162" y="1922463"/>
                  </a:moveTo>
                  <a:lnTo>
                    <a:pt x="1564119" y="1922463"/>
                  </a:lnTo>
                  <a:lnTo>
                    <a:pt x="1564119" y="1952298"/>
                  </a:lnTo>
                  <a:lnTo>
                    <a:pt x="1564515" y="1953094"/>
                  </a:lnTo>
                  <a:lnTo>
                    <a:pt x="1565306" y="1953889"/>
                  </a:lnTo>
                  <a:lnTo>
                    <a:pt x="1567285" y="1955083"/>
                  </a:lnTo>
                  <a:lnTo>
                    <a:pt x="1569265" y="1955878"/>
                  </a:lnTo>
                  <a:lnTo>
                    <a:pt x="1571640" y="1956674"/>
                  </a:lnTo>
                  <a:lnTo>
                    <a:pt x="1575994" y="1957071"/>
                  </a:lnTo>
                  <a:lnTo>
                    <a:pt x="1580744" y="1957469"/>
                  </a:lnTo>
                  <a:lnTo>
                    <a:pt x="1585494" y="1957071"/>
                  </a:lnTo>
                  <a:lnTo>
                    <a:pt x="1589452" y="1956674"/>
                  </a:lnTo>
                  <a:lnTo>
                    <a:pt x="1592618" y="1955878"/>
                  </a:lnTo>
                  <a:lnTo>
                    <a:pt x="1594993" y="1955083"/>
                  </a:lnTo>
                  <a:lnTo>
                    <a:pt x="1596577" y="1953889"/>
                  </a:lnTo>
                  <a:lnTo>
                    <a:pt x="1597368" y="1953094"/>
                  </a:lnTo>
                  <a:lnTo>
                    <a:pt x="1598160" y="1952298"/>
                  </a:lnTo>
                  <a:lnTo>
                    <a:pt x="1598160" y="1922463"/>
                  </a:lnTo>
                  <a:lnTo>
                    <a:pt x="1727200" y="1922463"/>
                  </a:lnTo>
                  <a:lnTo>
                    <a:pt x="1727200" y="2064079"/>
                  </a:lnTo>
                  <a:lnTo>
                    <a:pt x="1727200" y="2066863"/>
                  </a:lnTo>
                  <a:lnTo>
                    <a:pt x="1726804" y="2070045"/>
                  </a:lnTo>
                  <a:lnTo>
                    <a:pt x="1726013" y="2072830"/>
                  </a:lnTo>
                  <a:lnTo>
                    <a:pt x="1725221" y="2075615"/>
                  </a:lnTo>
                  <a:lnTo>
                    <a:pt x="1724034" y="2078001"/>
                  </a:lnTo>
                  <a:lnTo>
                    <a:pt x="1722450" y="2080388"/>
                  </a:lnTo>
                  <a:lnTo>
                    <a:pt x="1720471" y="2083173"/>
                  </a:lnTo>
                  <a:lnTo>
                    <a:pt x="1718888" y="2085162"/>
                  </a:lnTo>
                  <a:lnTo>
                    <a:pt x="1716909" y="2086753"/>
                  </a:lnTo>
                  <a:lnTo>
                    <a:pt x="1714138" y="2088742"/>
                  </a:lnTo>
                  <a:lnTo>
                    <a:pt x="1711763" y="2090333"/>
                  </a:lnTo>
                  <a:lnTo>
                    <a:pt x="1709388" y="2091526"/>
                  </a:lnTo>
                  <a:lnTo>
                    <a:pt x="1706617" y="2092322"/>
                  </a:lnTo>
                  <a:lnTo>
                    <a:pt x="1703846" y="2093118"/>
                  </a:lnTo>
                  <a:lnTo>
                    <a:pt x="1700680" y="2093515"/>
                  </a:lnTo>
                  <a:lnTo>
                    <a:pt x="1697513" y="2093913"/>
                  </a:lnTo>
                  <a:lnTo>
                    <a:pt x="1456849" y="2093913"/>
                  </a:lnTo>
                  <a:lnTo>
                    <a:pt x="1454078" y="2093515"/>
                  </a:lnTo>
                  <a:lnTo>
                    <a:pt x="1451308" y="2093118"/>
                  </a:lnTo>
                  <a:lnTo>
                    <a:pt x="1448141" y="2092322"/>
                  </a:lnTo>
                  <a:lnTo>
                    <a:pt x="1445766" y="2091526"/>
                  </a:lnTo>
                  <a:lnTo>
                    <a:pt x="1442995" y="2090333"/>
                  </a:lnTo>
                  <a:lnTo>
                    <a:pt x="1440620" y="2088742"/>
                  </a:lnTo>
                  <a:lnTo>
                    <a:pt x="1438245" y="2086753"/>
                  </a:lnTo>
                  <a:lnTo>
                    <a:pt x="1435870" y="2085162"/>
                  </a:lnTo>
                  <a:lnTo>
                    <a:pt x="1434287" y="2083173"/>
                  </a:lnTo>
                  <a:lnTo>
                    <a:pt x="1432308" y="2080388"/>
                  </a:lnTo>
                  <a:lnTo>
                    <a:pt x="1431120" y="2078001"/>
                  </a:lnTo>
                  <a:lnTo>
                    <a:pt x="1429537" y="2075615"/>
                  </a:lnTo>
                  <a:lnTo>
                    <a:pt x="1428745" y="2072830"/>
                  </a:lnTo>
                  <a:lnTo>
                    <a:pt x="1427954" y="2070045"/>
                  </a:lnTo>
                  <a:lnTo>
                    <a:pt x="1427558" y="2066863"/>
                  </a:lnTo>
                  <a:lnTo>
                    <a:pt x="1427162" y="2064079"/>
                  </a:lnTo>
                  <a:lnTo>
                    <a:pt x="1427162" y="1922463"/>
                  </a:lnTo>
                  <a:close/>
                  <a:moveTo>
                    <a:pt x="1456849" y="1844675"/>
                  </a:moveTo>
                  <a:lnTo>
                    <a:pt x="1697513" y="1844675"/>
                  </a:lnTo>
                  <a:lnTo>
                    <a:pt x="1700680" y="1845074"/>
                  </a:lnTo>
                  <a:lnTo>
                    <a:pt x="1703846" y="1845474"/>
                  </a:lnTo>
                  <a:lnTo>
                    <a:pt x="1706617" y="1845873"/>
                  </a:lnTo>
                  <a:lnTo>
                    <a:pt x="1709388" y="1847071"/>
                  </a:lnTo>
                  <a:lnTo>
                    <a:pt x="1711763" y="1848269"/>
                  </a:lnTo>
                  <a:lnTo>
                    <a:pt x="1714138" y="1849467"/>
                  </a:lnTo>
                  <a:lnTo>
                    <a:pt x="1716909" y="1851463"/>
                  </a:lnTo>
                  <a:lnTo>
                    <a:pt x="1718888" y="1853460"/>
                  </a:lnTo>
                  <a:lnTo>
                    <a:pt x="1720471" y="1855457"/>
                  </a:lnTo>
                  <a:lnTo>
                    <a:pt x="1722450" y="1858252"/>
                  </a:lnTo>
                  <a:lnTo>
                    <a:pt x="1724034" y="1860248"/>
                  </a:lnTo>
                  <a:lnTo>
                    <a:pt x="1725221" y="1863044"/>
                  </a:lnTo>
                  <a:lnTo>
                    <a:pt x="1726013" y="1865839"/>
                  </a:lnTo>
                  <a:lnTo>
                    <a:pt x="1726804" y="1868634"/>
                  </a:lnTo>
                  <a:lnTo>
                    <a:pt x="1727200" y="1871828"/>
                  </a:lnTo>
                  <a:lnTo>
                    <a:pt x="1727200" y="1874624"/>
                  </a:lnTo>
                  <a:lnTo>
                    <a:pt x="1727200" y="1909763"/>
                  </a:lnTo>
                  <a:lnTo>
                    <a:pt x="1427162" y="1909763"/>
                  </a:lnTo>
                  <a:lnTo>
                    <a:pt x="1427162" y="1874624"/>
                  </a:lnTo>
                  <a:lnTo>
                    <a:pt x="1427558" y="1871828"/>
                  </a:lnTo>
                  <a:lnTo>
                    <a:pt x="1427954" y="1868634"/>
                  </a:lnTo>
                  <a:lnTo>
                    <a:pt x="1428745" y="1865839"/>
                  </a:lnTo>
                  <a:lnTo>
                    <a:pt x="1429537" y="1863044"/>
                  </a:lnTo>
                  <a:lnTo>
                    <a:pt x="1431120" y="1860248"/>
                  </a:lnTo>
                  <a:lnTo>
                    <a:pt x="1432308" y="1858252"/>
                  </a:lnTo>
                  <a:lnTo>
                    <a:pt x="1434287" y="1855457"/>
                  </a:lnTo>
                  <a:lnTo>
                    <a:pt x="1435870" y="1853460"/>
                  </a:lnTo>
                  <a:lnTo>
                    <a:pt x="1438245" y="1851463"/>
                  </a:lnTo>
                  <a:lnTo>
                    <a:pt x="1440620" y="1849467"/>
                  </a:lnTo>
                  <a:lnTo>
                    <a:pt x="1442995" y="1848269"/>
                  </a:lnTo>
                  <a:lnTo>
                    <a:pt x="1445766" y="1847071"/>
                  </a:lnTo>
                  <a:lnTo>
                    <a:pt x="1448141" y="1845873"/>
                  </a:lnTo>
                  <a:lnTo>
                    <a:pt x="1451308" y="1845474"/>
                  </a:lnTo>
                  <a:lnTo>
                    <a:pt x="1454078" y="1845074"/>
                  </a:lnTo>
                  <a:lnTo>
                    <a:pt x="1456849" y="1844675"/>
                  </a:lnTo>
                  <a:close/>
                  <a:moveTo>
                    <a:pt x="1220993" y="1843629"/>
                  </a:moveTo>
                  <a:lnTo>
                    <a:pt x="1221192" y="1843629"/>
                  </a:lnTo>
                  <a:lnTo>
                    <a:pt x="1221390" y="1843670"/>
                  </a:lnTo>
                  <a:lnTo>
                    <a:pt x="1221398" y="1844027"/>
                  </a:lnTo>
                  <a:lnTo>
                    <a:pt x="1221390" y="1844026"/>
                  </a:lnTo>
                  <a:lnTo>
                    <a:pt x="1220993" y="1843629"/>
                  </a:lnTo>
                  <a:close/>
                  <a:moveTo>
                    <a:pt x="1620838" y="1724025"/>
                  </a:moveTo>
                  <a:lnTo>
                    <a:pt x="1620444" y="1728788"/>
                  </a:lnTo>
                  <a:lnTo>
                    <a:pt x="1618474" y="1739503"/>
                  </a:lnTo>
                  <a:lnTo>
                    <a:pt x="1615321" y="1755775"/>
                  </a:lnTo>
                  <a:lnTo>
                    <a:pt x="1612956" y="1764903"/>
                  </a:lnTo>
                  <a:lnTo>
                    <a:pt x="1610197" y="1774031"/>
                  </a:lnTo>
                  <a:lnTo>
                    <a:pt x="1607439" y="1783556"/>
                  </a:lnTo>
                  <a:lnTo>
                    <a:pt x="1603498" y="1792685"/>
                  </a:lnTo>
                  <a:lnTo>
                    <a:pt x="1599557" y="1801019"/>
                  </a:lnTo>
                  <a:lnTo>
                    <a:pt x="1595222" y="1808560"/>
                  </a:lnTo>
                  <a:lnTo>
                    <a:pt x="1592857" y="1812528"/>
                  </a:lnTo>
                  <a:lnTo>
                    <a:pt x="1589704" y="1815306"/>
                  </a:lnTo>
                  <a:lnTo>
                    <a:pt x="1587340" y="1818481"/>
                  </a:lnTo>
                  <a:lnTo>
                    <a:pt x="1584187" y="1820466"/>
                  </a:lnTo>
                  <a:lnTo>
                    <a:pt x="1581428" y="1822450"/>
                  </a:lnTo>
                  <a:lnTo>
                    <a:pt x="1577881" y="1824435"/>
                  </a:lnTo>
                  <a:lnTo>
                    <a:pt x="1574728" y="1825228"/>
                  </a:lnTo>
                  <a:lnTo>
                    <a:pt x="1571181" y="1825625"/>
                  </a:lnTo>
                  <a:lnTo>
                    <a:pt x="1567240" y="1825625"/>
                  </a:lnTo>
                  <a:lnTo>
                    <a:pt x="1563299" y="1825625"/>
                  </a:lnTo>
                  <a:lnTo>
                    <a:pt x="1560147" y="1824831"/>
                  </a:lnTo>
                  <a:lnTo>
                    <a:pt x="1556994" y="1824038"/>
                  </a:lnTo>
                  <a:lnTo>
                    <a:pt x="1554235" y="1822450"/>
                  </a:lnTo>
                  <a:lnTo>
                    <a:pt x="1551476" y="1821260"/>
                  </a:lnTo>
                  <a:lnTo>
                    <a:pt x="1549506" y="1819672"/>
                  </a:lnTo>
                  <a:lnTo>
                    <a:pt x="1547929" y="1817688"/>
                  </a:lnTo>
                  <a:lnTo>
                    <a:pt x="1546353" y="1815306"/>
                  </a:lnTo>
                  <a:lnTo>
                    <a:pt x="1544777" y="1812925"/>
                  </a:lnTo>
                  <a:lnTo>
                    <a:pt x="1543988" y="1810544"/>
                  </a:lnTo>
                  <a:lnTo>
                    <a:pt x="1543200" y="1807369"/>
                  </a:lnTo>
                  <a:lnTo>
                    <a:pt x="1542412" y="1800622"/>
                  </a:lnTo>
                  <a:lnTo>
                    <a:pt x="1542018" y="1793478"/>
                  </a:lnTo>
                  <a:lnTo>
                    <a:pt x="1542018" y="1789906"/>
                  </a:lnTo>
                  <a:lnTo>
                    <a:pt x="1542018" y="1786731"/>
                  </a:lnTo>
                  <a:lnTo>
                    <a:pt x="1541624" y="1784350"/>
                  </a:lnTo>
                  <a:lnTo>
                    <a:pt x="1540836" y="1781969"/>
                  </a:lnTo>
                  <a:lnTo>
                    <a:pt x="1540047" y="1780381"/>
                  </a:lnTo>
                  <a:lnTo>
                    <a:pt x="1539259" y="1779191"/>
                  </a:lnTo>
                  <a:lnTo>
                    <a:pt x="1538077" y="1778397"/>
                  </a:lnTo>
                  <a:lnTo>
                    <a:pt x="1536895" y="1778000"/>
                  </a:lnTo>
                  <a:lnTo>
                    <a:pt x="1535712" y="1778000"/>
                  </a:lnTo>
                  <a:lnTo>
                    <a:pt x="1534924" y="1778397"/>
                  </a:lnTo>
                  <a:lnTo>
                    <a:pt x="1534136" y="1778794"/>
                  </a:lnTo>
                  <a:lnTo>
                    <a:pt x="1532954" y="1779985"/>
                  </a:lnTo>
                  <a:lnTo>
                    <a:pt x="1532165" y="1781572"/>
                  </a:lnTo>
                  <a:lnTo>
                    <a:pt x="1531377" y="1783556"/>
                  </a:lnTo>
                  <a:lnTo>
                    <a:pt x="1530983" y="1785541"/>
                  </a:lnTo>
                  <a:lnTo>
                    <a:pt x="1530589" y="1787922"/>
                  </a:lnTo>
                  <a:lnTo>
                    <a:pt x="1530195" y="1790700"/>
                  </a:lnTo>
                  <a:lnTo>
                    <a:pt x="1529407" y="1793875"/>
                  </a:lnTo>
                  <a:lnTo>
                    <a:pt x="1528224" y="1797447"/>
                  </a:lnTo>
                  <a:lnTo>
                    <a:pt x="1526648" y="1801019"/>
                  </a:lnTo>
                  <a:lnTo>
                    <a:pt x="1522313" y="1808163"/>
                  </a:lnTo>
                  <a:lnTo>
                    <a:pt x="1517584" y="1814513"/>
                  </a:lnTo>
                  <a:lnTo>
                    <a:pt x="1515613" y="1817291"/>
                  </a:lnTo>
                  <a:lnTo>
                    <a:pt x="1513643" y="1818878"/>
                  </a:lnTo>
                  <a:lnTo>
                    <a:pt x="1512066" y="1820069"/>
                  </a:lnTo>
                  <a:lnTo>
                    <a:pt x="1510096" y="1820069"/>
                  </a:lnTo>
                  <a:lnTo>
                    <a:pt x="1509307" y="1820069"/>
                  </a:lnTo>
                  <a:lnTo>
                    <a:pt x="1508913" y="1819275"/>
                  </a:lnTo>
                  <a:lnTo>
                    <a:pt x="1508125" y="1817688"/>
                  </a:lnTo>
                  <a:lnTo>
                    <a:pt x="1508125" y="1814116"/>
                  </a:lnTo>
                  <a:lnTo>
                    <a:pt x="1508125" y="1809353"/>
                  </a:lnTo>
                  <a:lnTo>
                    <a:pt x="1509307" y="1797844"/>
                  </a:lnTo>
                  <a:lnTo>
                    <a:pt x="1510096" y="1785144"/>
                  </a:lnTo>
                  <a:lnTo>
                    <a:pt x="1510490" y="1772047"/>
                  </a:lnTo>
                  <a:lnTo>
                    <a:pt x="1511278" y="1759744"/>
                  </a:lnTo>
                  <a:lnTo>
                    <a:pt x="1512854" y="1749028"/>
                  </a:lnTo>
                  <a:lnTo>
                    <a:pt x="1513643" y="1743869"/>
                  </a:lnTo>
                  <a:lnTo>
                    <a:pt x="1514825" y="1739503"/>
                  </a:lnTo>
                  <a:lnTo>
                    <a:pt x="1516401" y="1736328"/>
                  </a:lnTo>
                  <a:lnTo>
                    <a:pt x="1517978" y="1733550"/>
                  </a:lnTo>
                  <a:lnTo>
                    <a:pt x="1519554" y="1732360"/>
                  </a:lnTo>
                  <a:lnTo>
                    <a:pt x="1520736" y="1731963"/>
                  </a:lnTo>
                  <a:lnTo>
                    <a:pt x="1521919" y="1731169"/>
                  </a:lnTo>
                  <a:lnTo>
                    <a:pt x="1523101" y="1731169"/>
                  </a:lnTo>
                  <a:lnTo>
                    <a:pt x="1620838" y="1724025"/>
                  </a:lnTo>
                  <a:close/>
                  <a:moveTo>
                    <a:pt x="741170" y="1477566"/>
                  </a:moveTo>
                  <a:lnTo>
                    <a:pt x="739191" y="1478360"/>
                  </a:lnTo>
                  <a:lnTo>
                    <a:pt x="735628" y="1479154"/>
                  </a:lnTo>
                  <a:lnTo>
                    <a:pt x="731273" y="1478757"/>
                  </a:lnTo>
                  <a:lnTo>
                    <a:pt x="729690" y="1480345"/>
                  </a:lnTo>
                  <a:lnTo>
                    <a:pt x="728898" y="1481535"/>
                  </a:lnTo>
                  <a:lnTo>
                    <a:pt x="728502" y="1483123"/>
                  </a:lnTo>
                  <a:lnTo>
                    <a:pt x="728898" y="1485107"/>
                  </a:lnTo>
                  <a:lnTo>
                    <a:pt x="730086" y="1486695"/>
                  </a:lnTo>
                  <a:lnTo>
                    <a:pt x="731669" y="1487885"/>
                  </a:lnTo>
                  <a:lnTo>
                    <a:pt x="734440" y="1489076"/>
                  </a:lnTo>
                  <a:lnTo>
                    <a:pt x="737607" y="1489870"/>
                  </a:lnTo>
                  <a:lnTo>
                    <a:pt x="740774" y="1489076"/>
                  </a:lnTo>
                  <a:lnTo>
                    <a:pt x="743546" y="1487885"/>
                  </a:lnTo>
                  <a:lnTo>
                    <a:pt x="745525" y="1487091"/>
                  </a:lnTo>
                  <a:lnTo>
                    <a:pt x="747504" y="1485901"/>
                  </a:lnTo>
                  <a:lnTo>
                    <a:pt x="748692" y="1484313"/>
                  </a:lnTo>
                  <a:lnTo>
                    <a:pt x="749088" y="1483123"/>
                  </a:lnTo>
                  <a:lnTo>
                    <a:pt x="749484" y="1481932"/>
                  </a:lnTo>
                  <a:lnTo>
                    <a:pt x="749880" y="1481138"/>
                  </a:lnTo>
                  <a:lnTo>
                    <a:pt x="749484" y="1480345"/>
                  </a:lnTo>
                  <a:lnTo>
                    <a:pt x="748692" y="1479551"/>
                  </a:lnTo>
                  <a:lnTo>
                    <a:pt x="747900" y="1478757"/>
                  </a:lnTo>
                  <a:lnTo>
                    <a:pt x="746713" y="1478360"/>
                  </a:lnTo>
                  <a:lnTo>
                    <a:pt x="744733" y="1477566"/>
                  </a:lnTo>
                  <a:lnTo>
                    <a:pt x="743150" y="1477566"/>
                  </a:lnTo>
                  <a:lnTo>
                    <a:pt x="741170" y="1477566"/>
                  </a:lnTo>
                  <a:close/>
                  <a:moveTo>
                    <a:pt x="770069" y="1446213"/>
                  </a:moveTo>
                  <a:lnTo>
                    <a:pt x="773236" y="1446213"/>
                  </a:lnTo>
                  <a:lnTo>
                    <a:pt x="775612" y="1446213"/>
                  </a:lnTo>
                  <a:lnTo>
                    <a:pt x="777195" y="1446610"/>
                  </a:lnTo>
                  <a:lnTo>
                    <a:pt x="778383" y="1447404"/>
                  </a:lnTo>
                  <a:lnTo>
                    <a:pt x="779175" y="1448198"/>
                  </a:lnTo>
                  <a:lnTo>
                    <a:pt x="779175" y="1448991"/>
                  </a:lnTo>
                  <a:lnTo>
                    <a:pt x="779175" y="1450182"/>
                  </a:lnTo>
                  <a:lnTo>
                    <a:pt x="782342" y="1451373"/>
                  </a:lnTo>
                  <a:lnTo>
                    <a:pt x="784717" y="1452166"/>
                  </a:lnTo>
                  <a:lnTo>
                    <a:pt x="787092" y="1453357"/>
                  </a:lnTo>
                  <a:lnTo>
                    <a:pt x="788280" y="1455341"/>
                  </a:lnTo>
                  <a:lnTo>
                    <a:pt x="822325" y="1543051"/>
                  </a:lnTo>
                  <a:lnTo>
                    <a:pt x="818366" y="1543448"/>
                  </a:lnTo>
                  <a:lnTo>
                    <a:pt x="809261" y="1544639"/>
                  </a:lnTo>
                  <a:lnTo>
                    <a:pt x="795406" y="1546623"/>
                  </a:lnTo>
                  <a:lnTo>
                    <a:pt x="787488" y="1547020"/>
                  </a:lnTo>
                  <a:lnTo>
                    <a:pt x="778779" y="1547417"/>
                  </a:lnTo>
                  <a:lnTo>
                    <a:pt x="776403" y="1549798"/>
                  </a:lnTo>
                  <a:lnTo>
                    <a:pt x="773632" y="1552973"/>
                  </a:lnTo>
                  <a:lnTo>
                    <a:pt x="770069" y="1554957"/>
                  </a:lnTo>
                  <a:lnTo>
                    <a:pt x="766902" y="1557339"/>
                  </a:lnTo>
                  <a:lnTo>
                    <a:pt x="758589" y="1561704"/>
                  </a:lnTo>
                  <a:lnTo>
                    <a:pt x="749880" y="1564879"/>
                  </a:lnTo>
                  <a:lnTo>
                    <a:pt x="741170" y="1568054"/>
                  </a:lnTo>
                  <a:lnTo>
                    <a:pt x="731273" y="1570435"/>
                  </a:lnTo>
                  <a:lnTo>
                    <a:pt x="721772" y="1572420"/>
                  </a:lnTo>
                  <a:lnTo>
                    <a:pt x="712271" y="1574404"/>
                  </a:lnTo>
                  <a:lnTo>
                    <a:pt x="702770" y="1575595"/>
                  </a:lnTo>
                  <a:lnTo>
                    <a:pt x="694061" y="1576389"/>
                  </a:lnTo>
                  <a:lnTo>
                    <a:pt x="679414" y="1577579"/>
                  </a:lnTo>
                  <a:lnTo>
                    <a:pt x="668725" y="1577976"/>
                  </a:lnTo>
                  <a:lnTo>
                    <a:pt x="665162" y="1577976"/>
                  </a:lnTo>
                  <a:lnTo>
                    <a:pt x="672288" y="1466454"/>
                  </a:lnTo>
                  <a:lnTo>
                    <a:pt x="672684" y="1464073"/>
                  </a:lnTo>
                  <a:lnTo>
                    <a:pt x="673079" y="1462485"/>
                  </a:lnTo>
                  <a:lnTo>
                    <a:pt x="673871" y="1460898"/>
                  </a:lnTo>
                  <a:lnTo>
                    <a:pt x="675059" y="1459707"/>
                  </a:lnTo>
                  <a:lnTo>
                    <a:pt x="676642" y="1458516"/>
                  </a:lnTo>
                  <a:lnTo>
                    <a:pt x="678622" y="1456929"/>
                  </a:lnTo>
                  <a:lnTo>
                    <a:pt x="682581" y="1454944"/>
                  </a:lnTo>
                  <a:lnTo>
                    <a:pt x="687727" y="1453357"/>
                  </a:lnTo>
                  <a:lnTo>
                    <a:pt x="693269" y="1452166"/>
                  </a:lnTo>
                  <a:lnTo>
                    <a:pt x="699999" y="1451373"/>
                  </a:lnTo>
                  <a:lnTo>
                    <a:pt x="706729" y="1450182"/>
                  </a:lnTo>
                  <a:lnTo>
                    <a:pt x="721772" y="1449388"/>
                  </a:lnTo>
                  <a:lnTo>
                    <a:pt x="737212" y="1448594"/>
                  </a:lnTo>
                  <a:lnTo>
                    <a:pt x="752255" y="1447801"/>
                  </a:lnTo>
                  <a:lnTo>
                    <a:pt x="759777" y="1447404"/>
                  </a:lnTo>
                  <a:lnTo>
                    <a:pt x="766506" y="1446610"/>
                  </a:lnTo>
                  <a:lnTo>
                    <a:pt x="770069" y="1446213"/>
                  </a:lnTo>
                  <a:close/>
                  <a:moveTo>
                    <a:pt x="59062" y="1431772"/>
                  </a:moveTo>
                  <a:lnTo>
                    <a:pt x="61440" y="1459148"/>
                  </a:lnTo>
                  <a:lnTo>
                    <a:pt x="192645" y="1469067"/>
                  </a:lnTo>
                  <a:lnTo>
                    <a:pt x="59062" y="1431772"/>
                  </a:lnTo>
                  <a:close/>
                  <a:moveTo>
                    <a:pt x="1076062" y="950913"/>
                  </a:moveTo>
                  <a:lnTo>
                    <a:pt x="1080032" y="951310"/>
                  </a:lnTo>
                  <a:lnTo>
                    <a:pt x="1083606" y="951707"/>
                  </a:lnTo>
                  <a:lnTo>
                    <a:pt x="1083606" y="952104"/>
                  </a:lnTo>
                  <a:lnTo>
                    <a:pt x="1084400" y="952502"/>
                  </a:lnTo>
                  <a:lnTo>
                    <a:pt x="1087974" y="954487"/>
                  </a:lnTo>
                  <a:lnTo>
                    <a:pt x="1093136" y="957267"/>
                  </a:lnTo>
                  <a:lnTo>
                    <a:pt x="1100283" y="960444"/>
                  </a:lnTo>
                  <a:lnTo>
                    <a:pt x="1093930" y="1312288"/>
                  </a:lnTo>
                  <a:lnTo>
                    <a:pt x="1134431" y="1020408"/>
                  </a:lnTo>
                  <a:lnTo>
                    <a:pt x="1128078" y="998170"/>
                  </a:lnTo>
                  <a:lnTo>
                    <a:pt x="1141975" y="972357"/>
                  </a:lnTo>
                  <a:lnTo>
                    <a:pt x="1175726" y="972754"/>
                  </a:lnTo>
                  <a:lnTo>
                    <a:pt x="1190418" y="998170"/>
                  </a:lnTo>
                  <a:lnTo>
                    <a:pt x="1182874" y="1017231"/>
                  </a:lnTo>
                  <a:lnTo>
                    <a:pt x="1177315" y="1217775"/>
                  </a:lnTo>
                  <a:lnTo>
                    <a:pt x="1165800" y="1329364"/>
                  </a:lnTo>
                  <a:lnTo>
                    <a:pt x="1283333" y="956076"/>
                  </a:lnTo>
                  <a:lnTo>
                    <a:pt x="1317084" y="953296"/>
                  </a:lnTo>
                  <a:lnTo>
                    <a:pt x="1339717" y="952104"/>
                  </a:lnTo>
                  <a:lnTo>
                    <a:pt x="1347261" y="951707"/>
                  </a:lnTo>
                  <a:lnTo>
                    <a:pt x="1351232" y="951707"/>
                  </a:lnTo>
                  <a:lnTo>
                    <a:pt x="1365129" y="954090"/>
                  </a:lnTo>
                  <a:lnTo>
                    <a:pt x="1378630" y="957664"/>
                  </a:lnTo>
                  <a:lnTo>
                    <a:pt x="1392130" y="960444"/>
                  </a:lnTo>
                  <a:lnTo>
                    <a:pt x="1405234" y="964415"/>
                  </a:lnTo>
                  <a:lnTo>
                    <a:pt x="1418337" y="967592"/>
                  </a:lnTo>
                  <a:lnTo>
                    <a:pt x="1430249" y="971960"/>
                  </a:lnTo>
                  <a:lnTo>
                    <a:pt x="1442558" y="975534"/>
                  </a:lnTo>
                  <a:lnTo>
                    <a:pt x="1454073" y="979903"/>
                  </a:lnTo>
                  <a:lnTo>
                    <a:pt x="1465191" y="984271"/>
                  </a:lnTo>
                  <a:lnTo>
                    <a:pt x="1475118" y="988242"/>
                  </a:lnTo>
                  <a:lnTo>
                    <a:pt x="1484648" y="993007"/>
                  </a:lnTo>
                  <a:lnTo>
                    <a:pt x="1493780" y="997376"/>
                  </a:lnTo>
                  <a:lnTo>
                    <a:pt x="1501722" y="1001347"/>
                  </a:lnTo>
                  <a:lnTo>
                    <a:pt x="1508869" y="1006112"/>
                  </a:lnTo>
                  <a:lnTo>
                    <a:pt x="1514825" y="1010480"/>
                  </a:lnTo>
                  <a:lnTo>
                    <a:pt x="1520384" y="1014452"/>
                  </a:lnTo>
                  <a:lnTo>
                    <a:pt x="1523164" y="1018026"/>
                  </a:lnTo>
                  <a:lnTo>
                    <a:pt x="1526737" y="1021997"/>
                  </a:lnTo>
                  <a:lnTo>
                    <a:pt x="1529517" y="1026365"/>
                  </a:lnTo>
                  <a:lnTo>
                    <a:pt x="1532693" y="1031528"/>
                  </a:lnTo>
                  <a:lnTo>
                    <a:pt x="1535473" y="1037484"/>
                  </a:lnTo>
                  <a:lnTo>
                    <a:pt x="1538252" y="1043441"/>
                  </a:lnTo>
                  <a:lnTo>
                    <a:pt x="1541429" y="1050192"/>
                  </a:lnTo>
                  <a:lnTo>
                    <a:pt x="1544208" y="1057737"/>
                  </a:lnTo>
                  <a:lnTo>
                    <a:pt x="1549370" y="1073622"/>
                  </a:lnTo>
                  <a:lnTo>
                    <a:pt x="1554532" y="1091095"/>
                  </a:lnTo>
                  <a:lnTo>
                    <a:pt x="1558900" y="1110156"/>
                  </a:lnTo>
                  <a:lnTo>
                    <a:pt x="1563665" y="1131204"/>
                  </a:lnTo>
                  <a:lnTo>
                    <a:pt x="1568033" y="1153442"/>
                  </a:lnTo>
                  <a:lnTo>
                    <a:pt x="1572003" y="1176475"/>
                  </a:lnTo>
                  <a:lnTo>
                    <a:pt x="1575577" y="1201096"/>
                  </a:lnTo>
                  <a:lnTo>
                    <a:pt x="1579151" y="1225717"/>
                  </a:lnTo>
                  <a:lnTo>
                    <a:pt x="1582327" y="1251927"/>
                  </a:lnTo>
                  <a:lnTo>
                    <a:pt x="1585107" y="1278136"/>
                  </a:lnTo>
                  <a:lnTo>
                    <a:pt x="1588283" y="1305140"/>
                  </a:lnTo>
                  <a:lnTo>
                    <a:pt x="1590666" y="1332144"/>
                  </a:lnTo>
                  <a:lnTo>
                    <a:pt x="1595034" y="1386152"/>
                  </a:lnTo>
                  <a:lnTo>
                    <a:pt x="1598210" y="1439365"/>
                  </a:lnTo>
                  <a:lnTo>
                    <a:pt x="1601387" y="1490196"/>
                  </a:lnTo>
                  <a:lnTo>
                    <a:pt x="1602975" y="1538644"/>
                  </a:lnTo>
                  <a:lnTo>
                    <a:pt x="1603769" y="1581532"/>
                  </a:lnTo>
                  <a:lnTo>
                    <a:pt x="1603769" y="1618861"/>
                  </a:lnTo>
                  <a:lnTo>
                    <a:pt x="1603372" y="1649836"/>
                  </a:lnTo>
                  <a:lnTo>
                    <a:pt x="1602975" y="1662147"/>
                  </a:lnTo>
                  <a:lnTo>
                    <a:pt x="1602181" y="1671678"/>
                  </a:lnTo>
                  <a:lnTo>
                    <a:pt x="1601784" y="1678031"/>
                  </a:lnTo>
                  <a:lnTo>
                    <a:pt x="1601784" y="1683591"/>
                  </a:lnTo>
                  <a:lnTo>
                    <a:pt x="1602578" y="1688356"/>
                  </a:lnTo>
                  <a:lnTo>
                    <a:pt x="1602975" y="1692328"/>
                  </a:lnTo>
                  <a:lnTo>
                    <a:pt x="1604166" y="1696696"/>
                  </a:lnTo>
                  <a:lnTo>
                    <a:pt x="1605357" y="1699873"/>
                  </a:lnTo>
                  <a:lnTo>
                    <a:pt x="1607740" y="1705432"/>
                  </a:lnTo>
                  <a:lnTo>
                    <a:pt x="1609328" y="1709404"/>
                  </a:lnTo>
                  <a:lnTo>
                    <a:pt x="1609725" y="1710992"/>
                  </a:lnTo>
                  <a:lnTo>
                    <a:pt x="1609725" y="1711786"/>
                  </a:lnTo>
                  <a:lnTo>
                    <a:pt x="1609328" y="1712978"/>
                  </a:lnTo>
                  <a:lnTo>
                    <a:pt x="1608534" y="1713375"/>
                  </a:lnTo>
                  <a:lnTo>
                    <a:pt x="1606549" y="1713772"/>
                  </a:lnTo>
                  <a:lnTo>
                    <a:pt x="1604166" y="1714169"/>
                  </a:lnTo>
                  <a:lnTo>
                    <a:pt x="1599798" y="1714169"/>
                  </a:lnTo>
                  <a:lnTo>
                    <a:pt x="1595431" y="1714169"/>
                  </a:lnTo>
                  <a:lnTo>
                    <a:pt x="1583916" y="1713375"/>
                  </a:lnTo>
                  <a:lnTo>
                    <a:pt x="1571209" y="1711786"/>
                  </a:lnTo>
                  <a:lnTo>
                    <a:pt x="1558106" y="1710198"/>
                  </a:lnTo>
                  <a:lnTo>
                    <a:pt x="1534679" y="1706227"/>
                  </a:lnTo>
                  <a:lnTo>
                    <a:pt x="1521178" y="1704241"/>
                  </a:lnTo>
                  <a:lnTo>
                    <a:pt x="1520384" y="1693519"/>
                  </a:lnTo>
                  <a:lnTo>
                    <a:pt x="1518002" y="1674855"/>
                  </a:lnTo>
                  <a:lnTo>
                    <a:pt x="1511649" y="1617273"/>
                  </a:lnTo>
                  <a:lnTo>
                    <a:pt x="1493383" y="1456044"/>
                  </a:lnTo>
                  <a:lnTo>
                    <a:pt x="1474324" y="1299183"/>
                  </a:lnTo>
                  <a:lnTo>
                    <a:pt x="1467177" y="1245970"/>
                  </a:lnTo>
                  <a:lnTo>
                    <a:pt x="1465191" y="1230482"/>
                  </a:lnTo>
                  <a:lnTo>
                    <a:pt x="1463603" y="1223334"/>
                  </a:lnTo>
                  <a:lnTo>
                    <a:pt x="1462412" y="1218569"/>
                  </a:lnTo>
                  <a:lnTo>
                    <a:pt x="1461221" y="1215789"/>
                  </a:lnTo>
                  <a:lnTo>
                    <a:pt x="1460029" y="1214598"/>
                  </a:lnTo>
                  <a:lnTo>
                    <a:pt x="1459632" y="1214201"/>
                  </a:lnTo>
                  <a:lnTo>
                    <a:pt x="1459235" y="1214201"/>
                  </a:lnTo>
                  <a:lnTo>
                    <a:pt x="1458441" y="1215392"/>
                  </a:lnTo>
                  <a:lnTo>
                    <a:pt x="1457250" y="1216980"/>
                  </a:lnTo>
                  <a:lnTo>
                    <a:pt x="1456456" y="1222937"/>
                  </a:lnTo>
                  <a:lnTo>
                    <a:pt x="1456059" y="1229688"/>
                  </a:lnTo>
                  <a:lnTo>
                    <a:pt x="1455662" y="1236836"/>
                  </a:lnTo>
                  <a:lnTo>
                    <a:pt x="1455662" y="1243984"/>
                  </a:lnTo>
                  <a:lnTo>
                    <a:pt x="1451691" y="1302757"/>
                  </a:lnTo>
                  <a:lnTo>
                    <a:pt x="1447323" y="1369870"/>
                  </a:lnTo>
                  <a:lnTo>
                    <a:pt x="1442955" y="1440556"/>
                  </a:lnTo>
                  <a:lnTo>
                    <a:pt x="1439779" y="1509655"/>
                  </a:lnTo>
                  <a:lnTo>
                    <a:pt x="1434220" y="1624024"/>
                  </a:lnTo>
                  <a:lnTo>
                    <a:pt x="1431837" y="1671678"/>
                  </a:lnTo>
                  <a:lnTo>
                    <a:pt x="1431837" y="1676046"/>
                  </a:lnTo>
                  <a:lnTo>
                    <a:pt x="1431440" y="1687165"/>
                  </a:lnTo>
                  <a:lnTo>
                    <a:pt x="1429852" y="1703050"/>
                  </a:lnTo>
                  <a:lnTo>
                    <a:pt x="1428661" y="1711786"/>
                  </a:lnTo>
                  <a:lnTo>
                    <a:pt x="1427470" y="1720920"/>
                  </a:lnTo>
                  <a:lnTo>
                    <a:pt x="1425484" y="1730451"/>
                  </a:lnTo>
                  <a:lnTo>
                    <a:pt x="1422705" y="1739187"/>
                  </a:lnTo>
                  <a:lnTo>
                    <a:pt x="1419925" y="1747527"/>
                  </a:lnTo>
                  <a:lnTo>
                    <a:pt x="1416352" y="1755469"/>
                  </a:lnTo>
                  <a:lnTo>
                    <a:pt x="1414366" y="1759043"/>
                  </a:lnTo>
                  <a:lnTo>
                    <a:pt x="1412381" y="1762220"/>
                  </a:lnTo>
                  <a:lnTo>
                    <a:pt x="1409998" y="1765000"/>
                  </a:lnTo>
                  <a:lnTo>
                    <a:pt x="1407616" y="1766985"/>
                  </a:lnTo>
                  <a:lnTo>
                    <a:pt x="1404836" y="1769368"/>
                  </a:lnTo>
                  <a:lnTo>
                    <a:pt x="1402057" y="1770956"/>
                  </a:lnTo>
                  <a:lnTo>
                    <a:pt x="1398880" y="1771751"/>
                  </a:lnTo>
                  <a:lnTo>
                    <a:pt x="1395307" y="1772148"/>
                  </a:lnTo>
                  <a:lnTo>
                    <a:pt x="1350041" y="2259805"/>
                  </a:lnTo>
                  <a:lnTo>
                    <a:pt x="1229728" y="2262188"/>
                  </a:lnTo>
                  <a:lnTo>
                    <a:pt x="1221398" y="1844027"/>
                  </a:lnTo>
                  <a:lnTo>
                    <a:pt x="1224169" y="1844423"/>
                  </a:lnTo>
                  <a:lnTo>
                    <a:pt x="1226949" y="1844820"/>
                  </a:lnTo>
                  <a:lnTo>
                    <a:pt x="1221390" y="1843670"/>
                  </a:lnTo>
                  <a:lnTo>
                    <a:pt x="1221390" y="1843629"/>
                  </a:lnTo>
                  <a:lnTo>
                    <a:pt x="1221192" y="1843629"/>
                  </a:lnTo>
                  <a:lnTo>
                    <a:pt x="1215434" y="1842437"/>
                  </a:lnTo>
                  <a:lnTo>
                    <a:pt x="1204316" y="1840849"/>
                  </a:lnTo>
                  <a:lnTo>
                    <a:pt x="1190021" y="1839260"/>
                  </a:lnTo>
                  <a:lnTo>
                    <a:pt x="1160638" y="2260600"/>
                  </a:lnTo>
                  <a:lnTo>
                    <a:pt x="1054620" y="2260600"/>
                  </a:lnTo>
                  <a:lnTo>
                    <a:pt x="1015310" y="1736010"/>
                  </a:lnTo>
                  <a:lnTo>
                    <a:pt x="1010942" y="1729259"/>
                  </a:lnTo>
                  <a:lnTo>
                    <a:pt x="1006574" y="1722508"/>
                  </a:lnTo>
                  <a:lnTo>
                    <a:pt x="1002604" y="1715757"/>
                  </a:lnTo>
                  <a:lnTo>
                    <a:pt x="999030" y="1708609"/>
                  </a:lnTo>
                  <a:lnTo>
                    <a:pt x="995456" y="1701461"/>
                  </a:lnTo>
                  <a:lnTo>
                    <a:pt x="992677" y="1693916"/>
                  </a:lnTo>
                  <a:lnTo>
                    <a:pt x="989500" y="1687165"/>
                  </a:lnTo>
                  <a:lnTo>
                    <a:pt x="987515" y="1679620"/>
                  </a:lnTo>
                  <a:lnTo>
                    <a:pt x="986721" y="1675649"/>
                  </a:lnTo>
                  <a:lnTo>
                    <a:pt x="982353" y="1629583"/>
                  </a:lnTo>
                  <a:lnTo>
                    <a:pt x="977985" y="1578355"/>
                  </a:lnTo>
                  <a:lnTo>
                    <a:pt x="972029" y="1512831"/>
                  </a:lnTo>
                  <a:lnTo>
                    <a:pt x="960514" y="1330555"/>
                  </a:lnTo>
                  <a:lnTo>
                    <a:pt x="955352" y="1372650"/>
                  </a:lnTo>
                  <a:lnTo>
                    <a:pt x="948602" y="1421892"/>
                  </a:lnTo>
                  <a:lnTo>
                    <a:pt x="942249" y="1462795"/>
                  </a:lnTo>
                  <a:lnTo>
                    <a:pt x="939866" y="1479871"/>
                  </a:lnTo>
                  <a:lnTo>
                    <a:pt x="938278" y="1480268"/>
                  </a:lnTo>
                  <a:lnTo>
                    <a:pt x="938675" y="1485430"/>
                  </a:lnTo>
                  <a:lnTo>
                    <a:pt x="849731" y="1541027"/>
                  </a:lnTo>
                  <a:lnTo>
                    <a:pt x="804862" y="1434997"/>
                  </a:lnTo>
                  <a:lnTo>
                    <a:pt x="915248" y="1388137"/>
                  </a:lnTo>
                  <a:lnTo>
                    <a:pt x="915248" y="1370664"/>
                  </a:lnTo>
                  <a:lnTo>
                    <a:pt x="916439" y="1352397"/>
                  </a:lnTo>
                  <a:lnTo>
                    <a:pt x="917630" y="1332541"/>
                  </a:lnTo>
                  <a:lnTo>
                    <a:pt x="919616" y="1312288"/>
                  </a:lnTo>
                  <a:lnTo>
                    <a:pt x="923586" y="1282107"/>
                  </a:lnTo>
                  <a:lnTo>
                    <a:pt x="928351" y="1250735"/>
                  </a:lnTo>
                  <a:lnTo>
                    <a:pt x="934307" y="1218569"/>
                  </a:lnTo>
                  <a:lnTo>
                    <a:pt x="941455" y="1187197"/>
                  </a:lnTo>
                  <a:lnTo>
                    <a:pt x="948999" y="1155428"/>
                  </a:lnTo>
                  <a:lnTo>
                    <a:pt x="953367" y="1139940"/>
                  </a:lnTo>
                  <a:lnTo>
                    <a:pt x="958132" y="1124453"/>
                  </a:lnTo>
                  <a:lnTo>
                    <a:pt x="962499" y="1109759"/>
                  </a:lnTo>
                  <a:lnTo>
                    <a:pt x="967661" y="1095066"/>
                  </a:lnTo>
                  <a:lnTo>
                    <a:pt x="972823" y="1080770"/>
                  </a:lnTo>
                  <a:lnTo>
                    <a:pt x="977985" y="1067268"/>
                  </a:lnTo>
                  <a:lnTo>
                    <a:pt x="983147" y="1053766"/>
                  </a:lnTo>
                  <a:lnTo>
                    <a:pt x="988706" y="1041058"/>
                  </a:lnTo>
                  <a:lnTo>
                    <a:pt x="994662" y="1028748"/>
                  </a:lnTo>
                  <a:lnTo>
                    <a:pt x="1000618" y="1017629"/>
                  </a:lnTo>
                  <a:lnTo>
                    <a:pt x="1006971" y="1006906"/>
                  </a:lnTo>
                  <a:lnTo>
                    <a:pt x="1013324" y="996979"/>
                  </a:lnTo>
                  <a:lnTo>
                    <a:pt x="1019678" y="987845"/>
                  </a:lnTo>
                  <a:lnTo>
                    <a:pt x="1026428" y="979505"/>
                  </a:lnTo>
                  <a:lnTo>
                    <a:pt x="1033178" y="972357"/>
                  </a:lnTo>
                  <a:lnTo>
                    <a:pt x="1039928" y="966004"/>
                  </a:lnTo>
                  <a:lnTo>
                    <a:pt x="1047075" y="960444"/>
                  </a:lnTo>
                  <a:lnTo>
                    <a:pt x="1050252" y="958458"/>
                  </a:lnTo>
                  <a:lnTo>
                    <a:pt x="1054223" y="956870"/>
                  </a:lnTo>
                  <a:lnTo>
                    <a:pt x="1057399" y="954884"/>
                  </a:lnTo>
                  <a:lnTo>
                    <a:pt x="1061370" y="953296"/>
                  </a:lnTo>
                  <a:lnTo>
                    <a:pt x="1064547" y="952502"/>
                  </a:lnTo>
                  <a:lnTo>
                    <a:pt x="1068517" y="951707"/>
                  </a:lnTo>
                  <a:lnTo>
                    <a:pt x="1072488" y="951310"/>
                  </a:lnTo>
                  <a:lnTo>
                    <a:pt x="1076062" y="950913"/>
                  </a:lnTo>
                  <a:close/>
                  <a:moveTo>
                    <a:pt x="460208" y="927100"/>
                  </a:moveTo>
                  <a:lnTo>
                    <a:pt x="466154" y="927100"/>
                  </a:lnTo>
                  <a:lnTo>
                    <a:pt x="472099" y="927497"/>
                  </a:lnTo>
                  <a:lnTo>
                    <a:pt x="477649" y="929084"/>
                  </a:lnTo>
                  <a:lnTo>
                    <a:pt x="483198" y="931068"/>
                  </a:lnTo>
                  <a:lnTo>
                    <a:pt x="488351" y="933845"/>
                  </a:lnTo>
                  <a:lnTo>
                    <a:pt x="493505" y="937416"/>
                  </a:lnTo>
                  <a:lnTo>
                    <a:pt x="498658" y="940987"/>
                  </a:lnTo>
                  <a:lnTo>
                    <a:pt x="503414" y="945351"/>
                  </a:lnTo>
                  <a:lnTo>
                    <a:pt x="508171" y="950509"/>
                  </a:lnTo>
                  <a:lnTo>
                    <a:pt x="512531" y="955666"/>
                  </a:lnTo>
                  <a:lnTo>
                    <a:pt x="516891" y="962015"/>
                  </a:lnTo>
                  <a:lnTo>
                    <a:pt x="520855" y="968363"/>
                  </a:lnTo>
                  <a:lnTo>
                    <a:pt x="525216" y="975504"/>
                  </a:lnTo>
                  <a:lnTo>
                    <a:pt x="528783" y="982646"/>
                  </a:lnTo>
                  <a:lnTo>
                    <a:pt x="532747" y="990581"/>
                  </a:lnTo>
                  <a:lnTo>
                    <a:pt x="535918" y="998913"/>
                  </a:lnTo>
                  <a:lnTo>
                    <a:pt x="539486" y="1007245"/>
                  </a:lnTo>
                  <a:lnTo>
                    <a:pt x="546224" y="1025495"/>
                  </a:lnTo>
                  <a:lnTo>
                    <a:pt x="552170" y="1044539"/>
                  </a:lnTo>
                  <a:lnTo>
                    <a:pt x="557720" y="1064774"/>
                  </a:lnTo>
                  <a:lnTo>
                    <a:pt x="562080" y="1086199"/>
                  </a:lnTo>
                  <a:lnTo>
                    <a:pt x="566837" y="1108020"/>
                  </a:lnTo>
                  <a:lnTo>
                    <a:pt x="570800" y="1129842"/>
                  </a:lnTo>
                  <a:lnTo>
                    <a:pt x="573972" y="1152060"/>
                  </a:lnTo>
                  <a:lnTo>
                    <a:pt x="577539" y="1175072"/>
                  </a:lnTo>
                  <a:lnTo>
                    <a:pt x="579917" y="1197290"/>
                  </a:lnTo>
                  <a:lnTo>
                    <a:pt x="582296" y="1219508"/>
                  </a:lnTo>
                  <a:lnTo>
                    <a:pt x="584674" y="1240933"/>
                  </a:lnTo>
                  <a:lnTo>
                    <a:pt x="587449" y="1282592"/>
                  </a:lnTo>
                  <a:lnTo>
                    <a:pt x="589431" y="1319887"/>
                  </a:lnTo>
                  <a:lnTo>
                    <a:pt x="591016" y="1351628"/>
                  </a:lnTo>
                  <a:lnTo>
                    <a:pt x="591016" y="1376226"/>
                  </a:lnTo>
                  <a:lnTo>
                    <a:pt x="591016" y="1392890"/>
                  </a:lnTo>
                  <a:lnTo>
                    <a:pt x="590620" y="1397651"/>
                  </a:lnTo>
                  <a:lnTo>
                    <a:pt x="589827" y="1399635"/>
                  </a:lnTo>
                  <a:lnTo>
                    <a:pt x="588242" y="1390510"/>
                  </a:lnTo>
                  <a:lnTo>
                    <a:pt x="585070" y="1366308"/>
                  </a:lnTo>
                  <a:lnTo>
                    <a:pt x="580710" y="1336551"/>
                  </a:lnTo>
                  <a:lnTo>
                    <a:pt x="577143" y="1307191"/>
                  </a:lnTo>
                  <a:lnTo>
                    <a:pt x="571197" y="1397254"/>
                  </a:lnTo>
                  <a:lnTo>
                    <a:pt x="204933" y="1299256"/>
                  </a:lnTo>
                  <a:lnTo>
                    <a:pt x="140718" y="1285370"/>
                  </a:lnTo>
                  <a:lnTo>
                    <a:pt x="569611" y="1420266"/>
                  </a:lnTo>
                  <a:lnTo>
                    <a:pt x="569215" y="1425424"/>
                  </a:lnTo>
                  <a:lnTo>
                    <a:pt x="647700" y="1454784"/>
                  </a:lnTo>
                  <a:lnTo>
                    <a:pt x="646511" y="1467083"/>
                  </a:lnTo>
                  <a:lnTo>
                    <a:pt x="644925" y="1480970"/>
                  </a:lnTo>
                  <a:lnTo>
                    <a:pt x="642150" y="1513503"/>
                  </a:lnTo>
                  <a:lnTo>
                    <a:pt x="638979" y="1548418"/>
                  </a:lnTo>
                  <a:lnTo>
                    <a:pt x="636997" y="1565478"/>
                  </a:lnTo>
                  <a:lnTo>
                    <a:pt x="634619" y="1582539"/>
                  </a:lnTo>
                  <a:lnTo>
                    <a:pt x="619160" y="1576587"/>
                  </a:lnTo>
                  <a:lnTo>
                    <a:pt x="601322" y="1570636"/>
                  </a:lnTo>
                  <a:lnTo>
                    <a:pt x="581107" y="1564288"/>
                  </a:lnTo>
                  <a:lnTo>
                    <a:pt x="559305" y="1557940"/>
                  </a:lnTo>
                  <a:lnTo>
                    <a:pt x="553359" y="1625388"/>
                  </a:lnTo>
                  <a:lnTo>
                    <a:pt x="550981" y="1651177"/>
                  </a:lnTo>
                  <a:lnTo>
                    <a:pt x="550188" y="1655542"/>
                  </a:lnTo>
                  <a:lnTo>
                    <a:pt x="547810" y="1662683"/>
                  </a:lnTo>
                  <a:lnTo>
                    <a:pt x="545035" y="1669825"/>
                  </a:lnTo>
                  <a:lnTo>
                    <a:pt x="541864" y="1676966"/>
                  </a:lnTo>
                  <a:lnTo>
                    <a:pt x="538693" y="1684108"/>
                  </a:lnTo>
                  <a:lnTo>
                    <a:pt x="534729" y="1690853"/>
                  </a:lnTo>
                  <a:lnTo>
                    <a:pt x="531161" y="1697994"/>
                  </a:lnTo>
                  <a:lnTo>
                    <a:pt x="526801" y="1704739"/>
                  </a:lnTo>
                  <a:lnTo>
                    <a:pt x="522045" y="1711484"/>
                  </a:lnTo>
                  <a:lnTo>
                    <a:pt x="483198" y="2235200"/>
                  </a:lnTo>
                  <a:lnTo>
                    <a:pt x="377362" y="2235200"/>
                  </a:lnTo>
                  <a:lnTo>
                    <a:pt x="324246" y="1818608"/>
                  </a:lnTo>
                  <a:lnTo>
                    <a:pt x="317508" y="1819401"/>
                  </a:lnTo>
                  <a:lnTo>
                    <a:pt x="310769" y="1819798"/>
                  </a:lnTo>
                  <a:lnTo>
                    <a:pt x="306409" y="1819401"/>
                  </a:lnTo>
                  <a:lnTo>
                    <a:pt x="302049" y="1819005"/>
                  </a:lnTo>
                  <a:lnTo>
                    <a:pt x="316319" y="2229646"/>
                  </a:lnTo>
                  <a:lnTo>
                    <a:pt x="188285" y="2234803"/>
                  </a:lnTo>
                  <a:lnTo>
                    <a:pt x="132790" y="1794803"/>
                  </a:lnTo>
                  <a:lnTo>
                    <a:pt x="128430" y="1793612"/>
                  </a:lnTo>
                  <a:lnTo>
                    <a:pt x="124863" y="1792025"/>
                  </a:lnTo>
                  <a:lnTo>
                    <a:pt x="120899" y="1789248"/>
                  </a:lnTo>
                  <a:lnTo>
                    <a:pt x="117728" y="1786471"/>
                  </a:lnTo>
                  <a:lnTo>
                    <a:pt x="114160" y="1783297"/>
                  </a:lnTo>
                  <a:lnTo>
                    <a:pt x="111385" y="1779329"/>
                  </a:lnTo>
                  <a:lnTo>
                    <a:pt x="108611" y="1775362"/>
                  </a:lnTo>
                  <a:lnTo>
                    <a:pt x="105836" y="1770997"/>
                  </a:lnTo>
                  <a:lnTo>
                    <a:pt x="103458" y="1766236"/>
                  </a:lnTo>
                  <a:lnTo>
                    <a:pt x="101079" y="1761078"/>
                  </a:lnTo>
                  <a:lnTo>
                    <a:pt x="97115" y="1750763"/>
                  </a:lnTo>
                  <a:lnTo>
                    <a:pt x="93151" y="1739257"/>
                  </a:lnTo>
                  <a:lnTo>
                    <a:pt x="90377" y="1727354"/>
                  </a:lnTo>
                  <a:lnTo>
                    <a:pt x="87602" y="1715848"/>
                  </a:lnTo>
                  <a:lnTo>
                    <a:pt x="85224" y="1704342"/>
                  </a:lnTo>
                  <a:lnTo>
                    <a:pt x="81656" y="1683314"/>
                  </a:lnTo>
                  <a:lnTo>
                    <a:pt x="78881" y="1666254"/>
                  </a:lnTo>
                  <a:lnTo>
                    <a:pt x="78089" y="1659906"/>
                  </a:lnTo>
                  <a:lnTo>
                    <a:pt x="76899" y="1655938"/>
                  </a:lnTo>
                  <a:lnTo>
                    <a:pt x="76503" y="1651177"/>
                  </a:lnTo>
                  <a:lnTo>
                    <a:pt x="70557" y="1587300"/>
                  </a:lnTo>
                  <a:lnTo>
                    <a:pt x="63819" y="1517074"/>
                  </a:lnTo>
                  <a:lnTo>
                    <a:pt x="56684" y="1428598"/>
                  </a:lnTo>
                  <a:lnTo>
                    <a:pt x="47567" y="1425424"/>
                  </a:lnTo>
                  <a:lnTo>
                    <a:pt x="39639" y="1421853"/>
                  </a:lnTo>
                  <a:lnTo>
                    <a:pt x="32900" y="1418679"/>
                  </a:lnTo>
                  <a:lnTo>
                    <a:pt x="27351" y="1415505"/>
                  </a:lnTo>
                  <a:lnTo>
                    <a:pt x="23387" y="1412331"/>
                  </a:lnTo>
                  <a:lnTo>
                    <a:pt x="20216" y="1409157"/>
                  </a:lnTo>
                  <a:lnTo>
                    <a:pt x="19423" y="1407967"/>
                  </a:lnTo>
                  <a:lnTo>
                    <a:pt x="18630" y="1406776"/>
                  </a:lnTo>
                  <a:lnTo>
                    <a:pt x="18234" y="1405189"/>
                  </a:lnTo>
                  <a:lnTo>
                    <a:pt x="18630" y="1403999"/>
                  </a:lnTo>
                  <a:lnTo>
                    <a:pt x="16252" y="1398445"/>
                  </a:lnTo>
                  <a:lnTo>
                    <a:pt x="13874" y="1390906"/>
                  </a:lnTo>
                  <a:lnTo>
                    <a:pt x="11892" y="1381781"/>
                  </a:lnTo>
                  <a:lnTo>
                    <a:pt x="9910" y="1371465"/>
                  </a:lnTo>
                  <a:lnTo>
                    <a:pt x="7531" y="1359166"/>
                  </a:lnTo>
                  <a:lnTo>
                    <a:pt x="5549" y="1346073"/>
                  </a:lnTo>
                  <a:lnTo>
                    <a:pt x="3964" y="1331393"/>
                  </a:lnTo>
                  <a:lnTo>
                    <a:pt x="2775" y="1315920"/>
                  </a:lnTo>
                  <a:lnTo>
                    <a:pt x="1189" y="1299256"/>
                  </a:lnTo>
                  <a:lnTo>
                    <a:pt x="396" y="1282196"/>
                  </a:lnTo>
                  <a:lnTo>
                    <a:pt x="0" y="1263945"/>
                  </a:lnTo>
                  <a:lnTo>
                    <a:pt x="396" y="1245297"/>
                  </a:lnTo>
                  <a:lnTo>
                    <a:pt x="793" y="1226253"/>
                  </a:lnTo>
                  <a:lnTo>
                    <a:pt x="2378" y="1206812"/>
                  </a:lnTo>
                  <a:lnTo>
                    <a:pt x="4360" y="1187371"/>
                  </a:lnTo>
                  <a:lnTo>
                    <a:pt x="6739" y="1167533"/>
                  </a:lnTo>
                  <a:lnTo>
                    <a:pt x="10306" y="1147696"/>
                  </a:lnTo>
                  <a:lnTo>
                    <a:pt x="14270" y="1127858"/>
                  </a:lnTo>
                  <a:lnTo>
                    <a:pt x="19423" y="1108417"/>
                  </a:lnTo>
                  <a:lnTo>
                    <a:pt x="22594" y="1098498"/>
                  </a:lnTo>
                  <a:lnTo>
                    <a:pt x="25369" y="1088976"/>
                  </a:lnTo>
                  <a:lnTo>
                    <a:pt x="28540" y="1079851"/>
                  </a:lnTo>
                  <a:lnTo>
                    <a:pt x="32504" y="1070329"/>
                  </a:lnTo>
                  <a:lnTo>
                    <a:pt x="36468" y="1061203"/>
                  </a:lnTo>
                  <a:lnTo>
                    <a:pt x="40035" y="1052475"/>
                  </a:lnTo>
                  <a:lnTo>
                    <a:pt x="44792" y="1043349"/>
                  </a:lnTo>
                  <a:lnTo>
                    <a:pt x="49549" y="1034621"/>
                  </a:lnTo>
                  <a:lnTo>
                    <a:pt x="53909" y="1026289"/>
                  </a:lnTo>
                  <a:lnTo>
                    <a:pt x="59458" y="1018354"/>
                  </a:lnTo>
                  <a:lnTo>
                    <a:pt x="65008" y="1010022"/>
                  </a:lnTo>
                  <a:lnTo>
                    <a:pt x="70557" y="1002087"/>
                  </a:lnTo>
                  <a:lnTo>
                    <a:pt x="76899" y="994548"/>
                  </a:lnTo>
                  <a:lnTo>
                    <a:pt x="83242" y="987407"/>
                  </a:lnTo>
                  <a:lnTo>
                    <a:pt x="89980" y="980662"/>
                  </a:lnTo>
                  <a:lnTo>
                    <a:pt x="97115" y="973917"/>
                  </a:lnTo>
                  <a:lnTo>
                    <a:pt x="104250" y="967569"/>
                  </a:lnTo>
                  <a:lnTo>
                    <a:pt x="112178" y="961618"/>
                  </a:lnTo>
                  <a:lnTo>
                    <a:pt x="120106" y="956063"/>
                  </a:lnTo>
                  <a:lnTo>
                    <a:pt x="128430" y="950905"/>
                  </a:lnTo>
                  <a:lnTo>
                    <a:pt x="137547" y="946144"/>
                  </a:lnTo>
                  <a:lnTo>
                    <a:pt x="146664" y="941383"/>
                  </a:lnTo>
                  <a:lnTo>
                    <a:pt x="155781" y="937416"/>
                  </a:lnTo>
                  <a:lnTo>
                    <a:pt x="166087" y="933845"/>
                  </a:lnTo>
                  <a:lnTo>
                    <a:pt x="175997" y="930671"/>
                  </a:lnTo>
                  <a:lnTo>
                    <a:pt x="187096" y="927894"/>
                  </a:lnTo>
                  <a:lnTo>
                    <a:pt x="190663" y="927497"/>
                  </a:lnTo>
                  <a:lnTo>
                    <a:pt x="198591" y="927894"/>
                  </a:lnTo>
                  <a:lnTo>
                    <a:pt x="221185" y="929084"/>
                  </a:lnTo>
                  <a:lnTo>
                    <a:pt x="254878" y="931861"/>
                  </a:lnTo>
                  <a:lnTo>
                    <a:pt x="371813" y="1304811"/>
                  </a:lnTo>
                  <a:lnTo>
                    <a:pt x="360714" y="1193322"/>
                  </a:lnTo>
                  <a:lnTo>
                    <a:pt x="355165" y="993358"/>
                  </a:lnTo>
                  <a:lnTo>
                    <a:pt x="347633" y="973917"/>
                  </a:lnTo>
                  <a:lnTo>
                    <a:pt x="362300" y="948525"/>
                  </a:lnTo>
                  <a:lnTo>
                    <a:pt x="395993" y="948525"/>
                  </a:lnTo>
                  <a:lnTo>
                    <a:pt x="409866" y="973917"/>
                  </a:lnTo>
                  <a:lnTo>
                    <a:pt x="403524" y="996532"/>
                  </a:lnTo>
                  <a:lnTo>
                    <a:pt x="443956" y="1288147"/>
                  </a:lnTo>
                  <a:lnTo>
                    <a:pt x="437614" y="937019"/>
                  </a:lnTo>
                  <a:lnTo>
                    <a:pt x="444749" y="933448"/>
                  </a:lnTo>
                  <a:lnTo>
                    <a:pt x="449902" y="930671"/>
                  </a:lnTo>
                  <a:lnTo>
                    <a:pt x="453073" y="928687"/>
                  </a:lnTo>
                  <a:lnTo>
                    <a:pt x="453866" y="927894"/>
                  </a:lnTo>
                  <a:lnTo>
                    <a:pt x="460208" y="927100"/>
                  </a:lnTo>
                  <a:close/>
                  <a:moveTo>
                    <a:pt x="1383083" y="640160"/>
                  </a:moveTo>
                  <a:lnTo>
                    <a:pt x="1382686" y="644922"/>
                  </a:lnTo>
                  <a:lnTo>
                    <a:pt x="1384275" y="651669"/>
                  </a:lnTo>
                  <a:lnTo>
                    <a:pt x="1385070" y="658813"/>
                  </a:lnTo>
                  <a:lnTo>
                    <a:pt x="1385467" y="666750"/>
                  </a:lnTo>
                  <a:lnTo>
                    <a:pt x="1385864" y="674688"/>
                  </a:lnTo>
                  <a:lnTo>
                    <a:pt x="1386262" y="674688"/>
                  </a:lnTo>
                  <a:lnTo>
                    <a:pt x="1385467" y="660797"/>
                  </a:lnTo>
                  <a:lnTo>
                    <a:pt x="1383083" y="640160"/>
                  </a:lnTo>
                  <a:close/>
                  <a:moveTo>
                    <a:pt x="153566" y="634207"/>
                  </a:moveTo>
                  <a:lnTo>
                    <a:pt x="152376" y="649288"/>
                  </a:lnTo>
                  <a:lnTo>
                    <a:pt x="152773" y="649685"/>
                  </a:lnTo>
                  <a:lnTo>
                    <a:pt x="153566" y="634207"/>
                  </a:lnTo>
                  <a:close/>
                  <a:moveTo>
                    <a:pt x="155152" y="615157"/>
                  </a:moveTo>
                  <a:lnTo>
                    <a:pt x="153566" y="633810"/>
                  </a:lnTo>
                  <a:lnTo>
                    <a:pt x="154359" y="626666"/>
                  </a:lnTo>
                  <a:lnTo>
                    <a:pt x="155548" y="619919"/>
                  </a:lnTo>
                  <a:lnTo>
                    <a:pt x="155152" y="615157"/>
                  </a:lnTo>
                  <a:close/>
                  <a:moveTo>
                    <a:pt x="1356862" y="559594"/>
                  </a:moveTo>
                  <a:lnTo>
                    <a:pt x="1359643" y="561578"/>
                  </a:lnTo>
                  <a:lnTo>
                    <a:pt x="1362424" y="563960"/>
                  </a:lnTo>
                  <a:lnTo>
                    <a:pt x="1367589" y="569516"/>
                  </a:lnTo>
                  <a:lnTo>
                    <a:pt x="1365205" y="565547"/>
                  </a:lnTo>
                  <a:lnTo>
                    <a:pt x="1362424" y="562372"/>
                  </a:lnTo>
                  <a:lnTo>
                    <a:pt x="1361232" y="561181"/>
                  </a:lnTo>
                  <a:lnTo>
                    <a:pt x="1359643" y="560388"/>
                  </a:lnTo>
                  <a:lnTo>
                    <a:pt x="1358451" y="559991"/>
                  </a:lnTo>
                  <a:lnTo>
                    <a:pt x="1356862" y="559594"/>
                  </a:lnTo>
                  <a:close/>
                  <a:moveTo>
                    <a:pt x="180128" y="534591"/>
                  </a:moveTo>
                  <a:lnTo>
                    <a:pt x="178939" y="535385"/>
                  </a:lnTo>
                  <a:lnTo>
                    <a:pt x="176956" y="536178"/>
                  </a:lnTo>
                  <a:lnTo>
                    <a:pt x="175767" y="536972"/>
                  </a:lnTo>
                  <a:lnTo>
                    <a:pt x="173388" y="540544"/>
                  </a:lnTo>
                  <a:lnTo>
                    <a:pt x="170613" y="544513"/>
                  </a:lnTo>
                  <a:lnTo>
                    <a:pt x="175767" y="539353"/>
                  </a:lnTo>
                  <a:lnTo>
                    <a:pt x="178939" y="536575"/>
                  </a:lnTo>
                  <a:lnTo>
                    <a:pt x="181714" y="534591"/>
                  </a:lnTo>
                  <a:lnTo>
                    <a:pt x="180128" y="534591"/>
                  </a:lnTo>
                  <a:close/>
                  <a:moveTo>
                    <a:pt x="1221780" y="479425"/>
                  </a:moveTo>
                  <a:lnTo>
                    <a:pt x="1236480" y="479425"/>
                  </a:lnTo>
                  <a:lnTo>
                    <a:pt x="1251578" y="480219"/>
                  </a:lnTo>
                  <a:lnTo>
                    <a:pt x="1267072" y="481806"/>
                  </a:lnTo>
                  <a:lnTo>
                    <a:pt x="1282964" y="484585"/>
                  </a:lnTo>
                  <a:lnTo>
                    <a:pt x="1299253" y="488156"/>
                  </a:lnTo>
                  <a:lnTo>
                    <a:pt x="1315940" y="492919"/>
                  </a:lnTo>
                  <a:lnTo>
                    <a:pt x="1323886" y="495300"/>
                  </a:lnTo>
                  <a:lnTo>
                    <a:pt x="1332229" y="498872"/>
                  </a:lnTo>
                  <a:lnTo>
                    <a:pt x="1340970" y="502047"/>
                  </a:lnTo>
                  <a:lnTo>
                    <a:pt x="1349710" y="505619"/>
                  </a:lnTo>
                  <a:lnTo>
                    <a:pt x="1358054" y="509588"/>
                  </a:lnTo>
                  <a:lnTo>
                    <a:pt x="1366794" y="513953"/>
                  </a:lnTo>
                  <a:lnTo>
                    <a:pt x="1368383" y="515144"/>
                  </a:lnTo>
                  <a:lnTo>
                    <a:pt x="1370370" y="516731"/>
                  </a:lnTo>
                  <a:lnTo>
                    <a:pt x="1374343" y="521494"/>
                  </a:lnTo>
                  <a:lnTo>
                    <a:pt x="1378713" y="527844"/>
                  </a:lnTo>
                  <a:lnTo>
                    <a:pt x="1383878" y="536178"/>
                  </a:lnTo>
                  <a:lnTo>
                    <a:pt x="1388646" y="545703"/>
                  </a:lnTo>
                  <a:lnTo>
                    <a:pt x="1393413" y="556022"/>
                  </a:lnTo>
                  <a:lnTo>
                    <a:pt x="1397783" y="567928"/>
                  </a:lnTo>
                  <a:lnTo>
                    <a:pt x="1401756" y="580231"/>
                  </a:lnTo>
                  <a:lnTo>
                    <a:pt x="1404935" y="592931"/>
                  </a:lnTo>
                  <a:lnTo>
                    <a:pt x="1406127" y="599282"/>
                  </a:lnTo>
                  <a:lnTo>
                    <a:pt x="1407319" y="605632"/>
                  </a:lnTo>
                  <a:lnTo>
                    <a:pt x="1407716" y="612378"/>
                  </a:lnTo>
                  <a:lnTo>
                    <a:pt x="1408113" y="618728"/>
                  </a:lnTo>
                  <a:lnTo>
                    <a:pt x="1408113" y="624682"/>
                  </a:lnTo>
                  <a:lnTo>
                    <a:pt x="1408113" y="631032"/>
                  </a:lnTo>
                  <a:lnTo>
                    <a:pt x="1407319" y="637382"/>
                  </a:lnTo>
                  <a:lnTo>
                    <a:pt x="1406524" y="643335"/>
                  </a:lnTo>
                  <a:lnTo>
                    <a:pt x="1404935" y="649288"/>
                  </a:lnTo>
                  <a:lnTo>
                    <a:pt x="1402551" y="654844"/>
                  </a:lnTo>
                  <a:lnTo>
                    <a:pt x="1400167" y="660400"/>
                  </a:lnTo>
                  <a:lnTo>
                    <a:pt x="1397386" y="665163"/>
                  </a:lnTo>
                  <a:lnTo>
                    <a:pt x="1393810" y="670322"/>
                  </a:lnTo>
                  <a:lnTo>
                    <a:pt x="1389440" y="675085"/>
                  </a:lnTo>
                  <a:lnTo>
                    <a:pt x="1391427" y="675878"/>
                  </a:lnTo>
                  <a:lnTo>
                    <a:pt x="1392619" y="677466"/>
                  </a:lnTo>
                  <a:lnTo>
                    <a:pt x="1393413" y="679053"/>
                  </a:lnTo>
                  <a:lnTo>
                    <a:pt x="1394605" y="681832"/>
                  </a:lnTo>
                  <a:lnTo>
                    <a:pt x="1396591" y="687785"/>
                  </a:lnTo>
                  <a:lnTo>
                    <a:pt x="1398975" y="694928"/>
                  </a:lnTo>
                  <a:lnTo>
                    <a:pt x="1400167" y="703263"/>
                  </a:lnTo>
                  <a:lnTo>
                    <a:pt x="1401359" y="712788"/>
                  </a:lnTo>
                  <a:lnTo>
                    <a:pt x="1402154" y="723107"/>
                  </a:lnTo>
                  <a:lnTo>
                    <a:pt x="1402154" y="734616"/>
                  </a:lnTo>
                  <a:lnTo>
                    <a:pt x="1402154" y="746125"/>
                  </a:lnTo>
                  <a:lnTo>
                    <a:pt x="1401359" y="757635"/>
                  </a:lnTo>
                  <a:lnTo>
                    <a:pt x="1399770" y="768350"/>
                  </a:lnTo>
                  <a:lnTo>
                    <a:pt x="1398181" y="777082"/>
                  </a:lnTo>
                  <a:lnTo>
                    <a:pt x="1395797" y="784225"/>
                  </a:lnTo>
                  <a:lnTo>
                    <a:pt x="1394605" y="787004"/>
                  </a:lnTo>
                  <a:lnTo>
                    <a:pt x="1393413" y="789782"/>
                  </a:lnTo>
                  <a:lnTo>
                    <a:pt x="1392221" y="791766"/>
                  </a:lnTo>
                  <a:lnTo>
                    <a:pt x="1390632" y="793354"/>
                  </a:lnTo>
                  <a:lnTo>
                    <a:pt x="1389043" y="794147"/>
                  </a:lnTo>
                  <a:lnTo>
                    <a:pt x="1387454" y="794941"/>
                  </a:lnTo>
                  <a:lnTo>
                    <a:pt x="1386262" y="794147"/>
                  </a:lnTo>
                  <a:lnTo>
                    <a:pt x="1385070" y="793354"/>
                  </a:lnTo>
                  <a:lnTo>
                    <a:pt x="1383878" y="792163"/>
                  </a:lnTo>
                  <a:lnTo>
                    <a:pt x="1382289" y="790575"/>
                  </a:lnTo>
                  <a:lnTo>
                    <a:pt x="1379905" y="785813"/>
                  </a:lnTo>
                  <a:lnTo>
                    <a:pt x="1377918" y="779463"/>
                  </a:lnTo>
                  <a:lnTo>
                    <a:pt x="1375137" y="788988"/>
                  </a:lnTo>
                  <a:lnTo>
                    <a:pt x="1372356" y="798116"/>
                  </a:lnTo>
                  <a:lnTo>
                    <a:pt x="1368781" y="807244"/>
                  </a:lnTo>
                  <a:lnTo>
                    <a:pt x="1365602" y="816372"/>
                  </a:lnTo>
                  <a:lnTo>
                    <a:pt x="1361232" y="825104"/>
                  </a:lnTo>
                  <a:lnTo>
                    <a:pt x="1357259" y="833438"/>
                  </a:lnTo>
                  <a:lnTo>
                    <a:pt x="1352889" y="842169"/>
                  </a:lnTo>
                  <a:lnTo>
                    <a:pt x="1348121" y="850504"/>
                  </a:lnTo>
                  <a:lnTo>
                    <a:pt x="1343354" y="858044"/>
                  </a:lnTo>
                  <a:lnTo>
                    <a:pt x="1338189" y="865585"/>
                  </a:lnTo>
                  <a:lnTo>
                    <a:pt x="1333024" y="873126"/>
                  </a:lnTo>
                  <a:lnTo>
                    <a:pt x="1327462" y="880269"/>
                  </a:lnTo>
                  <a:lnTo>
                    <a:pt x="1321899" y="887413"/>
                  </a:lnTo>
                  <a:lnTo>
                    <a:pt x="1316337" y="893763"/>
                  </a:lnTo>
                  <a:lnTo>
                    <a:pt x="1310378" y="900113"/>
                  </a:lnTo>
                  <a:lnTo>
                    <a:pt x="1304418" y="906463"/>
                  </a:lnTo>
                  <a:lnTo>
                    <a:pt x="1298459" y="912416"/>
                  </a:lnTo>
                  <a:lnTo>
                    <a:pt x="1292499" y="917972"/>
                  </a:lnTo>
                  <a:lnTo>
                    <a:pt x="1286540" y="922735"/>
                  </a:lnTo>
                  <a:lnTo>
                    <a:pt x="1280183" y="927497"/>
                  </a:lnTo>
                  <a:lnTo>
                    <a:pt x="1274224" y="932260"/>
                  </a:lnTo>
                  <a:lnTo>
                    <a:pt x="1268661" y="936229"/>
                  </a:lnTo>
                  <a:lnTo>
                    <a:pt x="1262702" y="940197"/>
                  </a:lnTo>
                  <a:lnTo>
                    <a:pt x="1256743" y="943769"/>
                  </a:lnTo>
                  <a:lnTo>
                    <a:pt x="1250783" y="946548"/>
                  </a:lnTo>
                  <a:lnTo>
                    <a:pt x="1245221" y="949326"/>
                  </a:lnTo>
                  <a:lnTo>
                    <a:pt x="1239261" y="951707"/>
                  </a:lnTo>
                  <a:lnTo>
                    <a:pt x="1233699" y="953691"/>
                  </a:lnTo>
                  <a:lnTo>
                    <a:pt x="1228932" y="954882"/>
                  </a:lnTo>
                  <a:lnTo>
                    <a:pt x="1223767" y="956073"/>
                  </a:lnTo>
                  <a:lnTo>
                    <a:pt x="1218602" y="956469"/>
                  </a:lnTo>
                  <a:lnTo>
                    <a:pt x="1214232" y="957263"/>
                  </a:lnTo>
                  <a:lnTo>
                    <a:pt x="1208272" y="956469"/>
                  </a:lnTo>
                  <a:lnTo>
                    <a:pt x="1202313" y="956073"/>
                  </a:lnTo>
                  <a:lnTo>
                    <a:pt x="1195956" y="954882"/>
                  </a:lnTo>
                  <a:lnTo>
                    <a:pt x="1189996" y="953691"/>
                  </a:lnTo>
                  <a:lnTo>
                    <a:pt x="1183640" y="952104"/>
                  </a:lnTo>
                  <a:lnTo>
                    <a:pt x="1177283" y="949326"/>
                  </a:lnTo>
                  <a:lnTo>
                    <a:pt x="1171323" y="946944"/>
                  </a:lnTo>
                  <a:lnTo>
                    <a:pt x="1164967" y="944166"/>
                  </a:lnTo>
                  <a:lnTo>
                    <a:pt x="1158610" y="940594"/>
                  </a:lnTo>
                  <a:lnTo>
                    <a:pt x="1152253" y="937419"/>
                  </a:lnTo>
                  <a:lnTo>
                    <a:pt x="1146294" y="933054"/>
                  </a:lnTo>
                  <a:lnTo>
                    <a:pt x="1140334" y="928291"/>
                  </a:lnTo>
                  <a:lnTo>
                    <a:pt x="1133977" y="923926"/>
                  </a:lnTo>
                  <a:lnTo>
                    <a:pt x="1128018" y="918766"/>
                  </a:lnTo>
                  <a:lnTo>
                    <a:pt x="1122058" y="913210"/>
                  </a:lnTo>
                  <a:lnTo>
                    <a:pt x="1116099" y="907257"/>
                  </a:lnTo>
                  <a:lnTo>
                    <a:pt x="1110537" y="901304"/>
                  </a:lnTo>
                  <a:lnTo>
                    <a:pt x="1104975" y="894557"/>
                  </a:lnTo>
                  <a:lnTo>
                    <a:pt x="1099810" y="887810"/>
                  </a:lnTo>
                  <a:lnTo>
                    <a:pt x="1094645" y="880666"/>
                  </a:lnTo>
                  <a:lnTo>
                    <a:pt x="1089877" y="873522"/>
                  </a:lnTo>
                  <a:lnTo>
                    <a:pt x="1085507" y="865585"/>
                  </a:lnTo>
                  <a:lnTo>
                    <a:pt x="1080739" y="857647"/>
                  </a:lnTo>
                  <a:lnTo>
                    <a:pt x="1076766" y="849313"/>
                  </a:lnTo>
                  <a:lnTo>
                    <a:pt x="1072793" y="840582"/>
                  </a:lnTo>
                  <a:lnTo>
                    <a:pt x="1069218" y="831851"/>
                  </a:lnTo>
                  <a:lnTo>
                    <a:pt x="1066039" y="822722"/>
                  </a:lnTo>
                  <a:lnTo>
                    <a:pt x="1063258" y="813197"/>
                  </a:lnTo>
                  <a:lnTo>
                    <a:pt x="1060875" y="803672"/>
                  </a:lnTo>
                  <a:lnTo>
                    <a:pt x="1058491" y="793354"/>
                  </a:lnTo>
                  <a:lnTo>
                    <a:pt x="1056504" y="783432"/>
                  </a:lnTo>
                  <a:lnTo>
                    <a:pt x="1055312" y="772716"/>
                  </a:lnTo>
                  <a:lnTo>
                    <a:pt x="1054915" y="773113"/>
                  </a:lnTo>
                  <a:lnTo>
                    <a:pt x="1054518" y="773113"/>
                  </a:lnTo>
                  <a:lnTo>
                    <a:pt x="1053723" y="771525"/>
                  </a:lnTo>
                  <a:lnTo>
                    <a:pt x="1052929" y="767954"/>
                  </a:lnTo>
                  <a:lnTo>
                    <a:pt x="1051737" y="762000"/>
                  </a:lnTo>
                  <a:lnTo>
                    <a:pt x="1048558" y="745729"/>
                  </a:lnTo>
                  <a:lnTo>
                    <a:pt x="1046174" y="726282"/>
                  </a:lnTo>
                  <a:lnTo>
                    <a:pt x="1043393" y="706041"/>
                  </a:lnTo>
                  <a:lnTo>
                    <a:pt x="1042201" y="688578"/>
                  </a:lnTo>
                  <a:lnTo>
                    <a:pt x="1042201" y="681435"/>
                  </a:lnTo>
                  <a:lnTo>
                    <a:pt x="1042599" y="675878"/>
                  </a:lnTo>
                  <a:lnTo>
                    <a:pt x="1043393" y="672307"/>
                  </a:lnTo>
                  <a:lnTo>
                    <a:pt x="1043791" y="671116"/>
                  </a:lnTo>
                  <a:lnTo>
                    <a:pt x="1044585" y="671116"/>
                  </a:lnTo>
                  <a:lnTo>
                    <a:pt x="1045777" y="671116"/>
                  </a:lnTo>
                  <a:lnTo>
                    <a:pt x="1046969" y="671910"/>
                  </a:lnTo>
                  <a:lnTo>
                    <a:pt x="1048956" y="674291"/>
                  </a:lnTo>
                  <a:lnTo>
                    <a:pt x="1048558" y="662385"/>
                  </a:lnTo>
                  <a:lnTo>
                    <a:pt x="1048161" y="649685"/>
                  </a:lnTo>
                  <a:lnTo>
                    <a:pt x="1048558" y="636588"/>
                  </a:lnTo>
                  <a:lnTo>
                    <a:pt x="1050147" y="622697"/>
                  </a:lnTo>
                  <a:lnTo>
                    <a:pt x="1052929" y="624682"/>
                  </a:lnTo>
                  <a:lnTo>
                    <a:pt x="1055710" y="626666"/>
                  </a:lnTo>
                  <a:lnTo>
                    <a:pt x="1058888" y="627857"/>
                  </a:lnTo>
                  <a:lnTo>
                    <a:pt x="1061669" y="629047"/>
                  </a:lnTo>
                  <a:lnTo>
                    <a:pt x="1065245" y="629841"/>
                  </a:lnTo>
                  <a:lnTo>
                    <a:pt x="1068423" y="630238"/>
                  </a:lnTo>
                  <a:lnTo>
                    <a:pt x="1075575" y="630635"/>
                  </a:lnTo>
                  <a:lnTo>
                    <a:pt x="1082726" y="630238"/>
                  </a:lnTo>
                  <a:lnTo>
                    <a:pt x="1090672" y="629047"/>
                  </a:lnTo>
                  <a:lnTo>
                    <a:pt x="1099412" y="627063"/>
                  </a:lnTo>
                  <a:lnTo>
                    <a:pt x="1108153" y="623888"/>
                  </a:lnTo>
                  <a:lnTo>
                    <a:pt x="1116894" y="621110"/>
                  </a:lnTo>
                  <a:lnTo>
                    <a:pt x="1126429" y="617141"/>
                  </a:lnTo>
                  <a:lnTo>
                    <a:pt x="1146294" y="608410"/>
                  </a:lnTo>
                  <a:lnTo>
                    <a:pt x="1187613" y="588169"/>
                  </a:lnTo>
                  <a:lnTo>
                    <a:pt x="1176886" y="592535"/>
                  </a:lnTo>
                  <a:lnTo>
                    <a:pt x="1167350" y="597297"/>
                  </a:lnTo>
                  <a:lnTo>
                    <a:pt x="1158213" y="601663"/>
                  </a:lnTo>
                  <a:lnTo>
                    <a:pt x="1149869" y="605235"/>
                  </a:lnTo>
                  <a:lnTo>
                    <a:pt x="1141923" y="607616"/>
                  </a:lnTo>
                  <a:lnTo>
                    <a:pt x="1134375" y="609203"/>
                  </a:lnTo>
                  <a:lnTo>
                    <a:pt x="1126826" y="610394"/>
                  </a:lnTo>
                  <a:lnTo>
                    <a:pt x="1120072" y="611188"/>
                  </a:lnTo>
                  <a:lnTo>
                    <a:pt x="1113318" y="611188"/>
                  </a:lnTo>
                  <a:lnTo>
                    <a:pt x="1106564" y="610791"/>
                  </a:lnTo>
                  <a:lnTo>
                    <a:pt x="1100604" y="609600"/>
                  </a:lnTo>
                  <a:lnTo>
                    <a:pt x="1094645" y="608410"/>
                  </a:lnTo>
                  <a:lnTo>
                    <a:pt x="1089083" y="606822"/>
                  </a:lnTo>
                  <a:lnTo>
                    <a:pt x="1083521" y="604044"/>
                  </a:lnTo>
                  <a:lnTo>
                    <a:pt x="1079150" y="601663"/>
                  </a:lnTo>
                  <a:lnTo>
                    <a:pt x="1073985" y="599282"/>
                  </a:lnTo>
                  <a:lnTo>
                    <a:pt x="1069615" y="596107"/>
                  </a:lnTo>
                  <a:lnTo>
                    <a:pt x="1065642" y="592931"/>
                  </a:lnTo>
                  <a:lnTo>
                    <a:pt x="1061669" y="589360"/>
                  </a:lnTo>
                  <a:lnTo>
                    <a:pt x="1058491" y="586185"/>
                  </a:lnTo>
                  <a:lnTo>
                    <a:pt x="1052134" y="579041"/>
                  </a:lnTo>
                  <a:lnTo>
                    <a:pt x="1046572" y="572294"/>
                  </a:lnTo>
                  <a:lnTo>
                    <a:pt x="1042201" y="565944"/>
                  </a:lnTo>
                  <a:lnTo>
                    <a:pt x="1039023" y="560388"/>
                  </a:lnTo>
                  <a:lnTo>
                    <a:pt x="1036639" y="555625"/>
                  </a:lnTo>
                  <a:lnTo>
                    <a:pt x="1035050" y="552053"/>
                  </a:lnTo>
                  <a:lnTo>
                    <a:pt x="1041407" y="546497"/>
                  </a:lnTo>
                  <a:lnTo>
                    <a:pt x="1049353" y="540147"/>
                  </a:lnTo>
                  <a:lnTo>
                    <a:pt x="1060477" y="532606"/>
                  </a:lnTo>
                  <a:lnTo>
                    <a:pt x="1074383" y="523478"/>
                  </a:lnTo>
                  <a:lnTo>
                    <a:pt x="1082329" y="519113"/>
                  </a:lnTo>
                  <a:lnTo>
                    <a:pt x="1090672" y="514350"/>
                  </a:lnTo>
                  <a:lnTo>
                    <a:pt x="1100207" y="509588"/>
                  </a:lnTo>
                  <a:lnTo>
                    <a:pt x="1109742" y="505619"/>
                  </a:lnTo>
                  <a:lnTo>
                    <a:pt x="1120072" y="500856"/>
                  </a:lnTo>
                  <a:lnTo>
                    <a:pt x="1130799" y="496888"/>
                  </a:lnTo>
                  <a:lnTo>
                    <a:pt x="1142321" y="492919"/>
                  </a:lnTo>
                  <a:lnTo>
                    <a:pt x="1154637" y="489347"/>
                  </a:lnTo>
                  <a:lnTo>
                    <a:pt x="1166953" y="486172"/>
                  </a:lnTo>
                  <a:lnTo>
                    <a:pt x="1179667" y="483791"/>
                  </a:lnTo>
                  <a:lnTo>
                    <a:pt x="1193175" y="481410"/>
                  </a:lnTo>
                  <a:lnTo>
                    <a:pt x="1207478" y="480219"/>
                  </a:lnTo>
                  <a:lnTo>
                    <a:pt x="1221780" y="479425"/>
                  </a:lnTo>
                  <a:close/>
                  <a:moveTo>
                    <a:pt x="301839" y="454025"/>
                  </a:moveTo>
                  <a:lnTo>
                    <a:pt x="316508" y="454422"/>
                  </a:lnTo>
                  <a:lnTo>
                    <a:pt x="330781" y="454819"/>
                  </a:lnTo>
                  <a:lnTo>
                    <a:pt x="344656" y="456803"/>
                  </a:lnTo>
                  <a:lnTo>
                    <a:pt x="358136" y="458788"/>
                  </a:lnTo>
                  <a:lnTo>
                    <a:pt x="371219" y="461169"/>
                  </a:lnTo>
                  <a:lnTo>
                    <a:pt x="383509" y="464344"/>
                  </a:lnTo>
                  <a:lnTo>
                    <a:pt x="395799" y="467916"/>
                  </a:lnTo>
                  <a:lnTo>
                    <a:pt x="406900" y="471885"/>
                  </a:lnTo>
                  <a:lnTo>
                    <a:pt x="418000" y="475853"/>
                  </a:lnTo>
                  <a:lnTo>
                    <a:pt x="428308" y="480219"/>
                  </a:lnTo>
                  <a:lnTo>
                    <a:pt x="437823" y="484981"/>
                  </a:lnTo>
                  <a:lnTo>
                    <a:pt x="446941" y="489347"/>
                  </a:lnTo>
                  <a:lnTo>
                    <a:pt x="455663" y="494110"/>
                  </a:lnTo>
                  <a:lnTo>
                    <a:pt x="463593" y="498872"/>
                  </a:lnTo>
                  <a:lnTo>
                    <a:pt x="477468" y="507206"/>
                  </a:lnTo>
                  <a:lnTo>
                    <a:pt x="488173" y="515144"/>
                  </a:lnTo>
                  <a:lnTo>
                    <a:pt x="496498" y="521097"/>
                  </a:lnTo>
                  <a:lnTo>
                    <a:pt x="503238" y="527050"/>
                  </a:lnTo>
                  <a:lnTo>
                    <a:pt x="500859" y="531019"/>
                  </a:lnTo>
                  <a:lnTo>
                    <a:pt x="498877" y="534988"/>
                  </a:lnTo>
                  <a:lnTo>
                    <a:pt x="495309" y="540941"/>
                  </a:lnTo>
                  <a:lnTo>
                    <a:pt x="491344" y="547291"/>
                  </a:lnTo>
                  <a:lnTo>
                    <a:pt x="485794" y="554038"/>
                  </a:lnTo>
                  <a:lnTo>
                    <a:pt x="479451" y="561181"/>
                  </a:lnTo>
                  <a:lnTo>
                    <a:pt x="476279" y="564753"/>
                  </a:lnTo>
                  <a:lnTo>
                    <a:pt x="472315" y="567928"/>
                  </a:lnTo>
                  <a:lnTo>
                    <a:pt x="467954" y="570707"/>
                  </a:lnTo>
                  <a:lnTo>
                    <a:pt x="463989" y="573882"/>
                  </a:lnTo>
                  <a:lnTo>
                    <a:pt x="459232" y="576660"/>
                  </a:lnTo>
                  <a:lnTo>
                    <a:pt x="454078" y="579438"/>
                  </a:lnTo>
                  <a:lnTo>
                    <a:pt x="448924" y="581422"/>
                  </a:lnTo>
                  <a:lnTo>
                    <a:pt x="443373" y="583010"/>
                  </a:lnTo>
                  <a:lnTo>
                    <a:pt x="437427" y="584994"/>
                  </a:lnTo>
                  <a:lnTo>
                    <a:pt x="431480" y="585788"/>
                  </a:lnTo>
                  <a:lnTo>
                    <a:pt x="424740" y="586185"/>
                  </a:lnTo>
                  <a:lnTo>
                    <a:pt x="418000" y="586185"/>
                  </a:lnTo>
                  <a:lnTo>
                    <a:pt x="411261" y="585788"/>
                  </a:lnTo>
                  <a:lnTo>
                    <a:pt x="403728" y="584200"/>
                  </a:lnTo>
                  <a:lnTo>
                    <a:pt x="396195" y="582216"/>
                  </a:lnTo>
                  <a:lnTo>
                    <a:pt x="388266" y="579835"/>
                  </a:lnTo>
                  <a:lnTo>
                    <a:pt x="379544" y="576263"/>
                  </a:lnTo>
                  <a:lnTo>
                    <a:pt x="370822" y="572294"/>
                  </a:lnTo>
                  <a:lnTo>
                    <a:pt x="361307" y="567531"/>
                  </a:lnTo>
                  <a:lnTo>
                    <a:pt x="350603" y="563166"/>
                  </a:lnTo>
                  <a:lnTo>
                    <a:pt x="392231" y="583010"/>
                  </a:lnTo>
                  <a:lnTo>
                    <a:pt x="411657" y="592138"/>
                  </a:lnTo>
                  <a:lnTo>
                    <a:pt x="420776" y="595710"/>
                  </a:lnTo>
                  <a:lnTo>
                    <a:pt x="429894" y="599282"/>
                  </a:lnTo>
                  <a:lnTo>
                    <a:pt x="438616" y="601663"/>
                  </a:lnTo>
                  <a:lnTo>
                    <a:pt x="446941" y="603647"/>
                  </a:lnTo>
                  <a:lnTo>
                    <a:pt x="454871" y="605235"/>
                  </a:lnTo>
                  <a:lnTo>
                    <a:pt x="462403" y="606028"/>
                  </a:lnTo>
                  <a:lnTo>
                    <a:pt x="469539" y="605632"/>
                  </a:lnTo>
                  <a:lnTo>
                    <a:pt x="472711" y="604441"/>
                  </a:lnTo>
                  <a:lnTo>
                    <a:pt x="476279" y="603647"/>
                  </a:lnTo>
                  <a:lnTo>
                    <a:pt x="479054" y="602853"/>
                  </a:lnTo>
                  <a:lnTo>
                    <a:pt x="481829" y="601266"/>
                  </a:lnTo>
                  <a:lnTo>
                    <a:pt x="485001" y="599678"/>
                  </a:lnTo>
                  <a:lnTo>
                    <a:pt x="487380" y="597694"/>
                  </a:lnTo>
                  <a:lnTo>
                    <a:pt x="489362" y="611982"/>
                  </a:lnTo>
                  <a:lnTo>
                    <a:pt x="489758" y="624682"/>
                  </a:lnTo>
                  <a:lnTo>
                    <a:pt x="489758" y="636985"/>
                  </a:lnTo>
                  <a:lnTo>
                    <a:pt x="488569" y="648891"/>
                  </a:lnTo>
                  <a:lnTo>
                    <a:pt x="490948" y="646907"/>
                  </a:lnTo>
                  <a:lnTo>
                    <a:pt x="492137" y="646510"/>
                  </a:lnTo>
                  <a:lnTo>
                    <a:pt x="493327" y="646113"/>
                  </a:lnTo>
                  <a:lnTo>
                    <a:pt x="493723" y="646510"/>
                  </a:lnTo>
                  <a:lnTo>
                    <a:pt x="494119" y="647303"/>
                  </a:lnTo>
                  <a:lnTo>
                    <a:pt x="494912" y="650875"/>
                  </a:lnTo>
                  <a:lnTo>
                    <a:pt x="495309" y="656432"/>
                  </a:lnTo>
                  <a:lnTo>
                    <a:pt x="495309" y="663575"/>
                  </a:lnTo>
                  <a:lnTo>
                    <a:pt x="494119" y="681435"/>
                  </a:lnTo>
                  <a:lnTo>
                    <a:pt x="491741" y="701279"/>
                  </a:lnTo>
                  <a:lnTo>
                    <a:pt x="489362" y="720725"/>
                  </a:lnTo>
                  <a:lnTo>
                    <a:pt x="486190" y="736600"/>
                  </a:lnTo>
                  <a:lnTo>
                    <a:pt x="485001" y="742554"/>
                  </a:lnTo>
                  <a:lnTo>
                    <a:pt x="484208" y="746522"/>
                  </a:lnTo>
                  <a:lnTo>
                    <a:pt x="483415" y="748507"/>
                  </a:lnTo>
                  <a:lnTo>
                    <a:pt x="483019" y="748507"/>
                  </a:lnTo>
                  <a:lnTo>
                    <a:pt x="482622" y="747713"/>
                  </a:lnTo>
                  <a:lnTo>
                    <a:pt x="481037" y="758032"/>
                  </a:lnTo>
                  <a:lnTo>
                    <a:pt x="479451" y="768350"/>
                  </a:lnTo>
                  <a:lnTo>
                    <a:pt x="477072" y="778272"/>
                  </a:lnTo>
                  <a:lnTo>
                    <a:pt x="474297" y="788194"/>
                  </a:lnTo>
                  <a:lnTo>
                    <a:pt x="471918" y="797719"/>
                  </a:lnTo>
                  <a:lnTo>
                    <a:pt x="468350" y="806451"/>
                  </a:lnTo>
                  <a:lnTo>
                    <a:pt x="465178" y="815976"/>
                  </a:lnTo>
                  <a:lnTo>
                    <a:pt x="460817" y="824310"/>
                  </a:lnTo>
                  <a:lnTo>
                    <a:pt x="457249" y="832644"/>
                  </a:lnTo>
                  <a:lnTo>
                    <a:pt x="452492" y="840582"/>
                  </a:lnTo>
                  <a:lnTo>
                    <a:pt x="447734" y="848122"/>
                  </a:lnTo>
                  <a:lnTo>
                    <a:pt x="443373" y="856060"/>
                  </a:lnTo>
                  <a:lnTo>
                    <a:pt x="438220" y="863204"/>
                  </a:lnTo>
                  <a:lnTo>
                    <a:pt x="432669" y="869951"/>
                  </a:lnTo>
                  <a:lnTo>
                    <a:pt x="427119" y="876301"/>
                  </a:lnTo>
                  <a:lnTo>
                    <a:pt x="421965" y="882254"/>
                  </a:lnTo>
                  <a:lnTo>
                    <a:pt x="416018" y="887810"/>
                  </a:lnTo>
                  <a:lnTo>
                    <a:pt x="410071" y="893366"/>
                  </a:lnTo>
                  <a:lnTo>
                    <a:pt x="404124" y="898922"/>
                  </a:lnTo>
                  <a:lnTo>
                    <a:pt x="398178" y="903685"/>
                  </a:lnTo>
                  <a:lnTo>
                    <a:pt x="391834" y="907654"/>
                  </a:lnTo>
                  <a:lnTo>
                    <a:pt x="385491" y="912019"/>
                  </a:lnTo>
                  <a:lnTo>
                    <a:pt x="379148" y="915591"/>
                  </a:lnTo>
                  <a:lnTo>
                    <a:pt x="372805" y="919163"/>
                  </a:lnTo>
                  <a:lnTo>
                    <a:pt x="366858" y="921941"/>
                  </a:lnTo>
                  <a:lnTo>
                    <a:pt x="360911" y="924719"/>
                  </a:lnTo>
                  <a:lnTo>
                    <a:pt x="354568" y="926704"/>
                  </a:lnTo>
                  <a:lnTo>
                    <a:pt x="348225" y="928688"/>
                  </a:lnTo>
                  <a:lnTo>
                    <a:pt x="342278" y="930276"/>
                  </a:lnTo>
                  <a:lnTo>
                    <a:pt x="335934" y="931069"/>
                  </a:lnTo>
                  <a:lnTo>
                    <a:pt x="329988" y="931863"/>
                  </a:lnTo>
                  <a:lnTo>
                    <a:pt x="324041" y="931863"/>
                  </a:lnTo>
                  <a:lnTo>
                    <a:pt x="319283" y="931863"/>
                  </a:lnTo>
                  <a:lnTo>
                    <a:pt x="314922" y="931069"/>
                  </a:lnTo>
                  <a:lnTo>
                    <a:pt x="309372" y="930276"/>
                  </a:lnTo>
                  <a:lnTo>
                    <a:pt x="304218" y="928291"/>
                  </a:lnTo>
                  <a:lnTo>
                    <a:pt x="298668" y="926704"/>
                  </a:lnTo>
                  <a:lnTo>
                    <a:pt x="293514" y="924323"/>
                  </a:lnTo>
                  <a:lnTo>
                    <a:pt x="287567" y="921544"/>
                  </a:lnTo>
                  <a:lnTo>
                    <a:pt x="281620" y="918369"/>
                  </a:lnTo>
                  <a:lnTo>
                    <a:pt x="275673" y="914797"/>
                  </a:lnTo>
                  <a:lnTo>
                    <a:pt x="269727" y="911226"/>
                  </a:lnTo>
                  <a:lnTo>
                    <a:pt x="263780" y="906860"/>
                  </a:lnTo>
                  <a:lnTo>
                    <a:pt x="257833" y="902494"/>
                  </a:lnTo>
                  <a:lnTo>
                    <a:pt x="251490" y="897732"/>
                  </a:lnTo>
                  <a:lnTo>
                    <a:pt x="245939" y="892572"/>
                  </a:lnTo>
                  <a:lnTo>
                    <a:pt x="239993" y="887016"/>
                  </a:lnTo>
                  <a:lnTo>
                    <a:pt x="234046" y="881063"/>
                  </a:lnTo>
                  <a:lnTo>
                    <a:pt x="228099" y="875110"/>
                  </a:lnTo>
                  <a:lnTo>
                    <a:pt x="222152" y="868760"/>
                  </a:lnTo>
                  <a:lnTo>
                    <a:pt x="216602" y="862013"/>
                  </a:lnTo>
                  <a:lnTo>
                    <a:pt x="210655" y="855663"/>
                  </a:lnTo>
                  <a:lnTo>
                    <a:pt x="205501" y="848122"/>
                  </a:lnTo>
                  <a:lnTo>
                    <a:pt x="200347" y="840582"/>
                  </a:lnTo>
                  <a:lnTo>
                    <a:pt x="195193" y="833041"/>
                  </a:lnTo>
                  <a:lnTo>
                    <a:pt x="190039" y="825104"/>
                  </a:lnTo>
                  <a:lnTo>
                    <a:pt x="185678" y="817166"/>
                  </a:lnTo>
                  <a:lnTo>
                    <a:pt x="181317" y="808832"/>
                  </a:lnTo>
                  <a:lnTo>
                    <a:pt x="176956" y="800101"/>
                  </a:lnTo>
                  <a:lnTo>
                    <a:pt x="173388" y="791369"/>
                  </a:lnTo>
                  <a:lnTo>
                    <a:pt x="169424" y="782638"/>
                  </a:lnTo>
                  <a:lnTo>
                    <a:pt x="166252" y="773113"/>
                  </a:lnTo>
                  <a:lnTo>
                    <a:pt x="163081" y="763985"/>
                  </a:lnTo>
                  <a:lnTo>
                    <a:pt x="160702" y="754460"/>
                  </a:lnTo>
                  <a:lnTo>
                    <a:pt x="158720" y="760413"/>
                  </a:lnTo>
                  <a:lnTo>
                    <a:pt x="155944" y="765572"/>
                  </a:lnTo>
                  <a:lnTo>
                    <a:pt x="154755" y="767160"/>
                  </a:lnTo>
                  <a:lnTo>
                    <a:pt x="153566" y="768747"/>
                  </a:lnTo>
                  <a:lnTo>
                    <a:pt x="152376" y="769541"/>
                  </a:lnTo>
                  <a:lnTo>
                    <a:pt x="151187" y="769541"/>
                  </a:lnTo>
                  <a:lnTo>
                    <a:pt x="149205" y="769144"/>
                  </a:lnTo>
                  <a:lnTo>
                    <a:pt x="148015" y="768350"/>
                  </a:lnTo>
                  <a:lnTo>
                    <a:pt x="146430" y="766763"/>
                  </a:lnTo>
                  <a:lnTo>
                    <a:pt x="145240" y="764779"/>
                  </a:lnTo>
                  <a:lnTo>
                    <a:pt x="143654" y="762397"/>
                  </a:lnTo>
                  <a:lnTo>
                    <a:pt x="142465" y="759222"/>
                  </a:lnTo>
                  <a:lnTo>
                    <a:pt x="140483" y="751682"/>
                  </a:lnTo>
                  <a:lnTo>
                    <a:pt x="138897" y="742950"/>
                  </a:lnTo>
                  <a:lnTo>
                    <a:pt x="136915" y="732632"/>
                  </a:lnTo>
                  <a:lnTo>
                    <a:pt x="136122" y="721519"/>
                  </a:lnTo>
                  <a:lnTo>
                    <a:pt x="136122" y="709216"/>
                  </a:lnTo>
                  <a:lnTo>
                    <a:pt x="136122" y="698104"/>
                  </a:lnTo>
                  <a:lnTo>
                    <a:pt x="136915" y="687785"/>
                  </a:lnTo>
                  <a:lnTo>
                    <a:pt x="138500" y="678260"/>
                  </a:lnTo>
                  <a:lnTo>
                    <a:pt x="139690" y="669528"/>
                  </a:lnTo>
                  <a:lnTo>
                    <a:pt x="141672" y="662385"/>
                  </a:lnTo>
                  <a:lnTo>
                    <a:pt x="143654" y="656432"/>
                  </a:lnTo>
                  <a:lnTo>
                    <a:pt x="145240" y="654447"/>
                  </a:lnTo>
                  <a:lnTo>
                    <a:pt x="146033" y="652066"/>
                  </a:lnTo>
                  <a:lnTo>
                    <a:pt x="147222" y="650875"/>
                  </a:lnTo>
                  <a:lnTo>
                    <a:pt x="148808" y="649685"/>
                  </a:lnTo>
                  <a:lnTo>
                    <a:pt x="144844" y="644922"/>
                  </a:lnTo>
                  <a:lnTo>
                    <a:pt x="141276" y="640557"/>
                  </a:lnTo>
                  <a:lnTo>
                    <a:pt x="138500" y="635397"/>
                  </a:lnTo>
                  <a:lnTo>
                    <a:pt x="135725" y="629841"/>
                  </a:lnTo>
                  <a:lnTo>
                    <a:pt x="133743" y="623888"/>
                  </a:lnTo>
                  <a:lnTo>
                    <a:pt x="132554" y="618728"/>
                  </a:lnTo>
                  <a:lnTo>
                    <a:pt x="131364" y="612378"/>
                  </a:lnTo>
                  <a:lnTo>
                    <a:pt x="130175" y="606425"/>
                  </a:lnTo>
                  <a:lnTo>
                    <a:pt x="130175" y="600075"/>
                  </a:lnTo>
                  <a:lnTo>
                    <a:pt x="130175" y="593725"/>
                  </a:lnTo>
                  <a:lnTo>
                    <a:pt x="130968" y="586978"/>
                  </a:lnTo>
                  <a:lnTo>
                    <a:pt x="131364" y="580628"/>
                  </a:lnTo>
                  <a:lnTo>
                    <a:pt x="132554" y="574278"/>
                  </a:lnTo>
                  <a:lnTo>
                    <a:pt x="133743" y="567531"/>
                  </a:lnTo>
                  <a:lnTo>
                    <a:pt x="136518" y="554831"/>
                  </a:lnTo>
                  <a:lnTo>
                    <a:pt x="140879" y="542528"/>
                  </a:lnTo>
                  <a:lnTo>
                    <a:pt x="145240" y="531416"/>
                  </a:lnTo>
                  <a:lnTo>
                    <a:pt x="149998" y="520700"/>
                  </a:lnTo>
                  <a:lnTo>
                    <a:pt x="154755" y="511175"/>
                  </a:lnTo>
                  <a:lnTo>
                    <a:pt x="159909" y="502841"/>
                  </a:lnTo>
                  <a:lnTo>
                    <a:pt x="163874" y="496094"/>
                  </a:lnTo>
                  <a:lnTo>
                    <a:pt x="168234" y="491728"/>
                  </a:lnTo>
                  <a:lnTo>
                    <a:pt x="169820" y="490141"/>
                  </a:lnTo>
                  <a:lnTo>
                    <a:pt x="171803" y="488950"/>
                  </a:lnTo>
                  <a:lnTo>
                    <a:pt x="180525" y="484981"/>
                  </a:lnTo>
                  <a:lnTo>
                    <a:pt x="188850" y="480616"/>
                  </a:lnTo>
                  <a:lnTo>
                    <a:pt x="197176" y="477044"/>
                  </a:lnTo>
                  <a:lnTo>
                    <a:pt x="206294" y="473472"/>
                  </a:lnTo>
                  <a:lnTo>
                    <a:pt x="214620" y="470694"/>
                  </a:lnTo>
                  <a:lnTo>
                    <a:pt x="222549" y="467519"/>
                  </a:lnTo>
                  <a:lnTo>
                    <a:pt x="239596" y="463153"/>
                  </a:lnTo>
                  <a:lnTo>
                    <a:pt x="255454" y="459581"/>
                  </a:lnTo>
                  <a:lnTo>
                    <a:pt x="270916" y="456803"/>
                  </a:lnTo>
                  <a:lnTo>
                    <a:pt x="286774" y="454819"/>
                  </a:lnTo>
                  <a:lnTo>
                    <a:pt x="301839" y="454025"/>
                  </a:lnTo>
                  <a:close/>
                  <a:moveTo>
                    <a:pt x="634999" y="33338"/>
                  </a:moveTo>
                  <a:lnTo>
                    <a:pt x="647699" y="33338"/>
                  </a:lnTo>
                  <a:lnTo>
                    <a:pt x="660003" y="33734"/>
                  </a:lnTo>
                  <a:lnTo>
                    <a:pt x="671512" y="34923"/>
                  </a:lnTo>
                  <a:lnTo>
                    <a:pt x="683418" y="36903"/>
                  </a:lnTo>
                  <a:lnTo>
                    <a:pt x="695325" y="39280"/>
                  </a:lnTo>
                  <a:lnTo>
                    <a:pt x="706437" y="42052"/>
                  </a:lnTo>
                  <a:lnTo>
                    <a:pt x="697309" y="50766"/>
                  </a:lnTo>
                  <a:lnTo>
                    <a:pt x="688975" y="59877"/>
                  </a:lnTo>
                  <a:lnTo>
                    <a:pt x="681434" y="69383"/>
                  </a:lnTo>
                  <a:lnTo>
                    <a:pt x="673893" y="79285"/>
                  </a:lnTo>
                  <a:lnTo>
                    <a:pt x="667146" y="89188"/>
                  </a:lnTo>
                  <a:lnTo>
                    <a:pt x="660796" y="99486"/>
                  </a:lnTo>
                  <a:lnTo>
                    <a:pt x="654843" y="109785"/>
                  </a:lnTo>
                  <a:lnTo>
                    <a:pt x="649287" y="120875"/>
                  </a:lnTo>
                  <a:lnTo>
                    <a:pt x="644524" y="131966"/>
                  </a:lnTo>
                  <a:lnTo>
                    <a:pt x="640556" y="143057"/>
                  </a:lnTo>
                  <a:lnTo>
                    <a:pt x="636587" y="154543"/>
                  </a:lnTo>
                  <a:lnTo>
                    <a:pt x="633809" y="166426"/>
                  </a:lnTo>
                  <a:lnTo>
                    <a:pt x="631824" y="177913"/>
                  </a:lnTo>
                  <a:lnTo>
                    <a:pt x="629840" y="189796"/>
                  </a:lnTo>
                  <a:lnTo>
                    <a:pt x="628649" y="202075"/>
                  </a:lnTo>
                  <a:lnTo>
                    <a:pt x="628649" y="214750"/>
                  </a:lnTo>
                  <a:lnTo>
                    <a:pt x="628649" y="224256"/>
                  </a:lnTo>
                  <a:lnTo>
                    <a:pt x="629443" y="233762"/>
                  </a:lnTo>
                  <a:lnTo>
                    <a:pt x="630237" y="243269"/>
                  </a:lnTo>
                  <a:lnTo>
                    <a:pt x="632221" y="252379"/>
                  </a:lnTo>
                  <a:lnTo>
                    <a:pt x="633809" y="261885"/>
                  </a:lnTo>
                  <a:lnTo>
                    <a:pt x="635793" y="270995"/>
                  </a:lnTo>
                  <a:lnTo>
                    <a:pt x="638968" y="280502"/>
                  </a:lnTo>
                  <a:lnTo>
                    <a:pt x="641746" y="289216"/>
                  </a:lnTo>
                  <a:lnTo>
                    <a:pt x="644921" y="297930"/>
                  </a:lnTo>
                  <a:lnTo>
                    <a:pt x="648890" y="306644"/>
                  </a:lnTo>
                  <a:lnTo>
                    <a:pt x="652859" y="315358"/>
                  </a:lnTo>
                  <a:lnTo>
                    <a:pt x="657224" y="323676"/>
                  </a:lnTo>
                  <a:lnTo>
                    <a:pt x="661987" y="331994"/>
                  </a:lnTo>
                  <a:lnTo>
                    <a:pt x="667543" y="340312"/>
                  </a:lnTo>
                  <a:lnTo>
                    <a:pt x="673099" y="348630"/>
                  </a:lnTo>
                  <a:lnTo>
                    <a:pt x="678656" y="356552"/>
                  </a:lnTo>
                  <a:lnTo>
                    <a:pt x="667146" y="358928"/>
                  </a:lnTo>
                  <a:lnTo>
                    <a:pt x="655240" y="360513"/>
                  </a:lnTo>
                  <a:lnTo>
                    <a:pt x="643731" y="362097"/>
                  </a:lnTo>
                  <a:lnTo>
                    <a:pt x="573087" y="436563"/>
                  </a:lnTo>
                  <a:lnTo>
                    <a:pt x="552846" y="352195"/>
                  </a:lnTo>
                  <a:lnTo>
                    <a:pt x="541337" y="348630"/>
                  </a:lnTo>
                  <a:lnTo>
                    <a:pt x="530224" y="343877"/>
                  </a:lnTo>
                  <a:lnTo>
                    <a:pt x="519509" y="338332"/>
                  </a:lnTo>
                  <a:lnTo>
                    <a:pt x="508793" y="332390"/>
                  </a:lnTo>
                  <a:lnTo>
                    <a:pt x="499268" y="326053"/>
                  </a:lnTo>
                  <a:lnTo>
                    <a:pt x="490140" y="319319"/>
                  </a:lnTo>
                  <a:lnTo>
                    <a:pt x="481409" y="311793"/>
                  </a:lnTo>
                  <a:lnTo>
                    <a:pt x="473471" y="303871"/>
                  </a:lnTo>
                  <a:lnTo>
                    <a:pt x="465931" y="295553"/>
                  </a:lnTo>
                  <a:lnTo>
                    <a:pt x="459184" y="286443"/>
                  </a:lnTo>
                  <a:lnTo>
                    <a:pt x="453231" y="277333"/>
                  </a:lnTo>
                  <a:lnTo>
                    <a:pt x="447674" y="267827"/>
                  </a:lnTo>
                  <a:lnTo>
                    <a:pt x="443309" y="257924"/>
                  </a:lnTo>
                  <a:lnTo>
                    <a:pt x="439737" y="247626"/>
                  </a:lnTo>
                  <a:lnTo>
                    <a:pt x="436959" y="236535"/>
                  </a:lnTo>
                  <a:lnTo>
                    <a:pt x="434578" y="225444"/>
                  </a:lnTo>
                  <a:lnTo>
                    <a:pt x="433784" y="217126"/>
                  </a:lnTo>
                  <a:lnTo>
                    <a:pt x="433387" y="208808"/>
                  </a:lnTo>
                  <a:lnTo>
                    <a:pt x="433387" y="200490"/>
                  </a:lnTo>
                  <a:lnTo>
                    <a:pt x="434181" y="192568"/>
                  </a:lnTo>
                  <a:lnTo>
                    <a:pt x="434974" y="183854"/>
                  </a:lnTo>
                  <a:lnTo>
                    <a:pt x="436959" y="175932"/>
                  </a:lnTo>
                  <a:lnTo>
                    <a:pt x="438943" y="168011"/>
                  </a:lnTo>
                  <a:lnTo>
                    <a:pt x="441324" y="160089"/>
                  </a:lnTo>
                  <a:lnTo>
                    <a:pt x="444499" y="152563"/>
                  </a:lnTo>
                  <a:lnTo>
                    <a:pt x="447674" y="145037"/>
                  </a:lnTo>
                  <a:lnTo>
                    <a:pt x="451643" y="137115"/>
                  </a:lnTo>
                  <a:lnTo>
                    <a:pt x="456009" y="129985"/>
                  </a:lnTo>
                  <a:lnTo>
                    <a:pt x="460374" y="122856"/>
                  </a:lnTo>
                  <a:lnTo>
                    <a:pt x="465534" y="115726"/>
                  </a:lnTo>
                  <a:lnTo>
                    <a:pt x="471090" y="108992"/>
                  </a:lnTo>
                  <a:lnTo>
                    <a:pt x="476646" y="102259"/>
                  </a:lnTo>
                  <a:lnTo>
                    <a:pt x="482996" y="95921"/>
                  </a:lnTo>
                  <a:lnTo>
                    <a:pt x="488949" y="89980"/>
                  </a:lnTo>
                  <a:lnTo>
                    <a:pt x="495696" y="84434"/>
                  </a:lnTo>
                  <a:lnTo>
                    <a:pt x="503237" y="78889"/>
                  </a:lnTo>
                  <a:lnTo>
                    <a:pt x="510778" y="73344"/>
                  </a:lnTo>
                  <a:lnTo>
                    <a:pt x="518318" y="68195"/>
                  </a:lnTo>
                  <a:lnTo>
                    <a:pt x="526256" y="63441"/>
                  </a:lnTo>
                  <a:lnTo>
                    <a:pt x="534590" y="59084"/>
                  </a:lnTo>
                  <a:lnTo>
                    <a:pt x="543321" y="54727"/>
                  </a:lnTo>
                  <a:lnTo>
                    <a:pt x="552449" y="51162"/>
                  </a:lnTo>
                  <a:lnTo>
                    <a:pt x="561181" y="47598"/>
                  </a:lnTo>
                  <a:lnTo>
                    <a:pt x="570309" y="44429"/>
                  </a:lnTo>
                  <a:lnTo>
                    <a:pt x="580231" y="41656"/>
                  </a:lnTo>
                  <a:lnTo>
                    <a:pt x="589756" y="39280"/>
                  </a:lnTo>
                  <a:lnTo>
                    <a:pt x="600074" y="37299"/>
                  </a:lnTo>
                  <a:lnTo>
                    <a:pt x="609996" y="35319"/>
                  </a:lnTo>
                  <a:lnTo>
                    <a:pt x="622696" y="34130"/>
                  </a:lnTo>
                  <a:lnTo>
                    <a:pt x="634999" y="33338"/>
                  </a:lnTo>
                  <a:close/>
                  <a:moveTo>
                    <a:pt x="942975" y="0"/>
                  </a:moveTo>
                  <a:lnTo>
                    <a:pt x="956886" y="396"/>
                  </a:lnTo>
                  <a:lnTo>
                    <a:pt x="970400" y="793"/>
                  </a:lnTo>
                  <a:lnTo>
                    <a:pt x="983119" y="2378"/>
                  </a:lnTo>
                  <a:lnTo>
                    <a:pt x="996236" y="4359"/>
                  </a:lnTo>
                  <a:lnTo>
                    <a:pt x="1009352" y="6737"/>
                  </a:lnTo>
                  <a:lnTo>
                    <a:pt x="1022071" y="9907"/>
                  </a:lnTo>
                  <a:lnTo>
                    <a:pt x="1034392" y="13078"/>
                  </a:lnTo>
                  <a:lnTo>
                    <a:pt x="1046714" y="17040"/>
                  </a:lnTo>
                  <a:lnTo>
                    <a:pt x="1058638" y="21003"/>
                  </a:lnTo>
                  <a:lnTo>
                    <a:pt x="1069767" y="25759"/>
                  </a:lnTo>
                  <a:lnTo>
                    <a:pt x="1080896" y="31307"/>
                  </a:lnTo>
                  <a:lnTo>
                    <a:pt x="1091628" y="36855"/>
                  </a:lnTo>
                  <a:lnTo>
                    <a:pt x="1102359" y="42403"/>
                  </a:lnTo>
                  <a:lnTo>
                    <a:pt x="1112693" y="48743"/>
                  </a:lnTo>
                  <a:lnTo>
                    <a:pt x="1121835" y="55480"/>
                  </a:lnTo>
                  <a:lnTo>
                    <a:pt x="1130977" y="62613"/>
                  </a:lnTo>
                  <a:lnTo>
                    <a:pt x="1140119" y="70143"/>
                  </a:lnTo>
                  <a:lnTo>
                    <a:pt x="1148465" y="78465"/>
                  </a:lnTo>
                  <a:lnTo>
                    <a:pt x="1156415" y="86390"/>
                  </a:lnTo>
                  <a:lnTo>
                    <a:pt x="1163966" y="94712"/>
                  </a:lnTo>
                  <a:lnTo>
                    <a:pt x="1170723" y="103431"/>
                  </a:lnTo>
                  <a:lnTo>
                    <a:pt x="1177083" y="112545"/>
                  </a:lnTo>
                  <a:lnTo>
                    <a:pt x="1183045" y="121660"/>
                  </a:lnTo>
                  <a:lnTo>
                    <a:pt x="1188609" y="130774"/>
                  </a:lnTo>
                  <a:lnTo>
                    <a:pt x="1192982" y="141078"/>
                  </a:lnTo>
                  <a:lnTo>
                    <a:pt x="1197354" y="150589"/>
                  </a:lnTo>
                  <a:lnTo>
                    <a:pt x="1201328" y="160892"/>
                  </a:lnTo>
                  <a:lnTo>
                    <a:pt x="1204111" y="171195"/>
                  </a:lnTo>
                  <a:lnTo>
                    <a:pt x="1206098" y="181895"/>
                  </a:lnTo>
                  <a:lnTo>
                    <a:pt x="1208085" y="192991"/>
                  </a:lnTo>
                  <a:lnTo>
                    <a:pt x="1209278" y="203294"/>
                  </a:lnTo>
                  <a:lnTo>
                    <a:pt x="1209675" y="214787"/>
                  </a:lnTo>
                  <a:lnTo>
                    <a:pt x="1209278" y="225486"/>
                  </a:lnTo>
                  <a:lnTo>
                    <a:pt x="1208085" y="236582"/>
                  </a:lnTo>
                  <a:lnTo>
                    <a:pt x="1206098" y="247282"/>
                  </a:lnTo>
                  <a:lnTo>
                    <a:pt x="1204111" y="257586"/>
                  </a:lnTo>
                  <a:lnTo>
                    <a:pt x="1201328" y="268285"/>
                  </a:lnTo>
                  <a:lnTo>
                    <a:pt x="1197354" y="278192"/>
                  </a:lnTo>
                  <a:lnTo>
                    <a:pt x="1192982" y="288496"/>
                  </a:lnTo>
                  <a:lnTo>
                    <a:pt x="1188609" y="298007"/>
                  </a:lnTo>
                  <a:lnTo>
                    <a:pt x="1183045" y="307914"/>
                  </a:lnTo>
                  <a:lnTo>
                    <a:pt x="1177083" y="317028"/>
                  </a:lnTo>
                  <a:lnTo>
                    <a:pt x="1170723" y="325747"/>
                  </a:lnTo>
                  <a:lnTo>
                    <a:pt x="1163966" y="334861"/>
                  </a:lnTo>
                  <a:lnTo>
                    <a:pt x="1156415" y="343183"/>
                  </a:lnTo>
                  <a:lnTo>
                    <a:pt x="1148465" y="351109"/>
                  </a:lnTo>
                  <a:lnTo>
                    <a:pt x="1140119" y="358638"/>
                  </a:lnTo>
                  <a:lnTo>
                    <a:pt x="1130977" y="366168"/>
                  </a:lnTo>
                  <a:lnTo>
                    <a:pt x="1121835" y="373301"/>
                  </a:lnTo>
                  <a:lnTo>
                    <a:pt x="1112693" y="380038"/>
                  </a:lnTo>
                  <a:lnTo>
                    <a:pt x="1102359" y="386378"/>
                  </a:lnTo>
                  <a:lnTo>
                    <a:pt x="1091628" y="392323"/>
                  </a:lnTo>
                  <a:lnTo>
                    <a:pt x="1080896" y="398267"/>
                  </a:lnTo>
                  <a:lnTo>
                    <a:pt x="1069767" y="403419"/>
                  </a:lnTo>
                  <a:lnTo>
                    <a:pt x="1058638" y="407778"/>
                  </a:lnTo>
                  <a:lnTo>
                    <a:pt x="1046714" y="412137"/>
                  </a:lnTo>
                  <a:lnTo>
                    <a:pt x="1034392" y="416496"/>
                  </a:lnTo>
                  <a:lnTo>
                    <a:pt x="1022071" y="419666"/>
                  </a:lnTo>
                  <a:lnTo>
                    <a:pt x="1009352" y="422440"/>
                  </a:lnTo>
                  <a:lnTo>
                    <a:pt x="996236" y="424818"/>
                  </a:lnTo>
                  <a:lnTo>
                    <a:pt x="983119" y="426799"/>
                  </a:lnTo>
                  <a:lnTo>
                    <a:pt x="970400" y="427988"/>
                  </a:lnTo>
                  <a:lnTo>
                    <a:pt x="956886" y="429177"/>
                  </a:lnTo>
                  <a:lnTo>
                    <a:pt x="942975" y="429573"/>
                  </a:lnTo>
                  <a:lnTo>
                    <a:pt x="931051" y="429573"/>
                  </a:lnTo>
                  <a:lnTo>
                    <a:pt x="923897" y="438292"/>
                  </a:lnTo>
                  <a:lnTo>
                    <a:pt x="921512" y="440669"/>
                  </a:lnTo>
                  <a:lnTo>
                    <a:pt x="920320" y="442651"/>
                  </a:lnTo>
                  <a:lnTo>
                    <a:pt x="919525" y="444632"/>
                  </a:lnTo>
                  <a:lnTo>
                    <a:pt x="918730" y="447010"/>
                  </a:lnTo>
                  <a:lnTo>
                    <a:pt x="918332" y="449784"/>
                  </a:lnTo>
                  <a:lnTo>
                    <a:pt x="917935" y="453351"/>
                  </a:lnTo>
                  <a:lnTo>
                    <a:pt x="917537" y="457710"/>
                  </a:lnTo>
                  <a:lnTo>
                    <a:pt x="917935" y="468806"/>
                  </a:lnTo>
                  <a:lnTo>
                    <a:pt x="919127" y="484657"/>
                  </a:lnTo>
                  <a:lnTo>
                    <a:pt x="921512" y="506056"/>
                  </a:lnTo>
                  <a:lnTo>
                    <a:pt x="925487" y="533400"/>
                  </a:lnTo>
                  <a:lnTo>
                    <a:pt x="803862" y="397474"/>
                  </a:lnTo>
                  <a:lnTo>
                    <a:pt x="799490" y="395493"/>
                  </a:lnTo>
                  <a:lnTo>
                    <a:pt x="785578" y="387171"/>
                  </a:lnTo>
                  <a:lnTo>
                    <a:pt x="772064" y="378849"/>
                  </a:lnTo>
                  <a:lnTo>
                    <a:pt x="759346" y="370131"/>
                  </a:lnTo>
                  <a:lnTo>
                    <a:pt x="747819" y="360223"/>
                  </a:lnTo>
                  <a:lnTo>
                    <a:pt x="736690" y="350713"/>
                  </a:lnTo>
                  <a:lnTo>
                    <a:pt x="726753" y="339617"/>
                  </a:lnTo>
                  <a:lnTo>
                    <a:pt x="717214" y="328917"/>
                  </a:lnTo>
                  <a:lnTo>
                    <a:pt x="708867" y="317425"/>
                  </a:lnTo>
                  <a:lnTo>
                    <a:pt x="701713" y="305536"/>
                  </a:lnTo>
                  <a:lnTo>
                    <a:pt x="694956" y="293251"/>
                  </a:lnTo>
                  <a:lnTo>
                    <a:pt x="689391" y="280966"/>
                  </a:lnTo>
                  <a:lnTo>
                    <a:pt x="687007" y="274626"/>
                  </a:lnTo>
                  <a:lnTo>
                    <a:pt x="684622" y="268285"/>
                  </a:lnTo>
                  <a:lnTo>
                    <a:pt x="682635" y="261548"/>
                  </a:lnTo>
                  <a:lnTo>
                    <a:pt x="681045" y="255208"/>
                  </a:lnTo>
                  <a:lnTo>
                    <a:pt x="679852" y="248471"/>
                  </a:lnTo>
                  <a:lnTo>
                    <a:pt x="678660" y="241734"/>
                  </a:lnTo>
                  <a:lnTo>
                    <a:pt x="677467" y="234997"/>
                  </a:lnTo>
                  <a:lnTo>
                    <a:pt x="676673" y="228260"/>
                  </a:lnTo>
                  <a:lnTo>
                    <a:pt x="676275" y="221524"/>
                  </a:lnTo>
                  <a:lnTo>
                    <a:pt x="676275" y="214787"/>
                  </a:lnTo>
                  <a:lnTo>
                    <a:pt x="676673" y="203294"/>
                  </a:lnTo>
                  <a:lnTo>
                    <a:pt x="677467" y="192991"/>
                  </a:lnTo>
                  <a:lnTo>
                    <a:pt x="679455" y="181895"/>
                  </a:lnTo>
                  <a:lnTo>
                    <a:pt x="681840" y="171195"/>
                  </a:lnTo>
                  <a:lnTo>
                    <a:pt x="684622" y="160892"/>
                  </a:lnTo>
                  <a:lnTo>
                    <a:pt x="688199" y="150589"/>
                  </a:lnTo>
                  <a:lnTo>
                    <a:pt x="692571" y="141078"/>
                  </a:lnTo>
                  <a:lnTo>
                    <a:pt x="696943" y="130774"/>
                  </a:lnTo>
                  <a:lnTo>
                    <a:pt x="702508" y="121660"/>
                  </a:lnTo>
                  <a:lnTo>
                    <a:pt x="708470" y="112545"/>
                  </a:lnTo>
                  <a:lnTo>
                    <a:pt x="714829" y="103431"/>
                  </a:lnTo>
                  <a:lnTo>
                    <a:pt x="721984" y="94712"/>
                  </a:lnTo>
                  <a:lnTo>
                    <a:pt x="729138" y="86390"/>
                  </a:lnTo>
                  <a:lnTo>
                    <a:pt x="737087" y="78465"/>
                  </a:lnTo>
                  <a:lnTo>
                    <a:pt x="745434" y="70143"/>
                  </a:lnTo>
                  <a:lnTo>
                    <a:pt x="754576" y="62613"/>
                  </a:lnTo>
                  <a:lnTo>
                    <a:pt x="763718" y="55480"/>
                  </a:lnTo>
                  <a:lnTo>
                    <a:pt x="773654" y="48743"/>
                  </a:lnTo>
                  <a:lnTo>
                    <a:pt x="783591" y="42403"/>
                  </a:lnTo>
                  <a:lnTo>
                    <a:pt x="793925" y="36855"/>
                  </a:lnTo>
                  <a:lnTo>
                    <a:pt x="804657" y="31307"/>
                  </a:lnTo>
                  <a:lnTo>
                    <a:pt x="815786" y="25759"/>
                  </a:lnTo>
                  <a:lnTo>
                    <a:pt x="827710" y="21003"/>
                  </a:lnTo>
                  <a:lnTo>
                    <a:pt x="839236" y="17040"/>
                  </a:lnTo>
                  <a:lnTo>
                    <a:pt x="851160" y="13078"/>
                  </a:lnTo>
                  <a:lnTo>
                    <a:pt x="863879" y="9907"/>
                  </a:lnTo>
                  <a:lnTo>
                    <a:pt x="876598" y="6737"/>
                  </a:lnTo>
                  <a:lnTo>
                    <a:pt x="889317" y="4359"/>
                  </a:lnTo>
                  <a:lnTo>
                    <a:pt x="902434" y="2378"/>
                  </a:lnTo>
                  <a:lnTo>
                    <a:pt x="915947" y="793"/>
                  </a:lnTo>
                  <a:lnTo>
                    <a:pt x="929461" y="396"/>
                  </a:lnTo>
                  <a:lnTo>
                    <a:pt x="942975"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itchFamily="2" charset="-122"/>
              </a:endParaRPr>
            </a:p>
          </p:txBody>
        </p:sp>
      </p:grpSp>
      <p:grpSp>
        <p:nvGrpSpPr>
          <p:cNvPr id="19" name="组合 18"/>
          <p:cNvGrpSpPr/>
          <p:nvPr/>
        </p:nvGrpSpPr>
        <p:grpSpPr>
          <a:xfrm>
            <a:off x="7456577" y="4368639"/>
            <a:ext cx="796226" cy="303118"/>
            <a:chOff x="7608977" y="4368639"/>
            <a:chExt cx="796226" cy="303118"/>
          </a:xfrm>
          <a:solidFill>
            <a:schemeClr val="accent1"/>
          </a:solidFill>
        </p:grpSpPr>
        <p:sp>
          <p:nvSpPr>
            <p:cNvPr id="20" name="MH_Other_1"/>
            <p:cNvSpPr/>
            <p:nvPr>
              <p:custDataLst>
                <p:tags r:id="rId13"/>
              </p:custDataLst>
            </p:nvPr>
          </p:nvSpPr>
          <p:spPr>
            <a:xfrm>
              <a:off x="7608977" y="4368639"/>
              <a:ext cx="796226" cy="303118"/>
            </a:xfrm>
            <a:prstGeom prst="ellipse">
              <a:avLst/>
            </a:prstGeom>
            <a:grp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70000" lnSpcReduction="20000"/>
            </a:bodyPr>
            <a:lstStyle/>
            <a:p>
              <a:pPr algn="ctr" eaLnBrk="1" fontAlgn="auto" hangingPunct="1">
                <a:spcBef>
                  <a:spcPts val="0"/>
                </a:spcBef>
                <a:spcAft>
                  <a:spcPts val="0"/>
                </a:spcAft>
                <a:defRPr/>
              </a:pPr>
              <a:endParaRPr lang="zh-CN" altLang="en-US" sz="1400">
                <a:solidFill>
                  <a:schemeClr val="tx1"/>
                </a:solidFill>
              </a:endParaRPr>
            </a:p>
          </p:txBody>
        </p:sp>
        <p:sp>
          <p:nvSpPr>
            <p:cNvPr id="21" name="MH_Other_3"/>
            <p:cNvSpPr/>
            <p:nvPr>
              <p:custDataLst>
                <p:tags r:id="rId14"/>
              </p:custDataLst>
            </p:nvPr>
          </p:nvSpPr>
          <p:spPr>
            <a:xfrm>
              <a:off x="7909505" y="4493859"/>
              <a:ext cx="195170" cy="45770"/>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sz="1400">
                <a:solidFill>
                  <a:schemeClr val="tx1"/>
                </a:solidFill>
              </a:endParaRPr>
            </a:p>
          </p:txBody>
        </p:sp>
        <p:sp>
          <p:nvSpPr>
            <p:cNvPr id="22" name="MH_Other_4"/>
            <p:cNvSpPr/>
            <p:nvPr>
              <p:custDataLst>
                <p:tags r:id="rId15"/>
              </p:custDataLst>
            </p:nvPr>
          </p:nvSpPr>
          <p:spPr>
            <a:xfrm>
              <a:off x="7885913" y="4488677"/>
              <a:ext cx="236622" cy="56133"/>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sz="1400">
                <a:solidFill>
                  <a:schemeClr val="tx1"/>
                </a:solidFill>
              </a:endParaRPr>
            </a:p>
          </p:txBody>
        </p:sp>
      </p:grpSp>
      <p:grpSp>
        <p:nvGrpSpPr>
          <p:cNvPr id="23" name="组合 22"/>
          <p:cNvGrpSpPr/>
          <p:nvPr/>
        </p:nvGrpSpPr>
        <p:grpSpPr>
          <a:xfrm>
            <a:off x="7552435" y="3607821"/>
            <a:ext cx="604510" cy="760818"/>
            <a:chOff x="7704835" y="3607821"/>
            <a:chExt cx="604510" cy="760818"/>
          </a:xfrm>
        </p:grpSpPr>
        <p:sp>
          <p:nvSpPr>
            <p:cNvPr id="24" name="MH_Other_2"/>
            <p:cNvSpPr/>
            <p:nvPr>
              <p:custDataLst>
                <p:tags r:id="rId11"/>
              </p:custDataLst>
            </p:nvPr>
          </p:nvSpPr>
          <p:spPr>
            <a:xfrm rot="8100000">
              <a:off x="7704835" y="3607821"/>
              <a:ext cx="604510" cy="604509"/>
            </a:xfrm>
            <a:prstGeom prst="teardrop">
              <a:avLst>
                <a:gd name="adj" fmla="val 12440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endParaRPr lang="zh-CN" altLang="en-US" sz="1400">
                <a:solidFill>
                  <a:schemeClr val="tx1"/>
                </a:solidFill>
              </a:endParaRPr>
            </a:p>
          </p:txBody>
        </p:sp>
        <p:sp>
          <p:nvSpPr>
            <p:cNvPr id="25" name="MH_Other_5"/>
            <p:cNvSpPr/>
            <p:nvPr>
              <p:custDataLst>
                <p:tags r:id="rId12"/>
              </p:custDataLst>
            </p:nvPr>
          </p:nvSpPr>
          <p:spPr>
            <a:xfrm rot="10800000">
              <a:off x="7943184" y="4258100"/>
              <a:ext cx="127811" cy="110539"/>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sz="1400">
                <a:solidFill>
                  <a:schemeClr val="tx1"/>
                </a:solidFill>
              </a:endParaRPr>
            </a:p>
          </p:txBody>
        </p:sp>
        <p:sp>
          <p:nvSpPr>
            <p:cNvPr id="26" name="KSO_Shape"/>
            <p:cNvSpPr/>
            <p:nvPr/>
          </p:nvSpPr>
          <p:spPr bwMode="auto">
            <a:xfrm>
              <a:off x="7883046" y="3742540"/>
              <a:ext cx="242356" cy="330485"/>
            </a:xfrm>
            <a:custGeom>
              <a:avLst/>
              <a:gdLst>
                <a:gd name="T0" fmla="*/ 1043490 w 1727200"/>
                <a:gd name="T1" fmla="*/ 1889661 h 2355851"/>
                <a:gd name="T2" fmla="*/ 971954 w 1727200"/>
                <a:gd name="T3" fmla="*/ 1879217 h 2355851"/>
                <a:gd name="T4" fmla="*/ 908642 w 1727200"/>
                <a:gd name="T5" fmla="*/ 1873228 h 2355851"/>
                <a:gd name="T6" fmla="*/ 805395 w 1727200"/>
                <a:gd name="T7" fmla="*/ 1891200 h 2355851"/>
                <a:gd name="T8" fmla="*/ 294377 w 1727200"/>
                <a:gd name="T9" fmla="*/ 1864112 h 2355851"/>
                <a:gd name="T10" fmla="*/ 204319 w 1727200"/>
                <a:gd name="T11" fmla="*/ 1859188 h 2355851"/>
                <a:gd name="T12" fmla="*/ 403037 w 1727200"/>
                <a:gd name="T13" fmla="*/ 1831093 h 2355851"/>
                <a:gd name="T14" fmla="*/ 385153 w 1727200"/>
                <a:gd name="T15" fmla="*/ 1875835 h 2355851"/>
                <a:gd name="T16" fmla="*/ 314255 w 1727200"/>
                <a:gd name="T17" fmla="*/ 1828555 h 2355851"/>
                <a:gd name="T18" fmla="*/ 1396680 w 1727200"/>
                <a:gd name="T19" fmla="*/ 1673890 h 2355851"/>
                <a:gd name="T20" fmla="*/ 1158484 w 1727200"/>
                <a:gd name="T21" fmla="*/ 1682254 h 2355851"/>
                <a:gd name="T22" fmla="*/ 1397000 w 1727200"/>
                <a:gd name="T23" fmla="*/ 1515868 h 2355851"/>
                <a:gd name="T24" fmla="*/ 987568 w 1727200"/>
                <a:gd name="T25" fmla="*/ 1490804 h 2355851"/>
                <a:gd name="T26" fmla="*/ 1253277 w 1727200"/>
                <a:gd name="T27" fmla="*/ 1471432 h 2355851"/>
                <a:gd name="T28" fmla="*/ 1237020 w 1727200"/>
                <a:gd name="T29" fmla="*/ 1450572 h 2355851"/>
                <a:gd name="T30" fmla="*/ 1230964 w 1727200"/>
                <a:gd name="T31" fmla="*/ 1399867 h 2355851"/>
                <a:gd name="T32" fmla="*/ 604919 w 1727200"/>
                <a:gd name="T33" fmla="*/ 1195760 h 2355851"/>
                <a:gd name="T34" fmla="*/ 622850 w 1727200"/>
                <a:gd name="T35" fmla="*/ 1257377 h 2355851"/>
                <a:gd name="T36" fmla="*/ 583786 w 1727200"/>
                <a:gd name="T37" fmla="*/ 1172011 h 2355851"/>
                <a:gd name="T38" fmla="*/ 952240 w 1727200"/>
                <a:gd name="T39" fmla="*/ 984723 h 2355851"/>
                <a:gd name="T40" fmla="*/ 1237109 w 1727200"/>
                <a:gd name="T41" fmla="*/ 829944 h 2355851"/>
                <a:gd name="T42" fmla="*/ 1296524 w 1727200"/>
                <a:gd name="T43" fmla="*/ 1344054 h 2355851"/>
                <a:gd name="T44" fmla="*/ 1222657 w 1727200"/>
                <a:gd name="T45" fmla="*/ 1307767 h 2355851"/>
                <a:gd name="T46" fmla="*/ 1156498 w 1727200"/>
                <a:gd name="T47" fmla="*/ 1377129 h 2355851"/>
                <a:gd name="T48" fmla="*/ 962517 w 1727200"/>
                <a:gd name="T49" fmla="*/ 1487272 h 2355851"/>
                <a:gd name="T50" fmla="*/ 740274 w 1727200"/>
                <a:gd name="T51" fmla="*/ 1122482 h 2355851"/>
                <a:gd name="T52" fmla="*/ 841118 w 1727200"/>
                <a:gd name="T53" fmla="*/ 781135 h 2355851"/>
                <a:gd name="T54" fmla="*/ 430898 w 1727200"/>
                <a:gd name="T55" fmla="*/ 801009 h 2355851"/>
                <a:gd name="T56" fmla="*/ 461998 w 1727200"/>
                <a:gd name="T57" fmla="*/ 1129855 h 2355851"/>
                <a:gd name="T58" fmla="*/ 426089 w 1727200"/>
                <a:gd name="T59" fmla="*/ 1378495 h 2355851"/>
                <a:gd name="T60" fmla="*/ 70855 w 1727200"/>
                <a:gd name="T61" fmla="*/ 1387478 h 2355851"/>
                <a:gd name="T62" fmla="*/ 4488 w 1727200"/>
                <a:gd name="T63" fmla="*/ 1088468 h 2355851"/>
                <a:gd name="T64" fmla="*/ 57068 w 1727200"/>
                <a:gd name="T65" fmla="*/ 810313 h 2355851"/>
                <a:gd name="T66" fmla="*/ 331509 w 1727200"/>
                <a:gd name="T67" fmla="*/ 787534 h 2355851"/>
                <a:gd name="T68" fmla="*/ 125811 w 1727200"/>
                <a:gd name="T69" fmla="*/ 501282 h 2355851"/>
                <a:gd name="T70" fmla="*/ 1024838 w 1727200"/>
                <a:gd name="T71" fmla="*/ 389600 h 2355851"/>
                <a:gd name="T72" fmla="*/ 1138915 w 1727200"/>
                <a:gd name="T73" fmla="*/ 510268 h 2355851"/>
                <a:gd name="T74" fmla="*/ 1127025 w 1727200"/>
                <a:gd name="T75" fmla="*/ 638637 h 2355851"/>
                <a:gd name="T76" fmla="*/ 1059865 w 1727200"/>
                <a:gd name="T77" fmla="*/ 727854 h 2355851"/>
                <a:gd name="T78" fmla="*/ 942253 w 1727200"/>
                <a:gd name="T79" fmla="*/ 763476 h 2355851"/>
                <a:gd name="T80" fmla="*/ 853240 w 1727200"/>
                <a:gd name="T81" fmla="*/ 625158 h 2355851"/>
                <a:gd name="T82" fmla="*/ 861595 w 1727200"/>
                <a:gd name="T83" fmla="*/ 509305 h 2355851"/>
                <a:gd name="T84" fmla="*/ 872842 w 1727200"/>
                <a:gd name="T85" fmla="*/ 486520 h 2355851"/>
                <a:gd name="T86" fmla="*/ 954142 w 1727200"/>
                <a:gd name="T87" fmla="*/ 391205 h 2355851"/>
                <a:gd name="T88" fmla="*/ 400618 w 1727200"/>
                <a:gd name="T89" fmla="*/ 437418 h 2355851"/>
                <a:gd name="T90" fmla="*/ 332958 w 1727200"/>
                <a:gd name="T91" fmla="*/ 478818 h 2355851"/>
                <a:gd name="T92" fmla="*/ 400618 w 1727200"/>
                <a:gd name="T93" fmla="*/ 536583 h 2355851"/>
                <a:gd name="T94" fmla="*/ 341295 w 1727200"/>
                <a:gd name="T95" fmla="*/ 713413 h 2355851"/>
                <a:gd name="T96" fmla="*/ 222971 w 1727200"/>
                <a:gd name="T97" fmla="*/ 739728 h 2355851"/>
                <a:gd name="T98" fmla="*/ 126131 w 1727200"/>
                <a:gd name="T99" fmla="*/ 619061 h 2355851"/>
                <a:gd name="T100" fmla="*/ 120359 w 1727200"/>
                <a:gd name="T101" fmla="*/ 525352 h 2355851"/>
                <a:gd name="T102" fmla="*/ 146013 w 1727200"/>
                <a:gd name="T103" fmla="*/ 392168 h 2355851"/>
                <a:gd name="T104" fmla="*/ 525159 w 1727200"/>
                <a:gd name="T105" fmla="*/ 97743 h 2355851"/>
                <a:gd name="T106" fmla="*/ 539603 w 1727200"/>
                <a:gd name="T107" fmla="*/ 290238 h 2355851"/>
                <a:gd name="T108" fmla="*/ 351817 w 1727200"/>
                <a:gd name="T109" fmla="*/ 148669 h 2355851"/>
                <a:gd name="T110" fmla="*/ 477009 w 1727200"/>
                <a:gd name="T111" fmla="*/ 31763 h 2355851"/>
                <a:gd name="T112" fmla="*/ 941443 w 1727200"/>
                <a:gd name="T113" fmla="*/ 76586 h 2355851"/>
                <a:gd name="T114" fmla="*/ 935336 w 1727200"/>
                <a:gd name="T115" fmla="*/ 277506 h 2355851"/>
                <a:gd name="T116" fmla="*/ 743090 w 1727200"/>
                <a:gd name="T117" fmla="*/ 361463 h 2355851"/>
                <a:gd name="T118" fmla="*/ 549880 w 1727200"/>
                <a:gd name="T119" fmla="*/ 200920 h 2355851"/>
                <a:gd name="T120" fmla="*/ 642145 w 1727200"/>
                <a:gd name="T121" fmla="*/ 29802 h 235585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727200" h="2355851">
                  <a:moveTo>
                    <a:pt x="1251043" y="2284413"/>
                  </a:moveTo>
                  <a:lnTo>
                    <a:pt x="1346200" y="2284413"/>
                  </a:lnTo>
                  <a:lnTo>
                    <a:pt x="1345016" y="2287238"/>
                  </a:lnTo>
                  <a:lnTo>
                    <a:pt x="1345410" y="2288853"/>
                  </a:lnTo>
                  <a:lnTo>
                    <a:pt x="1345410" y="2291275"/>
                  </a:lnTo>
                  <a:lnTo>
                    <a:pt x="1345805" y="2294503"/>
                  </a:lnTo>
                  <a:lnTo>
                    <a:pt x="1345410" y="2299347"/>
                  </a:lnTo>
                  <a:lnTo>
                    <a:pt x="1345016" y="2305804"/>
                  </a:lnTo>
                  <a:lnTo>
                    <a:pt x="1343831" y="2313473"/>
                  </a:lnTo>
                  <a:lnTo>
                    <a:pt x="1341857" y="2322756"/>
                  </a:lnTo>
                  <a:lnTo>
                    <a:pt x="1340278" y="2323159"/>
                  </a:lnTo>
                  <a:lnTo>
                    <a:pt x="1337908" y="2323563"/>
                  </a:lnTo>
                  <a:lnTo>
                    <a:pt x="1331986" y="2324774"/>
                  </a:lnTo>
                  <a:lnTo>
                    <a:pt x="1320930" y="2325177"/>
                  </a:lnTo>
                  <a:lnTo>
                    <a:pt x="1320535" y="2324774"/>
                  </a:lnTo>
                  <a:lnTo>
                    <a:pt x="1319746" y="2324774"/>
                  </a:lnTo>
                  <a:lnTo>
                    <a:pt x="1319351" y="2323159"/>
                  </a:lnTo>
                  <a:lnTo>
                    <a:pt x="1318561" y="2321948"/>
                  </a:lnTo>
                  <a:lnTo>
                    <a:pt x="1318166" y="2321141"/>
                  </a:lnTo>
                  <a:lnTo>
                    <a:pt x="1316982" y="2320334"/>
                  </a:lnTo>
                  <a:lnTo>
                    <a:pt x="1315008" y="2320334"/>
                  </a:lnTo>
                  <a:lnTo>
                    <a:pt x="1312639" y="2321545"/>
                  </a:lnTo>
                  <a:lnTo>
                    <a:pt x="1308295" y="2323966"/>
                  </a:lnTo>
                  <a:lnTo>
                    <a:pt x="1299214" y="2330828"/>
                  </a:lnTo>
                  <a:lnTo>
                    <a:pt x="1290133" y="2336882"/>
                  </a:lnTo>
                  <a:lnTo>
                    <a:pt x="1279867" y="2342936"/>
                  </a:lnTo>
                  <a:lnTo>
                    <a:pt x="1274339" y="2345761"/>
                  </a:lnTo>
                  <a:lnTo>
                    <a:pt x="1269601" y="2347779"/>
                  </a:lnTo>
                  <a:lnTo>
                    <a:pt x="1263678" y="2349797"/>
                  </a:lnTo>
                  <a:lnTo>
                    <a:pt x="1257756" y="2351412"/>
                  </a:lnTo>
                  <a:lnTo>
                    <a:pt x="1251833" y="2353430"/>
                  </a:lnTo>
                  <a:lnTo>
                    <a:pt x="1245516" y="2354237"/>
                  </a:lnTo>
                  <a:lnTo>
                    <a:pt x="1238803" y="2355044"/>
                  </a:lnTo>
                  <a:lnTo>
                    <a:pt x="1231696" y="2355851"/>
                  </a:lnTo>
                  <a:lnTo>
                    <a:pt x="1224589" y="2355851"/>
                  </a:lnTo>
                  <a:lnTo>
                    <a:pt x="1217087" y="2355448"/>
                  </a:lnTo>
                  <a:lnTo>
                    <a:pt x="1210770" y="2354640"/>
                  </a:lnTo>
                  <a:lnTo>
                    <a:pt x="1205637" y="2353833"/>
                  </a:lnTo>
                  <a:lnTo>
                    <a:pt x="1201688" y="2352622"/>
                  </a:lnTo>
                  <a:lnTo>
                    <a:pt x="1198135" y="2350604"/>
                  </a:lnTo>
                  <a:lnTo>
                    <a:pt x="1195766" y="2348990"/>
                  </a:lnTo>
                  <a:lnTo>
                    <a:pt x="1193791" y="2346972"/>
                  </a:lnTo>
                  <a:lnTo>
                    <a:pt x="1192607" y="2344147"/>
                  </a:lnTo>
                  <a:lnTo>
                    <a:pt x="1192212" y="2342129"/>
                  </a:lnTo>
                  <a:lnTo>
                    <a:pt x="1192607" y="2339303"/>
                  </a:lnTo>
                  <a:lnTo>
                    <a:pt x="1193397" y="2336478"/>
                  </a:lnTo>
                  <a:lnTo>
                    <a:pt x="1194976" y="2333653"/>
                  </a:lnTo>
                  <a:lnTo>
                    <a:pt x="1196555" y="2330424"/>
                  </a:lnTo>
                  <a:lnTo>
                    <a:pt x="1198924" y="2327195"/>
                  </a:lnTo>
                  <a:lnTo>
                    <a:pt x="1201688" y="2323966"/>
                  </a:lnTo>
                  <a:lnTo>
                    <a:pt x="1207216" y="2317912"/>
                  </a:lnTo>
                  <a:lnTo>
                    <a:pt x="1213928" y="2311455"/>
                  </a:lnTo>
                  <a:lnTo>
                    <a:pt x="1221825" y="2305401"/>
                  </a:lnTo>
                  <a:lnTo>
                    <a:pt x="1228932" y="2299750"/>
                  </a:lnTo>
                  <a:lnTo>
                    <a:pt x="1235645" y="2294503"/>
                  </a:lnTo>
                  <a:lnTo>
                    <a:pt x="1246305" y="2287238"/>
                  </a:lnTo>
                  <a:lnTo>
                    <a:pt x="1251043" y="2284413"/>
                  </a:lnTo>
                  <a:close/>
                  <a:moveTo>
                    <a:pt x="1054800" y="2279650"/>
                  </a:moveTo>
                  <a:lnTo>
                    <a:pt x="1150937" y="2279650"/>
                  </a:lnTo>
                  <a:lnTo>
                    <a:pt x="1149740" y="2282428"/>
                  </a:lnTo>
                  <a:lnTo>
                    <a:pt x="1150139" y="2284413"/>
                  </a:lnTo>
                  <a:lnTo>
                    <a:pt x="1150139" y="2286397"/>
                  </a:lnTo>
                  <a:lnTo>
                    <a:pt x="1150538" y="2289572"/>
                  </a:lnTo>
                  <a:lnTo>
                    <a:pt x="1150538" y="2294335"/>
                  </a:lnTo>
                  <a:lnTo>
                    <a:pt x="1149740" y="2300288"/>
                  </a:lnTo>
                  <a:lnTo>
                    <a:pt x="1148544" y="2307828"/>
                  </a:lnTo>
                  <a:lnTo>
                    <a:pt x="1146948" y="2316956"/>
                  </a:lnTo>
                  <a:lnTo>
                    <a:pt x="1144953" y="2318147"/>
                  </a:lnTo>
                  <a:lnTo>
                    <a:pt x="1142560" y="2318544"/>
                  </a:lnTo>
                  <a:lnTo>
                    <a:pt x="1136576" y="2318941"/>
                  </a:lnTo>
                  <a:lnTo>
                    <a:pt x="1125407" y="2319338"/>
                  </a:lnTo>
                  <a:lnTo>
                    <a:pt x="1125008" y="2319338"/>
                  </a:lnTo>
                  <a:lnTo>
                    <a:pt x="1124609" y="2319338"/>
                  </a:lnTo>
                  <a:lnTo>
                    <a:pt x="1123811" y="2318147"/>
                  </a:lnTo>
                  <a:lnTo>
                    <a:pt x="1123412" y="2316560"/>
                  </a:lnTo>
                  <a:lnTo>
                    <a:pt x="1122615" y="2315369"/>
                  </a:lnTo>
                  <a:lnTo>
                    <a:pt x="1121418" y="2314972"/>
                  </a:lnTo>
                  <a:lnTo>
                    <a:pt x="1119822" y="2314972"/>
                  </a:lnTo>
                  <a:lnTo>
                    <a:pt x="1117030" y="2315766"/>
                  </a:lnTo>
                  <a:lnTo>
                    <a:pt x="1113041" y="2318941"/>
                  </a:lnTo>
                  <a:lnTo>
                    <a:pt x="1103467" y="2325291"/>
                  </a:lnTo>
                  <a:lnTo>
                    <a:pt x="1094292" y="2331641"/>
                  </a:lnTo>
                  <a:lnTo>
                    <a:pt x="1083920" y="2336800"/>
                  </a:lnTo>
                  <a:lnTo>
                    <a:pt x="1079133" y="2339578"/>
                  </a:lnTo>
                  <a:lnTo>
                    <a:pt x="1073549" y="2341960"/>
                  </a:lnTo>
                  <a:lnTo>
                    <a:pt x="1067565" y="2343944"/>
                  </a:lnTo>
                  <a:lnTo>
                    <a:pt x="1061581" y="2345928"/>
                  </a:lnTo>
                  <a:lnTo>
                    <a:pt x="1055598" y="2347119"/>
                  </a:lnTo>
                  <a:lnTo>
                    <a:pt x="1049215" y="2348310"/>
                  </a:lnTo>
                  <a:lnTo>
                    <a:pt x="1042434" y="2349103"/>
                  </a:lnTo>
                  <a:lnTo>
                    <a:pt x="1035652" y="2349500"/>
                  </a:lnTo>
                  <a:lnTo>
                    <a:pt x="1028073" y="2349500"/>
                  </a:lnTo>
                  <a:lnTo>
                    <a:pt x="1020493" y="2349500"/>
                  </a:lnTo>
                  <a:lnTo>
                    <a:pt x="1014111" y="2348706"/>
                  </a:lnTo>
                  <a:lnTo>
                    <a:pt x="1008925" y="2347913"/>
                  </a:lnTo>
                  <a:lnTo>
                    <a:pt x="1004936" y="2346722"/>
                  </a:lnTo>
                  <a:lnTo>
                    <a:pt x="1001346" y="2345135"/>
                  </a:lnTo>
                  <a:lnTo>
                    <a:pt x="998952" y="2342753"/>
                  </a:lnTo>
                  <a:lnTo>
                    <a:pt x="997357" y="2341166"/>
                  </a:lnTo>
                  <a:lnTo>
                    <a:pt x="995761" y="2338785"/>
                  </a:lnTo>
                  <a:lnTo>
                    <a:pt x="995362" y="2336006"/>
                  </a:lnTo>
                  <a:lnTo>
                    <a:pt x="995761" y="2333625"/>
                  </a:lnTo>
                  <a:lnTo>
                    <a:pt x="996958" y="2330847"/>
                  </a:lnTo>
                  <a:lnTo>
                    <a:pt x="998154" y="2328069"/>
                  </a:lnTo>
                  <a:lnTo>
                    <a:pt x="999750" y="2325291"/>
                  </a:lnTo>
                  <a:lnTo>
                    <a:pt x="1002144" y="2321719"/>
                  </a:lnTo>
                  <a:lnTo>
                    <a:pt x="1004936" y="2318941"/>
                  </a:lnTo>
                  <a:lnTo>
                    <a:pt x="1010920" y="2312591"/>
                  </a:lnTo>
                  <a:lnTo>
                    <a:pt x="1017701" y="2306241"/>
                  </a:lnTo>
                  <a:lnTo>
                    <a:pt x="1025280" y="2300288"/>
                  </a:lnTo>
                  <a:lnTo>
                    <a:pt x="1032461" y="2294731"/>
                  </a:lnTo>
                  <a:lnTo>
                    <a:pt x="1039242" y="2289572"/>
                  </a:lnTo>
                  <a:lnTo>
                    <a:pt x="1050013" y="2282031"/>
                  </a:lnTo>
                  <a:lnTo>
                    <a:pt x="1054800" y="2279650"/>
                  </a:lnTo>
                  <a:close/>
                  <a:moveTo>
                    <a:pt x="214312" y="2259013"/>
                  </a:moveTo>
                  <a:lnTo>
                    <a:pt x="309863" y="2259013"/>
                  </a:lnTo>
                  <a:lnTo>
                    <a:pt x="314207" y="2261449"/>
                  </a:lnTo>
                  <a:lnTo>
                    <a:pt x="324867" y="2269161"/>
                  </a:lnTo>
                  <a:lnTo>
                    <a:pt x="331580" y="2274031"/>
                  </a:lnTo>
                  <a:lnTo>
                    <a:pt x="339082" y="2280120"/>
                  </a:lnTo>
                  <a:lnTo>
                    <a:pt x="346584" y="2286208"/>
                  </a:lnTo>
                  <a:lnTo>
                    <a:pt x="353296" y="2292703"/>
                  </a:lnTo>
                  <a:lnTo>
                    <a:pt x="359219" y="2299197"/>
                  </a:lnTo>
                  <a:lnTo>
                    <a:pt x="361982" y="2302038"/>
                  </a:lnTo>
                  <a:lnTo>
                    <a:pt x="363957" y="2305286"/>
                  </a:lnTo>
                  <a:lnTo>
                    <a:pt x="365536" y="2308127"/>
                  </a:lnTo>
                  <a:lnTo>
                    <a:pt x="367115" y="2311374"/>
                  </a:lnTo>
                  <a:lnTo>
                    <a:pt x="367905" y="2314215"/>
                  </a:lnTo>
                  <a:lnTo>
                    <a:pt x="368300" y="2316651"/>
                  </a:lnTo>
                  <a:lnTo>
                    <a:pt x="367905" y="2319492"/>
                  </a:lnTo>
                  <a:lnTo>
                    <a:pt x="367115" y="2321521"/>
                  </a:lnTo>
                  <a:lnTo>
                    <a:pt x="364746" y="2323551"/>
                  </a:lnTo>
                  <a:lnTo>
                    <a:pt x="362377" y="2325986"/>
                  </a:lnTo>
                  <a:lnTo>
                    <a:pt x="358824" y="2327204"/>
                  </a:lnTo>
                  <a:lnTo>
                    <a:pt x="354875" y="2328422"/>
                  </a:lnTo>
                  <a:lnTo>
                    <a:pt x="349742" y="2329639"/>
                  </a:lnTo>
                  <a:lnTo>
                    <a:pt x="343425" y="2330045"/>
                  </a:lnTo>
                  <a:lnTo>
                    <a:pt x="335923" y="2330451"/>
                  </a:lnTo>
                  <a:lnTo>
                    <a:pt x="328816" y="2330451"/>
                  </a:lnTo>
                  <a:lnTo>
                    <a:pt x="321709" y="2330045"/>
                  </a:lnTo>
                  <a:lnTo>
                    <a:pt x="315391" y="2329234"/>
                  </a:lnTo>
                  <a:lnTo>
                    <a:pt x="308679" y="2328016"/>
                  </a:lnTo>
                  <a:lnTo>
                    <a:pt x="302756" y="2326798"/>
                  </a:lnTo>
                  <a:lnTo>
                    <a:pt x="296834" y="2324363"/>
                  </a:lnTo>
                  <a:lnTo>
                    <a:pt x="291306" y="2322739"/>
                  </a:lnTo>
                  <a:lnTo>
                    <a:pt x="286173" y="2320304"/>
                  </a:lnTo>
                  <a:lnTo>
                    <a:pt x="281040" y="2317463"/>
                  </a:lnTo>
                  <a:lnTo>
                    <a:pt x="270774" y="2312186"/>
                  </a:lnTo>
                  <a:lnTo>
                    <a:pt x="261298" y="2305691"/>
                  </a:lnTo>
                  <a:lnTo>
                    <a:pt x="252612" y="2299197"/>
                  </a:lnTo>
                  <a:lnTo>
                    <a:pt x="248268" y="2295950"/>
                  </a:lnTo>
                  <a:lnTo>
                    <a:pt x="245504" y="2294732"/>
                  </a:lnTo>
                  <a:lnTo>
                    <a:pt x="243530" y="2294732"/>
                  </a:lnTo>
                  <a:lnTo>
                    <a:pt x="242346" y="2295544"/>
                  </a:lnTo>
                  <a:lnTo>
                    <a:pt x="241951" y="2296762"/>
                  </a:lnTo>
                  <a:lnTo>
                    <a:pt x="241556" y="2298385"/>
                  </a:lnTo>
                  <a:lnTo>
                    <a:pt x="240766" y="2299197"/>
                  </a:lnTo>
                  <a:lnTo>
                    <a:pt x="240371" y="2299603"/>
                  </a:lnTo>
                  <a:lnTo>
                    <a:pt x="239582" y="2299603"/>
                  </a:lnTo>
                  <a:lnTo>
                    <a:pt x="228526" y="2299197"/>
                  </a:lnTo>
                  <a:lnTo>
                    <a:pt x="222604" y="2298791"/>
                  </a:lnTo>
                  <a:lnTo>
                    <a:pt x="220629" y="2298385"/>
                  </a:lnTo>
                  <a:lnTo>
                    <a:pt x="219050" y="2297574"/>
                  </a:lnTo>
                  <a:lnTo>
                    <a:pt x="216681" y="2287832"/>
                  </a:lnTo>
                  <a:lnTo>
                    <a:pt x="215496" y="2280120"/>
                  </a:lnTo>
                  <a:lnTo>
                    <a:pt x="215102" y="2274031"/>
                  </a:lnTo>
                  <a:lnTo>
                    <a:pt x="215102" y="2269161"/>
                  </a:lnTo>
                  <a:lnTo>
                    <a:pt x="215102" y="2265914"/>
                  </a:lnTo>
                  <a:lnTo>
                    <a:pt x="215496" y="2263478"/>
                  </a:lnTo>
                  <a:lnTo>
                    <a:pt x="215891" y="2261449"/>
                  </a:lnTo>
                  <a:lnTo>
                    <a:pt x="214312" y="2259013"/>
                  </a:lnTo>
                  <a:close/>
                  <a:moveTo>
                    <a:pt x="387350" y="2254250"/>
                  </a:moveTo>
                  <a:lnTo>
                    <a:pt x="482901" y="2254250"/>
                  </a:lnTo>
                  <a:lnTo>
                    <a:pt x="487245" y="2257390"/>
                  </a:lnTo>
                  <a:lnTo>
                    <a:pt x="498300" y="2264453"/>
                  </a:lnTo>
                  <a:lnTo>
                    <a:pt x="505013" y="2269162"/>
                  </a:lnTo>
                  <a:lnTo>
                    <a:pt x="512120" y="2274656"/>
                  </a:lnTo>
                  <a:lnTo>
                    <a:pt x="519622" y="2280935"/>
                  </a:lnTo>
                  <a:lnTo>
                    <a:pt x="526334" y="2286821"/>
                  </a:lnTo>
                  <a:lnTo>
                    <a:pt x="532257" y="2293099"/>
                  </a:lnTo>
                  <a:lnTo>
                    <a:pt x="534626" y="2296239"/>
                  </a:lnTo>
                  <a:lnTo>
                    <a:pt x="537390" y="2299378"/>
                  </a:lnTo>
                  <a:lnTo>
                    <a:pt x="538969" y="2302125"/>
                  </a:lnTo>
                  <a:lnTo>
                    <a:pt x="540153" y="2305264"/>
                  </a:lnTo>
                  <a:lnTo>
                    <a:pt x="540943" y="2308011"/>
                  </a:lnTo>
                  <a:lnTo>
                    <a:pt x="541338" y="2310758"/>
                  </a:lnTo>
                  <a:lnTo>
                    <a:pt x="540943" y="2313113"/>
                  </a:lnTo>
                  <a:lnTo>
                    <a:pt x="539759" y="2315075"/>
                  </a:lnTo>
                  <a:lnTo>
                    <a:pt x="538179" y="2317429"/>
                  </a:lnTo>
                  <a:lnTo>
                    <a:pt x="535415" y="2318999"/>
                  </a:lnTo>
                  <a:lnTo>
                    <a:pt x="532257" y="2320569"/>
                  </a:lnTo>
                  <a:lnTo>
                    <a:pt x="527913" y="2321746"/>
                  </a:lnTo>
                  <a:lnTo>
                    <a:pt x="523175" y="2322923"/>
                  </a:lnTo>
                  <a:lnTo>
                    <a:pt x="516858" y="2323315"/>
                  </a:lnTo>
                  <a:lnTo>
                    <a:pt x="509356" y="2324100"/>
                  </a:lnTo>
                  <a:lnTo>
                    <a:pt x="501459" y="2324100"/>
                  </a:lnTo>
                  <a:lnTo>
                    <a:pt x="494747" y="2323315"/>
                  </a:lnTo>
                  <a:lnTo>
                    <a:pt x="488034" y="2322531"/>
                  </a:lnTo>
                  <a:lnTo>
                    <a:pt x="481717" y="2321353"/>
                  </a:lnTo>
                  <a:lnTo>
                    <a:pt x="476189" y="2319784"/>
                  </a:lnTo>
                  <a:lnTo>
                    <a:pt x="470267" y="2318214"/>
                  </a:lnTo>
                  <a:lnTo>
                    <a:pt x="464344" y="2315860"/>
                  </a:lnTo>
                  <a:lnTo>
                    <a:pt x="459211" y="2313897"/>
                  </a:lnTo>
                  <a:lnTo>
                    <a:pt x="453683" y="2311543"/>
                  </a:lnTo>
                  <a:lnTo>
                    <a:pt x="443812" y="2306049"/>
                  </a:lnTo>
                  <a:lnTo>
                    <a:pt x="434336" y="2299770"/>
                  </a:lnTo>
                  <a:lnTo>
                    <a:pt x="425255" y="2293099"/>
                  </a:lnTo>
                  <a:lnTo>
                    <a:pt x="420911" y="2290745"/>
                  </a:lnTo>
                  <a:lnTo>
                    <a:pt x="418542" y="2289175"/>
                  </a:lnTo>
                  <a:lnTo>
                    <a:pt x="416963" y="2289175"/>
                  </a:lnTo>
                  <a:lnTo>
                    <a:pt x="415778" y="2289960"/>
                  </a:lnTo>
                  <a:lnTo>
                    <a:pt x="415384" y="2291530"/>
                  </a:lnTo>
                  <a:lnTo>
                    <a:pt x="414199" y="2292707"/>
                  </a:lnTo>
                  <a:lnTo>
                    <a:pt x="413409" y="2293492"/>
                  </a:lnTo>
                  <a:lnTo>
                    <a:pt x="413015" y="2293884"/>
                  </a:lnTo>
                  <a:lnTo>
                    <a:pt x="412620" y="2293884"/>
                  </a:lnTo>
                  <a:lnTo>
                    <a:pt x="401959" y="2293492"/>
                  </a:lnTo>
                  <a:lnTo>
                    <a:pt x="396036" y="2293099"/>
                  </a:lnTo>
                  <a:lnTo>
                    <a:pt x="393273" y="2292315"/>
                  </a:lnTo>
                  <a:lnTo>
                    <a:pt x="391693" y="2291922"/>
                  </a:lnTo>
                  <a:lnTo>
                    <a:pt x="390114" y="2282504"/>
                  </a:lnTo>
                  <a:lnTo>
                    <a:pt x="388929" y="2275048"/>
                  </a:lnTo>
                  <a:lnTo>
                    <a:pt x="388140" y="2269162"/>
                  </a:lnTo>
                  <a:lnTo>
                    <a:pt x="388140" y="2264845"/>
                  </a:lnTo>
                  <a:lnTo>
                    <a:pt x="388534" y="2261314"/>
                  </a:lnTo>
                  <a:lnTo>
                    <a:pt x="388534" y="2258959"/>
                  </a:lnTo>
                  <a:lnTo>
                    <a:pt x="388929" y="2257390"/>
                  </a:lnTo>
                  <a:lnTo>
                    <a:pt x="387350" y="2254250"/>
                  </a:lnTo>
                  <a:close/>
                  <a:moveTo>
                    <a:pt x="1427162" y="1922463"/>
                  </a:moveTo>
                  <a:lnTo>
                    <a:pt x="1564119" y="1922463"/>
                  </a:lnTo>
                  <a:lnTo>
                    <a:pt x="1564119" y="1952298"/>
                  </a:lnTo>
                  <a:lnTo>
                    <a:pt x="1564515" y="1953094"/>
                  </a:lnTo>
                  <a:lnTo>
                    <a:pt x="1565306" y="1953889"/>
                  </a:lnTo>
                  <a:lnTo>
                    <a:pt x="1567285" y="1955083"/>
                  </a:lnTo>
                  <a:lnTo>
                    <a:pt x="1569265" y="1955878"/>
                  </a:lnTo>
                  <a:lnTo>
                    <a:pt x="1571640" y="1956674"/>
                  </a:lnTo>
                  <a:lnTo>
                    <a:pt x="1575994" y="1957071"/>
                  </a:lnTo>
                  <a:lnTo>
                    <a:pt x="1580744" y="1957469"/>
                  </a:lnTo>
                  <a:lnTo>
                    <a:pt x="1585494" y="1957071"/>
                  </a:lnTo>
                  <a:lnTo>
                    <a:pt x="1589452" y="1956674"/>
                  </a:lnTo>
                  <a:lnTo>
                    <a:pt x="1592618" y="1955878"/>
                  </a:lnTo>
                  <a:lnTo>
                    <a:pt x="1594993" y="1955083"/>
                  </a:lnTo>
                  <a:lnTo>
                    <a:pt x="1596577" y="1953889"/>
                  </a:lnTo>
                  <a:lnTo>
                    <a:pt x="1597368" y="1953094"/>
                  </a:lnTo>
                  <a:lnTo>
                    <a:pt x="1598160" y="1952298"/>
                  </a:lnTo>
                  <a:lnTo>
                    <a:pt x="1598160" y="1922463"/>
                  </a:lnTo>
                  <a:lnTo>
                    <a:pt x="1727200" y="1922463"/>
                  </a:lnTo>
                  <a:lnTo>
                    <a:pt x="1727200" y="2064079"/>
                  </a:lnTo>
                  <a:lnTo>
                    <a:pt x="1727200" y="2066863"/>
                  </a:lnTo>
                  <a:lnTo>
                    <a:pt x="1726804" y="2070045"/>
                  </a:lnTo>
                  <a:lnTo>
                    <a:pt x="1726013" y="2072830"/>
                  </a:lnTo>
                  <a:lnTo>
                    <a:pt x="1725221" y="2075615"/>
                  </a:lnTo>
                  <a:lnTo>
                    <a:pt x="1724034" y="2078001"/>
                  </a:lnTo>
                  <a:lnTo>
                    <a:pt x="1722450" y="2080388"/>
                  </a:lnTo>
                  <a:lnTo>
                    <a:pt x="1720471" y="2083173"/>
                  </a:lnTo>
                  <a:lnTo>
                    <a:pt x="1718888" y="2085162"/>
                  </a:lnTo>
                  <a:lnTo>
                    <a:pt x="1716909" y="2086753"/>
                  </a:lnTo>
                  <a:lnTo>
                    <a:pt x="1714138" y="2088742"/>
                  </a:lnTo>
                  <a:lnTo>
                    <a:pt x="1711763" y="2090333"/>
                  </a:lnTo>
                  <a:lnTo>
                    <a:pt x="1709388" y="2091526"/>
                  </a:lnTo>
                  <a:lnTo>
                    <a:pt x="1706617" y="2092322"/>
                  </a:lnTo>
                  <a:lnTo>
                    <a:pt x="1703846" y="2093118"/>
                  </a:lnTo>
                  <a:lnTo>
                    <a:pt x="1700680" y="2093515"/>
                  </a:lnTo>
                  <a:lnTo>
                    <a:pt x="1697513" y="2093913"/>
                  </a:lnTo>
                  <a:lnTo>
                    <a:pt x="1456849" y="2093913"/>
                  </a:lnTo>
                  <a:lnTo>
                    <a:pt x="1454078" y="2093515"/>
                  </a:lnTo>
                  <a:lnTo>
                    <a:pt x="1451308" y="2093118"/>
                  </a:lnTo>
                  <a:lnTo>
                    <a:pt x="1448141" y="2092322"/>
                  </a:lnTo>
                  <a:lnTo>
                    <a:pt x="1445766" y="2091526"/>
                  </a:lnTo>
                  <a:lnTo>
                    <a:pt x="1442995" y="2090333"/>
                  </a:lnTo>
                  <a:lnTo>
                    <a:pt x="1440620" y="2088742"/>
                  </a:lnTo>
                  <a:lnTo>
                    <a:pt x="1438245" y="2086753"/>
                  </a:lnTo>
                  <a:lnTo>
                    <a:pt x="1435870" y="2085162"/>
                  </a:lnTo>
                  <a:lnTo>
                    <a:pt x="1434287" y="2083173"/>
                  </a:lnTo>
                  <a:lnTo>
                    <a:pt x="1432308" y="2080388"/>
                  </a:lnTo>
                  <a:lnTo>
                    <a:pt x="1431120" y="2078001"/>
                  </a:lnTo>
                  <a:lnTo>
                    <a:pt x="1429537" y="2075615"/>
                  </a:lnTo>
                  <a:lnTo>
                    <a:pt x="1428745" y="2072830"/>
                  </a:lnTo>
                  <a:lnTo>
                    <a:pt x="1427954" y="2070045"/>
                  </a:lnTo>
                  <a:lnTo>
                    <a:pt x="1427558" y="2066863"/>
                  </a:lnTo>
                  <a:lnTo>
                    <a:pt x="1427162" y="2064079"/>
                  </a:lnTo>
                  <a:lnTo>
                    <a:pt x="1427162" y="1922463"/>
                  </a:lnTo>
                  <a:close/>
                  <a:moveTo>
                    <a:pt x="1456849" y="1844675"/>
                  </a:moveTo>
                  <a:lnTo>
                    <a:pt x="1697513" y="1844675"/>
                  </a:lnTo>
                  <a:lnTo>
                    <a:pt x="1700680" y="1845074"/>
                  </a:lnTo>
                  <a:lnTo>
                    <a:pt x="1703846" y="1845474"/>
                  </a:lnTo>
                  <a:lnTo>
                    <a:pt x="1706617" y="1845873"/>
                  </a:lnTo>
                  <a:lnTo>
                    <a:pt x="1709388" y="1847071"/>
                  </a:lnTo>
                  <a:lnTo>
                    <a:pt x="1711763" y="1848269"/>
                  </a:lnTo>
                  <a:lnTo>
                    <a:pt x="1714138" y="1849467"/>
                  </a:lnTo>
                  <a:lnTo>
                    <a:pt x="1716909" y="1851463"/>
                  </a:lnTo>
                  <a:lnTo>
                    <a:pt x="1718888" y="1853460"/>
                  </a:lnTo>
                  <a:lnTo>
                    <a:pt x="1720471" y="1855457"/>
                  </a:lnTo>
                  <a:lnTo>
                    <a:pt x="1722450" y="1858252"/>
                  </a:lnTo>
                  <a:lnTo>
                    <a:pt x="1724034" y="1860248"/>
                  </a:lnTo>
                  <a:lnTo>
                    <a:pt x="1725221" y="1863044"/>
                  </a:lnTo>
                  <a:lnTo>
                    <a:pt x="1726013" y="1865839"/>
                  </a:lnTo>
                  <a:lnTo>
                    <a:pt x="1726804" y="1868634"/>
                  </a:lnTo>
                  <a:lnTo>
                    <a:pt x="1727200" y="1871828"/>
                  </a:lnTo>
                  <a:lnTo>
                    <a:pt x="1727200" y="1874624"/>
                  </a:lnTo>
                  <a:lnTo>
                    <a:pt x="1727200" y="1909763"/>
                  </a:lnTo>
                  <a:lnTo>
                    <a:pt x="1427162" y="1909763"/>
                  </a:lnTo>
                  <a:lnTo>
                    <a:pt x="1427162" y="1874624"/>
                  </a:lnTo>
                  <a:lnTo>
                    <a:pt x="1427558" y="1871828"/>
                  </a:lnTo>
                  <a:lnTo>
                    <a:pt x="1427954" y="1868634"/>
                  </a:lnTo>
                  <a:lnTo>
                    <a:pt x="1428745" y="1865839"/>
                  </a:lnTo>
                  <a:lnTo>
                    <a:pt x="1429537" y="1863044"/>
                  </a:lnTo>
                  <a:lnTo>
                    <a:pt x="1431120" y="1860248"/>
                  </a:lnTo>
                  <a:lnTo>
                    <a:pt x="1432308" y="1858252"/>
                  </a:lnTo>
                  <a:lnTo>
                    <a:pt x="1434287" y="1855457"/>
                  </a:lnTo>
                  <a:lnTo>
                    <a:pt x="1435870" y="1853460"/>
                  </a:lnTo>
                  <a:lnTo>
                    <a:pt x="1438245" y="1851463"/>
                  </a:lnTo>
                  <a:lnTo>
                    <a:pt x="1440620" y="1849467"/>
                  </a:lnTo>
                  <a:lnTo>
                    <a:pt x="1442995" y="1848269"/>
                  </a:lnTo>
                  <a:lnTo>
                    <a:pt x="1445766" y="1847071"/>
                  </a:lnTo>
                  <a:lnTo>
                    <a:pt x="1448141" y="1845873"/>
                  </a:lnTo>
                  <a:lnTo>
                    <a:pt x="1451308" y="1845474"/>
                  </a:lnTo>
                  <a:lnTo>
                    <a:pt x="1454078" y="1845074"/>
                  </a:lnTo>
                  <a:lnTo>
                    <a:pt x="1456849" y="1844675"/>
                  </a:lnTo>
                  <a:close/>
                  <a:moveTo>
                    <a:pt x="1220993" y="1843629"/>
                  </a:moveTo>
                  <a:lnTo>
                    <a:pt x="1221192" y="1843629"/>
                  </a:lnTo>
                  <a:lnTo>
                    <a:pt x="1221390" y="1843670"/>
                  </a:lnTo>
                  <a:lnTo>
                    <a:pt x="1221398" y="1844027"/>
                  </a:lnTo>
                  <a:lnTo>
                    <a:pt x="1221390" y="1844026"/>
                  </a:lnTo>
                  <a:lnTo>
                    <a:pt x="1220993" y="1843629"/>
                  </a:lnTo>
                  <a:close/>
                  <a:moveTo>
                    <a:pt x="1620838" y="1724025"/>
                  </a:moveTo>
                  <a:lnTo>
                    <a:pt x="1620444" y="1728788"/>
                  </a:lnTo>
                  <a:lnTo>
                    <a:pt x="1618474" y="1739503"/>
                  </a:lnTo>
                  <a:lnTo>
                    <a:pt x="1615321" y="1755775"/>
                  </a:lnTo>
                  <a:lnTo>
                    <a:pt x="1612956" y="1764903"/>
                  </a:lnTo>
                  <a:lnTo>
                    <a:pt x="1610197" y="1774031"/>
                  </a:lnTo>
                  <a:lnTo>
                    <a:pt x="1607439" y="1783556"/>
                  </a:lnTo>
                  <a:lnTo>
                    <a:pt x="1603498" y="1792685"/>
                  </a:lnTo>
                  <a:lnTo>
                    <a:pt x="1599557" y="1801019"/>
                  </a:lnTo>
                  <a:lnTo>
                    <a:pt x="1595222" y="1808560"/>
                  </a:lnTo>
                  <a:lnTo>
                    <a:pt x="1592857" y="1812528"/>
                  </a:lnTo>
                  <a:lnTo>
                    <a:pt x="1589704" y="1815306"/>
                  </a:lnTo>
                  <a:lnTo>
                    <a:pt x="1587340" y="1818481"/>
                  </a:lnTo>
                  <a:lnTo>
                    <a:pt x="1584187" y="1820466"/>
                  </a:lnTo>
                  <a:lnTo>
                    <a:pt x="1581428" y="1822450"/>
                  </a:lnTo>
                  <a:lnTo>
                    <a:pt x="1577881" y="1824435"/>
                  </a:lnTo>
                  <a:lnTo>
                    <a:pt x="1574728" y="1825228"/>
                  </a:lnTo>
                  <a:lnTo>
                    <a:pt x="1571181" y="1825625"/>
                  </a:lnTo>
                  <a:lnTo>
                    <a:pt x="1567240" y="1825625"/>
                  </a:lnTo>
                  <a:lnTo>
                    <a:pt x="1563299" y="1825625"/>
                  </a:lnTo>
                  <a:lnTo>
                    <a:pt x="1560147" y="1824831"/>
                  </a:lnTo>
                  <a:lnTo>
                    <a:pt x="1556994" y="1824038"/>
                  </a:lnTo>
                  <a:lnTo>
                    <a:pt x="1554235" y="1822450"/>
                  </a:lnTo>
                  <a:lnTo>
                    <a:pt x="1551476" y="1821260"/>
                  </a:lnTo>
                  <a:lnTo>
                    <a:pt x="1549506" y="1819672"/>
                  </a:lnTo>
                  <a:lnTo>
                    <a:pt x="1547929" y="1817688"/>
                  </a:lnTo>
                  <a:lnTo>
                    <a:pt x="1546353" y="1815306"/>
                  </a:lnTo>
                  <a:lnTo>
                    <a:pt x="1544777" y="1812925"/>
                  </a:lnTo>
                  <a:lnTo>
                    <a:pt x="1543988" y="1810544"/>
                  </a:lnTo>
                  <a:lnTo>
                    <a:pt x="1543200" y="1807369"/>
                  </a:lnTo>
                  <a:lnTo>
                    <a:pt x="1542412" y="1800622"/>
                  </a:lnTo>
                  <a:lnTo>
                    <a:pt x="1542018" y="1793478"/>
                  </a:lnTo>
                  <a:lnTo>
                    <a:pt x="1542018" y="1789906"/>
                  </a:lnTo>
                  <a:lnTo>
                    <a:pt x="1542018" y="1786731"/>
                  </a:lnTo>
                  <a:lnTo>
                    <a:pt x="1541624" y="1784350"/>
                  </a:lnTo>
                  <a:lnTo>
                    <a:pt x="1540836" y="1781969"/>
                  </a:lnTo>
                  <a:lnTo>
                    <a:pt x="1540047" y="1780381"/>
                  </a:lnTo>
                  <a:lnTo>
                    <a:pt x="1539259" y="1779191"/>
                  </a:lnTo>
                  <a:lnTo>
                    <a:pt x="1538077" y="1778397"/>
                  </a:lnTo>
                  <a:lnTo>
                    <a:pt x="1536895" y="1778000"/>
                  </a:lnTo>
                  <a:lnTo>
                    <a:pt x="1535712" y="1778000"/>
                  </a:lnTo>
                  <a:lnTo>
                    <a:pt x="1534924" y="1778397"/>
                  </a:lnTo>
                  <a:lnTo>
                    <a:pt x="1534136" y="1778794"/>
                  </a:lnTo>
                  <a:lnTo>
                    <a:pt x="1532954" y="1779985"/>
                  </a:lnTo>
                  <a:lnTo>
                    <a:pt x="1532165" y="1781572"/>
                  </a:lnTo>
                  <a:lnTo>
                    <a:pt x="1531377" y="1783556"/>
                  </a:lnTo>
                  <a:lnTo>
                    <a:pt x="1530983" y="1785541"/>
                  </a:lnTo>
                  <a:lnTo>
                    <a:pt x="1530589" y="1787922"/>
                  </a:lnTo>
                  <a:lnTo>
                    <a:pt x="1530195" y="1790700"/>
                  </a:lnTo>
                  <a:lnTo>
                    <a:pt x="1529407" y="1793875"/>
                  </a:lnTo>
                  <a:lnTo>
                    <a:pt x="1528224" y="1797447"/>
                  </a:lnTo>
                  <a:lnTo>
                    <a:pt x="1526648" y="1801019"/>
                  </a:lnTo>
                  <a:lnTo>
                    <a:pt x="1522313" y="1808163"/>
                  </a:lnTo>
                  <a:lnTo>
                    <a:pt x="1517584" y="1814513"/>
                  </a:lnTo>
                  <a:lnTo>
                    <a:pt x="1515613" y="1817291"/>
                  </a:lnTo>
                  <a:lnTo>
                    <a:pt x="1513643" y="1818878"/>
                  </a:lnTo>
                  <a:lnTo>
                    <a:pt x="1512066" y="1820069"/>
                  </a:lnTo>
                  <a:lnTo>
                    <a:pt x="1510096" y="1820069"/>
                  </a:lnTo>
                  <a:lnTo>
                    <a:pt x="1509307" y="1820069"/>
                  </a:lnTo>
                  <a:lnTo>
                    <a:pt x="1508913" y="1819275"/>
                  </a:lnTo>
                  <a:lnTo>
                    <a:pt x="1508125" y="1817688"/>
                  </a:lnTo>
                  <a:lnTo>
                    <a:pt x="1508125" y="1814116"/>
                  </a:lnTo>
                  <a:lnTo>
                    <a:pt x="1508125" y="1809353"/>
                  </a:lnTo>
                  <a:lnTo>
                    <a:pt x="1509307" y="1797844"/>
                  </a:lnTo>
                  <a:lnTo>
                    <a:pt x="1510096" y="1785144"/>
                  </a:lnTo>
                  <a:lnTo>
                    <a:pt x="1510490" y="1772047"/>
                  </a:lnTo>
                  <a:lnTo>
                    <a:pt x="1511278" y="1759744"/>
                  </a:lnTo>
                  <a:lnTo>
                    <a:pt x="1512854" y="1749028"/>
                  </a:lnTo>
                  <a:lnTo>
                    <a:pt x="1513643" y="1743869"/>
                  </a:lnTo>
                  <a:lnTo>
                    <a:pt x="1514825" y="1739503"/>
                  </a:lnTo>
                  <a:lnTo>
                    <a:pt x="1516401" y="1736328"/>
                  </a:lnTo>
                  <a:lnTo>
                    <a:pt x="1517978" y="1733550"/>
                  </a:lnTo>
                  <a:lnTo>
                    <a:pt x="1519554" y="1732360"/>
                  </a:lnTo>
                  <a:lnTo>
                    <a:pt x="1520736" y="1731963"/>
                  </a:lnTo>
                  <a:lnTo>
                    <a:pt x="1521919" y="1731169"/>
                  </a:lnTo>
                  <a:lnTo>
                    <a:pt x="1523101" y="1731169"/>
                  </a:lnTo>
                  <a:lnTo>
                    <a:pt x="1620838" y="1724025"/>
                  </a:lnTo>
                  <a:close/>
                  <a:moveTo>
                    <a:pt x="741170" y="1477566"/>
                  </a:moveTo>
                  <a:lnTo>
                    <a:pt x="739191" y="1478360"/>
                  </a:lnTo>
                  <a:lnTo>
                    <a:pt x="735628" y="1479154"/>
                  </a:lnTo>
                  <a:lnTo>
                    <a:pt x="731273" y="1478757"/>
                  </a:lnTo>
                  <a:lnTo>
                    <a:pt x="729690" y="1480345"/>
                  </a:lnTo>
                  <a:lnTo>
                    <a:pt x="728898" y="1481535"/>
                  </a:lnTo>
                  <a:lnTo>
                    <a:pt x="728502" y="1483123"/>
                  </a:lnTo>
                  <a:lnTo>
                    <a:pt x="728898" y="1485107"/>
                  </a:lnTo>
                  <a:lnTo>
                    <a:pt x="730086" y="1486695"/>
                  </a:lnTo>
                  <a:lnTo>
                    <a:pt x="731669" y="1487885"/>
                  </a:lnTo>
                  <a:lnTo>
                    <a:pt x="734440" y="1489076"/>
                  </a:lnTo>
                  <a:lnTo>
                    <a:pt x="737607" y="1489870"/>
                  </a:lnTo>
                  <a:lnTo>
                    <a:pt x="740774" y="1489076"/>
                  </a:lnTo>
                  <a:lnTo>
                    <a:pt x="743546" y="1487885"/>
                  </a:lnTo>
                  <a:lnTo>
                    <a:pt x="745525" y="1487091"/>
                  </a:lnTo>
                  <a:lnTo>
                    <a:pt x="747504" y="1485901"/>
                  </a:lnTo>
                  <a:lnTo>
                    <a:pt x="748692" y="1484313"/>
                  </a:lnTo>
                  <a:lnTo>
                    <a:pt x="749088" y="1483123"/>
                  </a:lnTo>
                  <a:lnTo>
                    <a:pt x="749484" y="1481932"/>
                  </a:lnTo>
                  <a:lnTo>
                    <a:pt x="749880" y="1481138"/>
                  </a:lnTo>
                  <a:lnTo>
                    <a:pt x="749484" y="1480345"/>
                  </a:lnTo>
                  <a:lnTo>
                    <a:pt x="748692" y="1479551"/>
                  </a:lnTo>
                  <a:lnTo>
                    <a:pt x="747900" y="1478757"/>
                  </a:lnTo>
                  <a:lnTo>
                    <a:pt x="746713" y="1478360"/>
                  </a:lnTo>
                  <a:lnTo>
                    <a:pt x="744733" y="1477566"/>
                  </a:lnTo>
                  <a:lnTo>
                    <a:pt x="743150" y="1477566"/>
                  </a:lnTo>
                  <a:lnTo>
                    <a:pt x="741170" y="1477566"/>
                  </a:lnTo>
                  <a:close/>
                  <a:moveTo>
                    <a:pt x="770069" y="1446213"/>
                  </a:moveTo>
                  <a:lnTo>
                    <a:pt x="773236" y="1446213"/>
                  </a:lnTo>
                  <a:lnTo>
                    <a:pt x="775612" y="1446213"/>
                  </a:lnTo>
                  <a:lnTo>
                    <a:pt x="777195" y="1446610"/>
                  </a:lnTo>
                  <a:lnTo>
                    <a:pt x="778383" y="1447404"/>
                  </a:lnTo>
                  <a:lnTo>
                    <a:pt x="779175" y="1448198"/>
                  </a:lnTo>
                  <a:lnTo>
                    <a:pt x="779175" y="1448991"/>
                  </a:lnTo>
                  <a:lnTo>
                    <a:pt x="779175" y="1450182"/>
                  </a:lnTo>
                  <a:lnTo>
                    <a:pt x="782342" y="1451373"/>
                  </a:lnTo>
                  <a:lnTo>
                    <a:pt x="784717" y="1452166"/>
                  </a:lnTo>
                  <a:lnTo>
                    <a:pt x="787092" y="1453357"/>
                  </a:lnTo>
                  <a:lnTo>
                    <a:pt x="788280" y="1455341"/>
                  </a:lnTo>
                  <a:lnTo>
                    <a:pt x="822325" y="1543051"/>
                  </a:lnTo>
                  <a:lnTo>
                    <a:pt x="818366" y="1543448"/>
                  </a:lnTo>
                  <a:lnTo>
                    <a:pt x="809261" y="1544639"/>
                  </a:lnTo>
                  <a:lnTo>
                    <a:pt x="795406" y="1546623"/>
                  </a:lnTo>
                  <a:lnTo>
                    <a:pt x="787488" y="1547020"/>
                  </a:lnTo>
                  <a:lnTo>
                    <a:pt x="778779" y="1547417"/>
                  </a:lnTo>
                  <a:lnTo>
                    <a:pt x="776403" y="1549798"/>
                  </a:lnTo>
                  <a:lnTo>
                    <a:pt x="773632" y="1552973"/>
                  </a:lnTo>
                  <a:lnTo>
                    <a:pt x="770069" y="1554957"/>
                  </a:lnTo>
                  <a:lnTo>
                    <a:pt x="766902" y="1557339"/>
                  </a:lnTo>
                  <a:lnTo>
                    <a:pt x="758589" y="1561704"/>
                  </a:lnTo>
                  <a:lnTo>
                    <a:pt x="749880" y="1564879"/>
                  </a:lnTo>
                  <a:lnTo>
                    <a:pt x="741170" y="1568054"/>
                  </a:lnTo>
                  <a:lnTo>
                    <a:pt x="731273" y="1570435"/>
                  </a:lnTo>
                  <a:lnTo>
                    <a:pt x="721772" y="1572420"/>
                  </a:lnTo>
                  <a:lnTo>
                    <a:pt x="712271" y="1574404"/>
                  </a:lnTo>
                  <a:lnTo>
                    <a:pt x="702770" y="1575595"/>
                  </a:lnTo>
                  <a:lnTo>
                    <a:pt x="694061" y="1576389"/>
                  </a:lnTo>
                  <a:lnTo>
                    <a:pt x="679414" y="1577579"/>
                  </a:lnTo>
                  <a:lnTo>
                    <a:pt x="668725" y="1577976"/>
                  </a:lnTo>
                  <a:lnTo>
                    <a:pt x="665162" y="1577976"/>
                  </a:lnTo>
                  <a:lnTo>
                    <a:pt x="672288" y="1466454"/>
                  </a:lnTo>
                  <a:lnTo>
                    <a:pt x="672684" y="1464073"/>
                  </a:lnTo>
                  <a:lnTo>
                    <a:pt x="673079" y="1462485"/>
                  </a:lnTo>
                  <a:lnTo>
                    <a:pt x="673871" y="1460898"/>
                  </a:lnTo>
                  <a:lnTo>
                    <a:pt x="675059" y="1459707"/>
                  </a:lnTo>
                  <a:lnTo>
                    <a:pt x="676642" y="1458516"/>
                  </a:lnTo>
                  <a:lnTo>
                    <a:pt x="678622" y="1456929"/>
                  </a:lnTo>
                  <a:lnTo>
                    <a:pt x="682581" y="1454944"/>
                  </a:lnTo>
                  <a:lnTo>
                    <a:pt x="687727" y="1453357"/>
                  </a:lnTo>
                  <a:lnTo>
                    <a:pt x="693269" y="1452166"/>
                  </a:lnTo>
                  <a:lnTo>
                    <a:pt x="699999" y="1451373"/>
                  </a:lnTo>
                  <a:lnTo>
                    <a:pt x="706729" y="1450182"/>
                  </a:lnTo>
                  <a:lnTo>
                    <a:pt x="721772" y="1449388"/>
                  </a:lnTo>
                  <a:lnTo>
                    <a:pt x="737212" y="1448594"/>
                  </a:lnTo>
                  <a:lnTo>
                    <a:pt x="752255" y="1447801"/>
                  </a:lnTo>
                  <a:lnTo>
                    <a:pt x="759777" y="1447404"/>
                  </a:lnTo>
                  <a:lnTo>
                    <a:pt x="766506" y="1446610"/>
                  </a:lnTo>
                  <a:lnTo>
                    <a:pt x="770069" y="1446213"/>
                  </a:lnTo>
                  <a:close/>
                  <a:moveTo>
                    <a:pt x="59062" y="1431772"/>
                  </a:moveTo>
                  <a:lnTo>
                    <a:pt x="61440" y="1459148"/>
                  </a:lnTo>
                  <a:lnTo>
                    <a:pt x="192645" y="1469067"/>
                  </a:lnTo>
                  <a:lnTo>
                    <a:pt x="59062" y="1431772"/>
                  </a:lnTo>
                  <a:close/>
                  <a:moveTo>
                    <a:pt x="1076062" y="950913"/>
                  </a:moveTo>
                  <a:lnTo>
                    <a:pt x="1080032" y="951310"/>
                  </a:lnTo>
                  <a:lnTo>
                    <a:pt x="1083606" y="951707"/>
                  </a:lnTo>
                  <a:lnTo>
                    <a:pt x="1083606" y="952104"/>
                  </a:lnTo>
                  <a:lnTo>
                    <a:pt x="1084400" y="952502"/>
                  </a:lnTo>
                  <a:lnTo>
                    <a:pt x="1087974" y="954487"/>
                  </a:lnTo>
                  <a:lnTo>
                    <a:pt x="1093136" y="957267"/>
                  </a:lnTo>
                  <a:lnTo>
                    <a:pt x="1100283" y="960444"/>
                  </a:lnTo>
                  <a:lnTo>
                    <a:pt x="1093930" y="1312288"/>
                  </a:lnTo>
                  <a:lnTo>
                    <a:pt x="1134431" y="1020408"/>
                  </a:lnTo>
                  <a:lnTo>
                    <a:pt x="1128078" y="998170"/>
                  </a:lnTo>
                  <a:lnTo>
                    <a:pt x="1141975" y="972357"/>
                  </a:lnTo>
                  <a:lnTo>
                    <a:pt x="1175726" y="972754"/>
                  </a:lnTo>
                  <a:lnTo>
                    <a:pt x="1190418" y="998170"/>
                  </a:lnTo>
                  <a:lnTo>
                    <a:pt x="1182874" y="1017231"/>
                  </a:lnTo>
                  <a:lnTo>
                    <a:pt x="1177315" y="1217775"/>
                  </a:lnTo>
                  <a:lnTo>
                    <a:pt x="1165800" y="1329364"/>
                  </a:lnTo>
                  <a:lnTo>
                    <a:pt x="1283333" y="956076"/>
                  </a:lnTo>
                  <a:lnTo>
                    <a:pt x="1317084" y="953296"/>
                  </a:lnTo>
                  <a:lnTo>
                    <a:pt x="1339717" y="952104"/>
                  </a:lnTo>
                  <a:lnTo>
                    <a:pt x="1347261" y="951707"/>
                  </a:lnTo>
                  <a:lnTo>
                    <a:pt x="1351232" y="951707"/>
                  </a:lnTo>
                  <a:lnTo>
                    <a:pt x="1365129" y="954090"/>
                  </a:lnTo>
                  <a:lnTo>
                    <a:pt x="1378630" y="957664"/>
                  </a:lnTo>
                  <a:lnTo>
                    <a:pt x="1392130" y="960444"/>
                  </a:lnTo>
                  <a:lnTo>
                    <a:pt x="1405234" y="964415"/>
                  </a:lnTo>
                  <a:lnTo>
                    <a:pt x="1418337" y="967592"/>
                  </a:lnTo>
                  <a:lnTo>
                    <a:pt x="1430249" y="971960"/>
                  </a:lnTo>
                  <a:lnTo>
                    <a:pt x="1442558" y="975534"/>
                  </a:lnTo>
                  <a:lnTo>
                    <a:pt x="1454073" y="979903"/>
                  </a:lnTo>
                  <a:lnTo>
                    <a:pt x="1465191" y="984271"/>
                  </a:lnTo>
                  <a:lnTo>
                    <a:pt x="1475118" y="988242"/>
                  </a:lnTo>
                  <a:lnTo>
                    <a:pt x="1484648" y="993007"/>
                  </a:lnTo>
                  <a:lnTo>
                    <a:pt x="1493780" y="997376"/>
                  </a:lnTo>
                  <a:lnTo>
                    <a:pt x="1501722" y="1001347"/>
                  </a:lnTo>
                  <a:lnTo>
                    <a:pt x="1508869" y="1006112"/>
                  </a:lnTo>
                  <a:lnTo>
                    <a:pt x="1514825" y="1010480"/>
                  </a:lnTo>
                  <a:lnTo>
                    <a:pt x="1520384" y="1014452"/>
                  </a:lnTo>
                  <a:lnTo>
                    <a:pt x="1523164" y="1018026"/>
                  </a:lnTo>
                  <a:lnTo>
                    <a:pt x="1526737" y="1021997"/>
                  </a:lnTo>
                  <a:lnTo>
                    <a:pt x="1529517" y="1026365"/>
                  </a:lnTo>
                  <a:lnTo>
                    <a:pt x="1532693" y="1031528"/>
                  </a:lnTo>
                  <a:lnTo>
                    <a:pt x="1535473" y="1037484"/>
                  </a:lnTo>
                  <a:lnTo>
                    <a:pt x="1538252" y="1043441"/>
                  </a:lnTo>
                  <a:lnTo>
                    <a:pt x="1541429" y="1050192"/>
                  </a:lnTo>
                  <a:lnTo>
                    <a:pt x="1544208" y="1057737"/>
                  </a:lnTo>
                  <a:lnTo>
                    <a:pt x="1549370" y="1073622"/>
                  </a:lnTo>
                  <a:lnTo>
                    <a:pt x="1554532" y="1091095"/>
                  </a:lnTo>
                  <a:lnTo>
                    <a:pt x="1558900" y="1110156"/>
                  </a:lnTo>
                  <a:lnTo>
                    <a:pt x="1563665" y="1131204"/>
                  </a:lnTo>
                  <a:lnTo>
                    <a:pt x="1568033" y="1153442"/>
                  </a:lnTo>
                  <a:lnTo>
                    <a:pt x="1572003" y="1176475"/>
                  </a:lnTo>
                  <a:lnTo>
                    <a:pt x="1575577" y="1201096"/>
                  </a:lnTo>
                  <a:lnTo>
                    <a:pt x="1579151" y="1225717"/>
                  </a:lnTo>
                  <a:lnTo>
                    <a:pt x="1582327" y="1251927"/>
                  </a:lnTo>
                  <a:lnTo>
                    <a:pt x="1585107" y="1278136"/>
                  </a:lnTo>
                  <a:lnTo>
                    <a:pt x="1588283" y="1305140"/>
                  </a:lnTo>
                  <a:lnTo>
                    <a:pt x="1590666" y="1332144"/>
                  </a:lnTo>
                  <a:lnTo>
                    <a:pt x="1595034" y="1386152"/>
                  </a:lnTo>
                  <a:lnTo>
                    <a:pt x="1598210" y="1439365"/>
                  </a:lnTo>
                  <a:lnTo>
                    <a:pt x="1601387" y="1490196"/>
                  </a:lnTo>
                  <a:lnTo>
                    <a:pt x="1602975" y="1538644"/>
                  </a:lnTo>
                  <a:lnTo>
                    <a:pt x="1603769" y="1581532"/>
                  </a:lnTo>
                  <a:lnTo>
                    <a:pt x="1603769" y="1618861"/>
                  </a:lnTo>
                  <a:lnTo>
                    <a:pt x="1603372" y="1649836"/>
                  </a:lnTo>
                  <a:lnTo>
                    <a:pt x="1602975" y="1662147"/>
                  </a:lnTo>
                  <a:lnTo>
                    <a:pt x="1602181" y="1671678"/>
                  </a:lnTo>
                  <a:lnTo>
                    <a:pt x="1601784" y="1678031"/>
                  </a:lnTo>
                  <a:lnTo>
                    <a:pt x="1601784" y="1683591"/>
                  </a:lnTo>
                  <a:lnTo>
                    <a:pt x="1602578" y="1688356"/>
                  </a:lnTo>
                  <a:lnTo>
                    <a:pt x="1602975" y="1692328"/>
                  </a:lnTo>
                  <a:lnTo>
                    <a:pt x="1604166" y="1696696"/>
                  </a:lnTo>
                  <a:lnTo>
                    <a:pt x="1605357" y="1699873"/>
                  </a:lnTo>
                  <a:lnTo>
                    <a:pt x="1607740" y="1705432"/>
                  </a:lnTo>
                  <a:lnTo>
                    <a:pt x="1609328" y="1709404"/>
                  </a:lnTo>
                  <a:lnTo>
                    <a:pt x="1609725" y="1710992"/>
                  </a:lnTo>
                  <a:lnTo>
                    <a:pt x="1609725" y="1711786"/>
                  </a:lnTo>
                  <a:lnTo>
                    <a:pt x="1609328" y="1712978"/>
                  </a:lnTo>
                  <a:lnTo>
                    <a:pt x="1608534" y="1713375"/>
                  </a:lnTo>
                  <a:lnTo>
                    <a:pt x="1606549" y="1713772"/>
                  </a:lnTo>
                  <a:lnTo>
                    <a:pt x="1604166" y="1714169"/>
                  </a:lnTo>
                  <a:lnTo>
                    <a:pt x="1599798" y="1714169"/>
                  </a:lnTo>
                  <a:lnTo>
                    <a:pt x="1595431" y="1714169"/>
                  </a:lnTo>
                  <a:lnTo>
                    <a:pt x="1583916" y="1713375"/>
                  </a:lnTo>
                  <a:lnTo>
                    <a:pt x="1571209" y="1711786"/>
                  </a:lnTo>
                  <a:lnTo>
                    <a:pt x="1558106" y="1710198"/>
                  </a:lnTo>
                  <a:lnTo>
                    <a:pt x="1534679" y="1706227"/>
                  </a:lnTo>
                  <a:lnTo>
                    <a:pt x="1521178" y="1704241"/>
                  </a:lnTo>
                  <a:lnTo>
                    <a:pt x="1520384" y="1693519"/>
                  </a:lnTo>
                  <a:lnTo>
                    <a:pt x="1518002" y="1674855"/>
                  </a:lnTo>
                  <a:lnTo>
                    <a:pt x="1511649" y="1617273"/>
                  </a:lnTo>
                  <a:lnTo>
                    <a:pt x="1493383" y="1456044"/>
                  </a:lnTo>
                  <a:lnTo>
                    <a:pt x="1474324" y="1299183"/>
                  </a:lnTo>
                  <a:lnTo>
                    <a:pt x="1467177" y="1245970"/>
                  </a:lnTo>
                  <a:lnTo>
                    <a:pt x="1465191" y="1230482"/>
                  </a:lnTo>
                  <a:lnTo>
                    <a:pt x="1463603" y="1223334"/>
                  </a:lnTo>
                  <a:lnTo>
                    <a:pt x="1462412" y="1218569"/>
                  </a:lnTo>
                  <a:lnTo>
                    <a:pt x="1461221" y="1215789"/>
                  </a:lnTo>
                  <a:lnTo>
                    <a:pt x="1460029" y="1214598"/>
                  </a:lnTo>
                  <a:lnTo>
                    <a:pt x="1459632" y="1214201"/>
                  </a:lnTo>
                  <a:lnTo>
                    <a:pt x="1459235" y="1214201"/>
                  </a:lnTo>
                  <a:lnTo>
                    <a:pt x="1458441" y="1215392"/>
                  </a:lnTo>
                  <a:lnTo>
                    <a:pt x="1457250" y="1216980"/>
                  </a:lnTo>
                  <a:lnTo>
                    <a:pt x="1456456" y="1222937"/>
                  </a:lnTo>
                  <a:lnTo>
                    <a:pt x="1456059" y="1229688"/>
                  </a:lnTo>
                  <a:lnTo>
                    <a:pt x="1455662" y="1236836"/>
                  </a:lnTo>
                  <a:lnTo>
                    <a:pt x="1455662" y="1243984"/>
                  </a:lnTo>
                  <a:lnTo>
                    <a:pt x="1451691" y="1302757"/>
                  </a:lnTo>
                  <a:lnTo>
                    <a:pt x="1447323" y="1369870"/>
                  </a:lnTo>
                  <a:lnTo>
                    <a:pt x="1442955" y="1440556"/>
                  </a:lnTo>
                  <a:lnTo>
                    <a:pt x="1439779" y="1509655"/>
                  </a:lnTo>
                  <a:lnTo>
                    <a:pt x="1434220" y="1624024"/>
                  </a:lnTo>
                  <a:lnTo>
                    <a:pt x="1431837" y="1671678"/>
                  </a:lnTo>
                  <a:lnTo>
                    <a:pt x="1431837" y="1676046"/>
                  </a:lnTo>
                  <a:lnTo>
                    <a:pt x="1431440" y="1687165"/>
                  </a:lnTo>
                  <a:lnTo>
                    <a:pt x="1429852" y="1703050"/>
                  </a:lnTo>
                  <a:lnTo>
                    <a:pt x="1428661" y="1711786"/>
                  </a:lnTo>
                  <a:lnTo>
                    <a:pt x="1427470" y="1720920"/>
                  </a:lnTo>
                  <a:lnTo>
                    <a:pt x="1425484" y="1730451"/>
                  </a:lnTo>
                  <a:lnTo>
                    <a:pt x="1422705" y="1739187"/>
                  </a:lnTo>
                  <a:lnTo>
                    <a:pt x="1419925" y="1747527"/>
                  </a:lnTo>
                  <a:lnTo>
                    <a:pt x="1416352" y="1755469"/>
                  </a:lnTo>
                  <a:lnTo>
                    <a:pt x="1414366" y="1759043"/>
                  </a:lnTo>
                  <a:lnTo>
                    <a:pt x="1412381" y="1762220"/>
                  </a:lnTo>
                  <a:lnTo>
                    <a:pt x="1409998" y="1765000"/>
                  </a:lnTo>
                  <a:lnTo>
                    <a:pt x="1407616" y="1766985"/>
                  </a:lnTo>
                  <a:lnTo>
                    <a:pt x="1404836" y="1769368"/>
                  </a:lnTo>
                  <a:lnTo>
                    <a:pt x="1402057" y="1770956"/>
                  </a:lnTo>
                  <a:lnTo>
                    <a:pt x="1398880" y="1771751"/>
                  </a:lnTo>
                  <a:lnTo>
                    <a:pt x="1395307" y="1772148"/>
                  </a:lnTo>
                  <a:lnTo>
                    <a:pt x="1350041" y="2259805"/>
                  </a:lnTo>
                  <a:lnTo>
                    <a:pt x="1229728" y="2262188"/>
                  </a:lnTo>
                  <a:lnTo>
                    <a:pt x="1221398" y="1844027"/>
                  </a:lnTo>
                  <a:lnTo>
                    <a:pt x="1224169" y="1844423"/>
                  </a:lnTo>
                  <a:lnTo>
                    <a:pt x="1226949" y="1844820"/>
                  </a:lnTo>
                  <a:lnTo>
                    <a:pt x="1221390" y="1843670"/>
                  </a:lnTo>
                  <a:lnTo>
                    <a:pt x="1221390" y="1843629"/>
                  </a:lnTo>
                  <a:lnTo>
                    <a:pt x="1221192" y="1843629"/>
                  </a:lnTo>
                  <a:lnTo>
                    <a:pt x="1215434" y="1842437"/>
                  </a:lnTo>
                  <a:lnTo>
                    <a:pt x="1204316" y="1840849"/>
                  </a:lnTo>
                  <a:lnTo>
                    <a:pt x="1190021" y="1839260"/>
                  </a:lnTo>
                  <a:lnTo>
                    <a:pt x="1160638" y="2260600"/>
                  </a:lnTo>
                  <a:lnTo>
                    <a:pt x="1054620" y="2260600"/>
                  </a:lnTo>
                  <a:lnTo>
                    <a:pt x="1015310" y="1736010"/>
                  </a:lnTo>
                  <a:lnTo>
                    <a:pt x="1010942" y="1729259"/>
                  </a:lnTo>
                  <a:lnTo>
                    <a:pt x="1006574" y="1722508"/>
                  </a:lnTo>
                  <a:lnTo>
                    <a:pt x="1002604" y="1715757"/>
                  </a:lnTo>
                  <a:lnTo>
                    <a:pt x="999030" y="1708609"/>
                  </a:lnTo>
                  <a:lnTo>
                    <a:pt x="995456" y="1701461"/>
                  </a:lnTo>
                  <a:lnTo>
                    <a:pt x="992677" y="1693916"/>
                  </a:lnTo>
                  <a:lnTo>
                    <a:pt x="989500" y="1687165"/>
                  </a:lnTo>
                  <a:lnTo>
                    <a:pt x="987515" y="1679620"/>
                  </a:lnTo>
                  <a:lnTo>
                    <a:pt x="986721" y="1675649"/>
                  </a:lnTo>
                  <a:lnTo>
                    <a:pt x="982353" y="1629583"/>
                  </a:lnTo>
                  <a:lnTo>
                    <a:pt x="977985" y="1578355"/>
                  </a:lnTo>
                  <a:lnTo>
                    <a:pt x="972029" y="1512831"/>
                  </a:lnTo>
                  <a:lnTo>
                    <a:pt x="960514" y="1330555"/>
                  </a:lnTo>
                  <a:lnTo>
                    <a:pt x="955352" y="1372650"/>
                  </a:lnTo>
                  <a:lnTo>
                    <a:pt x="948602" y="1421892"/>
                  </a:lnTo>
                  <a:lnTo>
                    <a:pt x="942249" y="1462795"/>
                  </a:lnTo>
                  <a:lnTo>
                    <a:pt x="939866" y="1479871"/>
                  </a:lnTo>
                  <a:lnTo>
                    <a:pt x="938278" y="1480268"/>
                  </a:lnTo>
                  <a:lnTo>
                    <a:pt x="938675" y="1485430"/>
                  </a:lnTo>
                  <a:lnTo>
                    <a:pt x="849731" y="1541027"/>
                  </a:lnTo>
                  <a:lnTo>
                    <a:pt x="804862" y="1434997"/>
                  </a:lnTo>
                  <a:lnTo>
                    <a:pt x="915248" y="1388137"/>
                  </a:lnTo>
                  <a:lnTo>
                    <a:pt x="915248" y="1370664"/>
                  </a:lnTo>
                  <a:lnTo>
                    <a:pt x="916439" y="1352397"/>
                  </a:lnTo>
                  <a:lnTo>
                    <a:pt x="917630" y="1332541"/>
                  </a:lnTo>
                  <a:lnTo>
                    <a:pt x="919616" y="1312288"/>
                  </a:lnTo>
                  <a:lnTo>
                    <a:pt x="923586" y="1282107"/>
                  </a:lnTo>
                  <a:lnTo>
                    <a:pt x="928351" y="1250735"/>
                  </a:lnTo>
                  <a:lnTo>
                    <a:pt x="934307" y="1218569"/>
                  </a:lnTo>
                  <a:lnTo>
                    <a:pt x="941455" y="1187197"/>
                  </a:lnTo>
                  <a:lnTo>
                    <a:pt x="948999" y="1155428"/>
                  </a:lnTo>
                  <a:lnTo>
                    <a:pt x="953367" y="1139940"/>
                  </a:lnTo>
                  <a:lnTo>
                    <a:pt x="958132" y="1124453"/>
                  </a:lnTo>
                  <a:lnTo>
                    <a:pt x="962499" y="1109759"/>
                  </a:lnTo>
                  <a:lnTo>
                    <a:pt x="967661" y="1095066"/>
                  </a:lnTo>
                  <a:lnTo>
                    <a:pt x="972823" y="1080770"/>
                  </a:lnTo>
                  <a:lnTo>
                    <a:pt x="977985" y="1067268"/>
                  </a:lnTo>
                  <a:lnTo>
                    <a:pt x="983147" y="1053766"/>
                  </a:lnTo>
                  <a:lnTo>
                    <a:pt x="988706" y="1041058"/>
                  </a:lnTo>
                  <a:lnTo>
                    <a:pt x="994662" y="1028748"/>
                  </a:lnTo>
                  <a:lnTo>
                    <a:pt x="1000618" y="1017629"/>
                  </a:lnTo>
                  <a:lnTo>
                    <a:pt x="1006971" y="1006906"/>
                  </a:lnTo>
                  <a:lnTo>
                    <a:pt x="1013324" y="996979"/>
                  </a:lnTo>
                  <a:lnTo>
                    <a:pt x="1019678" y="987845"/>
                  </a:lnTo>
                  <a:lnTo>
                    <a:pt x="1026428" y="979505"/>
                  </a:lnTo>
                  <a:lnTo>
                    <a:pt x="1033178" y="972357"/>
                  </a:lnTo>
                  <a:lnTo>
                    <a:pt x="1039928" y="966004"/>
                  </a:lnTo>
                  <a:lnTo>
                    <a:pt x="1047075" y="960444"/>
                  </a:lnTo>
                  <a:lnTo>
                    <a:pt x="1050252" y="958458"/>
                  </a:lnTo>
                  <a:lnTo>
                    <a:pt x="1054223" y="956870"/>
                  </a:lnTo>
                  <a:lnTo>
                    <a:pt x="1057399" y="954884"/>
                  </a:lnTo>
                  <a:lnTo>
                    <a:pt x="1061370" y="953296"/>
                  </a:lnTo>
                  <a:lnTo>
                    <a:pt x="1064547" y="952502"/>
                  </a:lnTo>
                  <a:lnTo>
                    <a:pt x="1068517" y="951707"/>
                  </a:lnTo>
                  <a:lnTo>
                    <a:pt x="1072488" y="951310"/>
                  </a:lnTo>
                  <a:lnTo>
                    <a:pt x="1076062" y="950913"/>
                  </a:lnTo>
                  <a:close/>
                  <a:moveTo>
                    <a:pt x="460208" y="927100"/>
                  </a:moveTo>
                  <a:lnTo>
                    <a:pt x="466154" y="927100"/>
                  </a:lnTo>
                  <a:lnTo>
                    <a:pt x="472099" y="927497"/>
                  </a:lnTo>
                  <a:lnTo>
                    <a:pt x="477649" y="929084"/>
                  </a:lnTo>
                  <a:lnTo>
                    <a:pt x="483198" y="931068"/>
                  </a:lnTo>
                  <a:lnTo>
                    <a:pt x="488351" y="933845"/>
                  </a:lnTo>
                  <a:lnTo>
                    <a:pt x="493505" y="937416"/>
                  </a:lnTo>
                  <a:lnTo>
                    <a:pt x="498658" y="940987"/>
                  </a:lnTo>
                  <a:lnTo>
                    <a:pt x="503414" y="945351"/>
                  </a:lnTo>
                  <a:lnTo>
                    <a:pt x="508171" y="950509"/>
                  </a:lnTo>
                  <a:lnTo>
                    <a:pt x="512531" y="955666"/>
                  </a:lnTo>
                  <a:lnTo>
                    <a:pt x="516891" y="962015"/>
                  </a:lnTo>
                  <a:lnTo>
                    <a:pt x="520855" y="968363"/>
                  </a:lnTo>
                  <a:lnTo>
                    <a:pt x="525216" y="975504"/>
                  </a:lnTo>
                  <a:lnTo>
                    <a:pt x="528783" y="982646"/>
                  </a:lnTo>
                  <a:lnTo>
                    <a:pt x="532747" y="990581"/>
                  </a:lnTo>
                  <a:lnTo>
                    <a:pt x="535918" y="998913"/>
                  </a:lnTo>
                  <a:lnTo>
                    <a:pt x="539486" y="1007245"/>
                  </a:lnTo>
                  <a:lnTo>
                    <a:pt x="546224" y="1025495"/>
                  </a:lnTo>
                  <a:lnTo>
                    <a:pt x="552170" y="1044539"/>
                  </a:lnTo>
                  <a:lnTo>
                    <a:pt x="557720" y="1064774"/>
                  </a:lnTo>
                  <a:lnTo>
                    <a:pt x="562080" y="1086199"/>
                  </a:lnTo>
                  <a:lnTo>
                    <a:pt x="566837" y="1108020"/>
                  </a:lnTo>
                  <a:lnTo>
                    <a:pt x="570800" y="1129842"/>
                  </a:lnTo>
                  <a:lnTo>
                    <a:pt x="573972" y="1152060"/>
                  </a:lnTo>
                  <a:lnTo>
                    <a:pt x="577539" y="1175072"/>
                  </a:lnTo>
                  <a:lnTo>
                    <a:pt x="579917" y="1197290"/>
                  </a:lnTo>
                  <a:lnTo>
                    <a:pt x="582296" y="1219508"/>
                  </a:lnTo>
                  <a:lnTo>
                    <a:pt x="584674" y="1240933"/>
                  </a:lnTo>
                  <a:lnTo>
                    <a:pt x="587449" y="1282592"/>
                  </a:lnTo>
                  <a:lnTo>
                    <a:pt x="589431" y="1319887"/>
                  </a:lnTo>
                  <a:lnTo>
                    <a:pt x="591016" y="1351628"/>
                  </a:lnTo>
                  <a:lnTo>
                    <a:pt x="591016" y="1376226"/>
                  </a:lnTo>
                  <a:lnTo>
                    <a:pt x="591016" y="1392890"/>
                  </a:lnTo>
                  <a:lnTo>
                    <a:pt x="590620" y="1397651"/>
                  </a:lnTo>
                  <a:lnTo>
                    <a:pt x="589827" y="1399635"/>
                  </a:lnTo>
                  <a:lnTo>
                    <a:pt x="588242" y="1390510"/>
                  </a:lnTo>
                  <a:lnTo>
                    <a:pt x="585070" y="1366308"/>
                  </a:lnTo>
                  <a:lnTo>
                    <a:pt x="580710" y="1336551"/>
                  </a:lnTo>
                  <a:lnTo>
                    <a:pt x="577143" y="1307191"/>
                  </a:lnTo>
                  <a:lnTo>
                    <a:pt x="571197" y="1397254"/>
                  </a:lnTo>
                  <a:lnTo>
                    <a:pt x="204933" y="1299256"/>
                  </a:lnTo>
                  <a:lnTo>
                    <a:pt x="140718" y="1285370"/>
                  </a:lnTo>
                  <a:lnTo>
                    <a:pt x="569611" y="1420266"/>
                  </a:lnTo>
                  <a:lnTo>
                    <a:pt x="569215" y="1425424"/>
                  </a:lnTo>
                  <a:lnTo>
                    <a:pt x="647700" y="1454784"/>
                  </a:lnTo>
                  <a:lnTo>
                    <a:pt x="646511" y="1467083"/>
                  </a:lnTo>
                  <a:lnTo>
                    <a:pt x="644925" y="1480970"/>
                  </a:lnTo>
                  <a:lnTo>
                    <a:pt x="642150" y="1513503"/>
                  </a:lnTo>
                  <a:lnTo>
                    <a:pt x="638979" y="1548418"/>
                  </a:lnTo>
                  <a:lnTo>
                    <a:pt x="636997" y="1565478"/>
                  </a:lnTo>
                  <a:lnTo>
                    <a:pt x="634619" y="1582539"/>
                  </a:lnTo>
                  <a:lnTo>
                    <a:pt x="619160" y="1576587"/>
                  </a:lnTo>
                  <a:lnTo>
                    <a:pt x="601322" y="1570636"/>
                  </a:lnTo>
                  <a:lnTo>
                    <a:pt x="581107" y="1564288"/>
                  </a:lnTo>
                  <a:lnTo>
                    <a:pt x="559305" y="1557940"/>
                  </a:lnTo>
                  <a:lnTo>
                    <a:pt x="553359" y="1625388"/>
                  </a:lnTo>
                  <a:lnTo>
                    <a:pt x="550981" y="1651177"/>
                  </a:lnTo>
                  <a:lnTo>
                    <a:pt x="550188" y="1655542"/>
                  </a:lnTo>
                  <a:lnTo>
                    <a:pt x="547810" y="1662683"/>
                  </a:lnTo>
                  <a:lnTo>
                    <a:pt x="545035" y="1669825"/>
                  </a:lnTo>
                  <a:lnTo>
                    <a:pt x="541864" y="1676966"/>
                  </a:lnTo>
                  <a:lnTo>
                    <a:pt x="538693" y="1684108"/>
                  </a:lnTo>
                  <a:lnTo>
                    <a:pt x="534729" y="1690853"/>
                  </a:lnTo>
                  <a:lnTo>
                    <a:pt x="531161" y="1697994"/>
                  </a:lnTo>
                  <a:lnTo>
                    <a:pt x="526801" y="1704739"/>
                  </a:lnTo>
                  <a:lnTo>
                    <a:pt x="522045" y="1711484"/>
                  </a:lnTo>
                  <a:lnTo>
                    <a:pt x="483198" y="2235200"/>
                  </a:lnTo>
                  <a:lnTo>
                    <a:pt x="377362" y="2235200"/>
                  </a:lnTo>
                  <a:lnTo>
                    <a:pt x="324246" y="1818608"/>
                  </a:lnTo>
                  <a:lnTo>
                    <a:pt x="317508" y="1819401"/>
                  </a:lnTo>
                  <a:lnTo>
                    <a:pt x="310769" y="1819798"/>
                  </a:lnTo>
                  <a:lnTo>
                    <a:pt x="306409" y="1819401"/>
                  </a:lnTo>
                  <a:lnTo>
                    <a:pt x="302049" y="1819005"/>
                  </a:lnTo>
                  <a:lnTo>
                    <a:pt x="316319" y="2229646"/>
                  </a:lnTo>
                  <a:lnTo>
                    <a:pt x="188285" y="2234803"/>
                  </a:lnTo>
                  <a:lnTo>
                    <a:pt x="132790" y="1794803"/>
                  </a:lnTo>
                  <a:lnTo>
                    <a:pt x="128430" y="1793612"/>
                  </a:lnTo>
                  <a:lnTo>
                    <a:pt x="124863" y="1792025"/>
                  </a:lnTo>
                  <a:lnTo>
                    <a:pt x="120899" y="1789248"/>
                  </a:lnTo>
                  <a:lnTo>
                    <a:pt x="117728" y="1786471"/>
                  </a:lnTo>
                  <a:lnTo>
                    <a:pt x="114160" y="1783297"/>
                  </a:lnTo>
                  <a:lnTo>
                    <a:pt x="111385" y="1779329"/>
                  </a:lnTo>
                  <a:lnTo>
                    <a:pt x="108611" y="1775362"/>
                  </a:lnTo>
                  <a:lnTo>
                    <a:pt x="105836" y="1770997"/>
                  </a:lnTo>
                  <a:lnTo>
                    <a:pt x="103458" y="1766236"/>
                  </a:lnTo>
                  <a:lnTo>
                    <a:pt x="101079" y="1761078"/>
                  </a:lnTo>
                  <a:lnTo>
                    <a:pt x="97115" y="1750763"/>
                  </a:lnTo>
                  <a:lnTo>
                    <a:pt x="93151" y="1739257"/>
                  </a:lnTo>
                  <a:lnTo>
                    <a:pt x="90377" y="1727354"/>
                  </a:lnTo>
                  <a:lnTo>
                    <a:pt x="87602" y="1715848"/>
                  </a:lnTo>
                  <a:lnTo>
                    <a:pt x="85224" y="1704342"/>
                  </a:lnTo>
                  <a:lnTo>
                    <a:pt x="81656" y="1683314"/>
                  </a:lnTo>
                  <a:lnTo>
                    <a:pt x="78881" y="1666254"/>
                  </a:lnTo>
                  <a:lnTo>
                    <a:pt x="78089" y="1659906"/>
                  </a:lnTo>
                  <a:lnTo>
                    <a:pt x="76899" y="1655938"/>
                  </a:lnTo>
                  <a:lnTo>
                    <a:pt x="76503" y="1651177"/>
                  </a:lnTo>
                  <a:lnTo>
                    <a:pt x="70557" y="1587300"/>
                  </a:lnTo>
                  <a:lnTo>
                    <a:pt x="63819" y="1517074"/>
                  </a:lnTo>
                  <a:lnTo>
                    <a:pt x="56684" y="1428598"/>
                  </a:lnTo>
                  <a:lnTo>
                    <a:pt x="47567" y="1425424"/>
                  </a:lnTo>
                  <a:lnTo>
                    <a:pt x="39639" y="1421853"/>
                  </a:lnTo>
                  <a:lnTo>
                    <a:pt x="32900" y="1418679"/>
                  </a:lnTo>
                  <a:lnTo>
                    <a:pt x="27351" y="1415505"/>
                  </a:lnTo>
                  <a:lnTo>
                    <a:pt x="23387" y="1412331"/>
                  </a:lnTo>
                  <a:lnTo>
                    <a:pt x="20216" y="1409157"/>
                  </a:lnTo>
                  <a:lnTo>
                    <a:pt x="19423" y="1407967"/>
                  </a:lnTo>
                  <a:lnTo>
                    <a:pt x="18630" y="1406776"/>
                  </a:lnTo>
                  <a:lnTo>
                    <a:pt x="18234" y="1405189"/>
                  </a:lnTo>
                  <a:lnTo>
                    <a:pt x="18630" y="1403999"/>
                  </a:lnTo>
                  <a:lnTo>
                    <a:pt x="16252" y="1398445"/>
                  </a:lnTo>
                  <a:lnTo>
                    <a:pt x="13874" y="1390906"/>
                  </a:lnTo>
                  <a:lnTo>
                    <a:pt x="11892" y="1381781"/>
                  </a:lnTo>
                  <a:lnTo>
                    <a:pt x="9910" y="1371465"/>
                  </a:lnTo>
                  <a:lnTo>
                    <a:pt x="7531" y="1359166"/>
                  </a:lnTo>
                  <a:lnTo>
                    <a:pt x="5549" y="1346073"/>
                  </a:lnTo>
                  <a:lnTo>
                    <a:pt x="3964" y="1331393"/>
                  </a:lnTo>
                  <a:lnTo>
                    <a:pt x="2775" y="1315920"/>
                  </a:lnTo>
                  <a:lnTo>
                    <a:pt x="1189" y="1299256"/>
                  </a:lnTo>
                  <a:lnTo>
                    <a:pt x="396" y="1282196"/>
                  </a:lnTo>
                  <a:lnTo>
                    <a:pt x="0" y="1263945"/>
                  </a:lnTo>
                  <a:lnTo>
                    <a:pt x="396" y="1245297"/>
                  </a:lnTo>
                  <a:lnTo>
                    <a:pt x="793" y="1226253"/>
                  </a:lnTo>
                  <a:lnTo>
                    <a:pt x="2378" y="1206812"/>
                  </a:lnTo>
                  <a:lnTo>
                    <a:pt x="4360" y="1187371"/>
                  </a:lnTo>
                  <a:lnTo>
                    <a:pt x="6739" y="1167533"/>
                  </a:lnTo>
                  <a:lnTo>
                    <a:pt x="10306" y="1147696"/>
                  </a:lnTo>
                  <a:lnTo>
                    <a:pt x="14270" y="1127858"/>
                  </a:lnTo>
                  <a:lnTo>
                    <a:pt x="19423" y="1108417"/>
                  </a:lnTo>
                  <a:lnTo>
                    <a:pt x="22594" y="1098498"/>
                  </a:lnTo>
                  <a:lnTo>
                    <a:pt x="25369" y="1088976"/>
                  </a:lnTo>
                  <a:lnTo>
                    <a:pt x="28540" y="1079851"/>
                  </a:lnTo>
                  <a:lnTo>
                    <a:pt x="32504" y="1070329"/>
                  </a:lnTo>
                  <a:lnTo>
                    <a:pt x="36468" y="1061203"/>
                  </a:lnTo>
                  <a:lnTo>
                    <a:pt x="40035" y="1052475"/>
                  </a:lnTo>
                  <a:lnTo>
                    <a:pt x="44792" y="1043349"/>
                  </a:lnTo>
                  <a:lnTo>
                    <a:pt x="49549" y="1034621"/>
                  </a:lnTo>
                  <a:lnTo>
                    <a:pt x="53909" y="1026289"/>
                  </a:lnTo>
                  <a:lnTo>
                    <a:pt x="59458" y="1018354"/>
                  </a:lnTo>
                  <a:lnTo>
                    <a:pt x="65008" y="1010022"/>
                  </a:lnTo>
                  <a:lnTo>
                    <a:pt x="70557" y="1002087"/>
                  </a:lnTo>
                  <a:lnTo>
                    <a:pt x="76899" y="994548"/>
                  </a:lnTo>
                  <a:lnTo>
                    <a:pt x="83242" y="987407"/>
                  </a:lnTo>
                  <a:lnTo>
                    <a:pt x="89980" y="980662"/>
                  </a:lnTo>
                  <a:lnTo>
                    <a:pt x="97115" y="973917"/>
                  </a:lnTo>
                  <a:lnTo>
                    <a:pt x="104250" y="967569"/>
                  </a:lnTo>
                  <a:lnTo>
                    <a:pt x="112178" y="961618"/>
                  </a:lnTo>
                  <a:lnTo>
                    <a:pt x="120106" y="956063"/>
                  </a:lnTo>
                  <a:lnTo>
                    <a:pt x="128430" y="950905"/>
                  </a:lnTo>
                  <a:lnTo>
                    <a:pt x="137547" y="946144"/>
                  </a:lnTo>
                  <a:lnTo>
                    <a:pt x="146664" y="941383"/>
                  </a:lnTo>
                  <a:lnTo>
                    <a:pt x="155781" y="937416"/>
                  </a:lnTo>
                  <a:lnTo>
                    <a:pt x="166087" y="933845"/>
                  </a:lnTo>
                  <a:lnTo>
                    <a:pt x="175997" y="930671"/>
                  </a:lnTo>
                  <a:lnTo>
                    <a:pt x="187096" y="927894"/>
                  </a:lnTo>
                  <a:lnTo>
                    <a:pt x="190663" y="927497"/>
                  </a:lnTo>
                  <a:lnTo>
                    <a:pt x="198591" y="927894"/>
                  </a:lnTo>
                  <a:lnTo>
                    <a:pt x="221185" y="929084"/>
                  </a:lnTo>
                  <a:lnTo>
                    <a:pt x="254878" y="931861"/>
                  </a:lnTo>
                  <a:lnTo>
                    <a:pt x="371813" y="1304811"/>
                  </a:lnTo>
                  <a:lnTo>
                    <a:pt x="360714" y="1193322"/>
                  </a:lnTo>
                  <a:lnTo>
                    <a:pt x="355165" y="993358"/>
                  </a:lnTo>
                  <a:lnTo>
                    <a:pt x="347633" y="973917"/>
                  </a:lnTo>
                  <a:lnTo>
                    <a:pt x="362300" y="948525"/>
                  </a:lnTo>
                  <a:lnTo>
                    <a:pt x="395993" y="948525"/>
                  </a:lnTo>
                  <a:lnTo>
                    <a:pt x="409866" y="973917"/>
                  </a:lnTo>
                  <a:lnTo>
                    <a:pt x="403524" y="996532"/>
                  </a:lnTo>
                  <a:lnTo>
                    <a:pt x="443956" y="1288147"/>
                  </a:lnTo>
                  <a:lnTo>
                    <a:pt x="437614" y="937019"/>
                  </a:lnTo>
                  <a:lnTo>
                    <a:pt x="444749" y="933448"/>
                  </a:lnTo>
                  <a:lnTo>
                    <a:pt x="449902" y="930671"/>
                  </a:lnTo>
                  <a:lnTo>
                    <a:pt x="453073" y="928687"/>
                  </a:lnTo>
                  <a:lnTo>
                    <a:pt x="453866" y="927894"/>
                  </a:lnTo>
                  <a:lnTo>
                    <a:pt x="460208" y="927100"/>
                  </a:lnTo>
                  <a:close/>
                  <a:moveTo>
                    <a:pt x="1383083" y="640160"/>
                  </a:moveTo>
                  <a:lnTo>
                    <a:pt x="1382686" y="644922"/>
                  </a:lnTo>
                  <a:lnTo>
                    <a:pt x="1384275" y="651669"/>
                  </a:lnTo>
                  <a:lnTo>
                    <a:pt x="1385070" y="658813"/>
                  </a:lnTo>
                  <a:lnTo>
                    <a:pt x="1385467" y="666750"/>
                  </a:lnTo>
                  <a:lnTo>
                    <a:pt x="1385864" y="674688"/>
                  </a:lnTo>
                  <a:lnTo>
                    <a:pt x="1386262" y="674688"/>
                  </a:lnTo>
                  <a:lnTo>
                    <a:pt x="1385467" y="660797"/>
                  </a:lnTo>
                  <a:lnTo>
                    <a:pt x="1383083" y="640160"/>
                  </a:lnTo>
                  <a:close/>
                  <a:moveTo>
                    <a:pt x="153566" y="634207"/>
                  </a:moveTo>
                  <a:lnTo>
                    <a:pt x="152376" y="649288"/>
                  </a:lnTo>
                  <a:lnTo>
                    <a:pt x="152773" y="649685"/>
                  </a:lnTo>
                  <a:lnTo>
                    <a:pt x="153566" y="634207"/>
                  </a:lnTo>
                  <a:close/>
                  <a:moveTo>
                    <a:pt x="155152" y="615157"/>
                  </a:moveTo>
                  <a:lnTo>
                    <a:pt x="153566" y="633810"/>
                  </a:lnTo>
                  <a:lnTo>
                    <a:pt x="154359" y="626666"/>
                  </a:lnTo>
                  <a:lnTo>
                    <a:pt x="155548" y="619919"/>
                  </a:lnTo>
                  <a:lnTo>
                    <a:pt x="155152" y="615157"/>
                  </a:lnTo>
                  <a:close/>
                  <a:moveTo>
                    <a:pt x="1356862" y="559594"/>
                  </a:moveTo>
                  <a:lnTo>
                    <a:pt x="1359643" y="561578"/>
                  </a:lnTo>
                  <a:lnTo>
                    <a:pt x="1362424" y="563960"/>
                  </a:lnTo>
                  <a:lnTo>
                    <a:pt x="1367589" y="569516"/>
                  </a:lnTo>
                  <a:lnTo>
                    <a:pt x="1365205" y="565547"/>
                  </a:lnTo>
                  <a:lnTo>
                    <a:pt x="1362424" y="562372"/>
                  </a:lnTo>
                  <a:lnTo>
                    <a:pt x="1361232" y="561181"/>
                  </a:lnTo>
                  <a:lnTo>
                    <a:pt x="1359643" y="560388"/>
                  </a:lnTo>
                  <a:lnTo>
                    <a:pt x="1358451" y="559991"/>
                  </a:lnTo>
                  <a:lnTo>
                    <a:pt x="1356862" y="559594"/>
                  </a:lnTo>
                  <a:close/>
                  <a:moveTo>
                    <a:pt x="180128" y="534591"/>
                  </a:moveTo>
                  <a:lnTo>
                    <a:pt x="178939" y="535385"/>
                  </a:lnTo>
                  <a:lnTo>
                    <a:pt x="176956" y="536178"/>
                  </a:lnTo>
                  <a:lnTo>
                    <a:pt x="175767" y="536972"/>
                  </a:lnTo>
                  <a:lnTo>
                    <a:pt x="173388" y="540544"/>
                  </a:lnTo>
                  <a:lnTo>
                    <a:pt x="170613" y="544513"/>
                  </a:lnTo>
                  <a:lnTo>
                    <a:pt x="175767" y="539353"/>
                  </a:lnTo>
                  <a:lnTo>
                    <a:pt x="178939" y="536575"/>
                  </a:lnTo>
                  <a:lnTo>
                    <a:pt x="181714" y="534591"/>
                  </a:lnTo>
                  <a:lnTo>
                    <a:pt x="180128" y="534591"/>
                  </a:lnTo>
                  <a:close/>
                  <a:moveTo>
                    <a:pt x="1221780" y="479425"/>
                  </a:moveTo>
                  <a:lnTo>
                    <a:pt x="1236480" y="479425"/>
                  </a:lnTo>
                  <a:lnTo>
                    <a:pt x="1251578" y="480219"/>
                  </a:lnTo>
                  <a:lnTo>
                    <a:pt x="1267072" y="481806"/>
                  </a:lnTo>
                  <a:lnTo>
                    <a:pt x="1282964" y="484585"/>
                  </a:lnTo>
                  <a:lnTo>
                    <a:pt x="1299253" y="488156"/>
                  </a:lnTo>
                  <a:lnTo>
                    <a:pt x="1315940" y="492919"/>
                  </a:lnTo>
                  <a:lnTo>
                    <a:pt x="1323886" y="495300"/>
                  </a:lnTo>
                  <a:lnTo>
                    <a:pt x="1332229" y="498872"/>
                  </a:lnTo>
                  <a:lnTo>
                    <a:pt x="1340970" y="502047"/>
                  </a:lnTo>
                  <a:lnTo>
                    <a:pt x="1349710" y="505619"/>
                  </a:lnTo>
                  <a:lnTo>
                    <a:pt x="1358054" y="509588"/>
                  </a:lnTo>
                  <a:lnTo>
                    <a:pt x="1366794" y="513953"/>
                  </a:lnTo>
                  <a:lnTo>
                    <a:pt x="1368383" y="515144"/>
                  </a:lnTo>
                  <a:lnTo>
                    <a:pt x="1370370" y="516731"/>
                  </a:lnTo>
                  <a:lnTo>
                    <a:pt x="1374343" y="521494"/>
                  </a:lnTo>
                  <a:lnTo>
                    <a:pt x="1378713" y="527844"/>
                  </a:lnTo>
                  <a:lnTo>
                    <a:pt x="1383878" y="536178"/>
                  </a:lnTo>
                  <a:lnTo>
                    <a:pt x="1388646" y="545703"/>
                  </a:lnTo>
                  <a:lnTo>
                    <a:pt x="1393413" y="556022"/>
                  </a:lnTo>
                  <a:lnTo>
                    <a:pt x="1397783" y="567928"/>
                  </a:lnTo>
                  <a:lnTo>
                    <a:pt x="1401756" y="580231"/>
                  </a:lnTo>
                  <a:lnTo>
                    <a:pt x="1404935" y="592931"/>
                  </a:lnTo>
                  <a:lnTo>
                    <a:pt x="1406127" y="599282"/>
                  </a:lnTo>
                  <a:lnTo>
                    <a:pt x="1407319" y="605632"/>
                  </a:lnTo>
                  <a:lnTo>
                    <a:pt x="1407716" y="612378"/>
                  </a:lnTo>
                  <a:lnTo>
                    <a:pt x="1408113" y="618728"/>
                  </a:lnTo>
                  <a:lnTo>
                    <a:pt x="1408113" y="624682"/>
                  </a:lnTo>
                  <a:lnTo>
                    <a:pt x="1408113" y="631032"/>
                  </a:lnTo>
                  <a:lnTo>
                    <a:pt x="1407319" y="637382"/>
                  </a:lnTo>
                  <a:lnTo>
                    <a:pt x="1406524" y="643335"/>
                  </a:lnTo>
                  <a:lnTo>
                    <a:pt x="1404935" y="649288"/>
                  </a:lnTo>
                  <a:lnTo>
                    <a:pt x="1402551" y="654844"/>
                  </a:lnTo>
                  <a:lnTo>
                    <a:pt x="1400167" y="660400"/>
                  </a:lnTo>
                  <a:lnTo>
                    <a:pt x="1397386" y="665163"/>
                  </a:lnTo>
                  <a:lnTo>
                    <a:pt x="1393810" y="670322"/>
                  </a:lnTo>
                  <a:lnTo>
                    <a:pt x="1389440" y="675085"/>
                  </a:lnTo>
                  <a:lnTo>
                    <a:pt x="1391427" y="675878"/>
                  </a:lnTo>
                  <a:lnTo>
                    <a:pt x="1392619" y="677466"/>
                  </a:lnTo>
                  <a:lnTo>
                    <a:pt x="1393413" y="679053"/>
                  </a:lnTo>
                  <a:lnTo>
                    <a:pt x="1394605" y="681832"/>
                  </a:lnTo>
                  <a:lnTo>
                    <a:pt x="1396591" y="687785"/>
                  </a:lnTo>
                  <a:lnTo>
                    <a:pt x="1398975" y="694928"/>
                  </a:lnTo>
                  <a:lnTo>
                    <a:pt x="1400167" y="703263"/>
                  </a:lnTo>
                  <a:lnTo>
                    <a:pt x="1401359" y="712788"/>
                  </a:lnTo>
                  <a:lnTo>
                    <a:pt x="1402154" y="723107"/>
                  </a:lnTo>
                  <a:lnTo>
                    <a:pt x="1402154" y="734616"/>
                  </a:lnTo>
                  <a:lnTo>
                    <a:pt x="1402154" y="746125"/>
                  </a:lnTo>
                  <a:lnTo>
                    <a:pt x="1401359" y="757635"/>
                  </a:lnTo>
                  <a:lnTo>
                    <a:pt x="1399770" y="768350"/>
                  </a:lnTo>
                  <a:lnTo>
                    <a:pt x="1398181" y="777082"/>
                  </a:lnTo>
                  <a:lnTo>
                    <a:pt x="1395797" y="784225"/>
                  </a:lnTo>
                  <a:lnTo>
                    <a:pt x="1394605" y="787004"/>
                  </a:lnTo>
                  <a:lnTo>
                    <a:pt x="1393413" y="789782"/>
                  </a:lnTo>
                  <a:lnTo>
                    <a:pt x="1392221" y="791766"/>
                  </a:lnTo>
                  <a:lnTo>
                    <a:pt x="1390632" y="793354"/>
                  </a:lnTo>
                  <a:lnTo>
                    <a:pt x="1389043" y="794147"/>
                  </a:lnTo>
                  <a:lnTo>
                    <a:pt x="1387454" y="794941"/>
                  </a:lnTo>
                  <a:lnTo>
                    <a:pt x="1386262" y="794147"/>
                  </a:lnTo>
                  <a:lnTo>
                    <a:pt x="1385070" y="793354"/>
                  </a:lnTo>
                  <a:lnTo>
                    <a:pt x="1383878" y="792163"/>
                  </a:lnTo>
                  <a:lnTo>
                    <a:pt x="1382289" y="790575"/>
                  </a:lnTo>
                  <a:lnTo>
                    <a:pt x="1379905" y="785813"/>
                  </a:lnTo>
                  <a:lnTo>
                    <a:pt x="1377918" y="779463"/>
                  </a:lnTo>
                  <a:lnTo>
                    <a:pt x="1375137" y="788988"/>
                  </a:lnTo>
                  <a:lnTo>
                    <a:pt x="1372356" y="798116"/>
                  </a:lnTo>
                  <a:lnTo>
                    <a:pt x="1368781" y="807244"/>
                  </a:lnTo>
                  <a:lnTo>
                    <a:pt x="1365602" y="816372"/>
                  </a:lnTo>
                  <a:lnTo>
                    <a:pt x="1361232" y="825104"/>
                  </a:lnTo>
                  <a:lnTo>
                    <a:pt x="1357259" y="833438"/>
                  </a:lnTo>
                  <a:lnTo>
                    <a:pt x="1352889" y="842169"/>
                  </a:lnTo>
                  <a:lnTo>
                    <a:pt x="1348121" y="850504"/>
                  </a:lnTo>
                  <a:lnTo>
                    <a:pt x="1343354" y="858044"/>
                  </a:lnTo>
                  <a:lnTo>
                    <a:pt x="1338189" y="865585"/>
                  </a:lnTo>
                  <a:lnTo>
                    <a:pt x="1333024" y="873126"/>
                  </a:lnTo>
                  <a:lnTo>
                    <a:pt x="1327462" y="880269"/>
                  </a:lnTo>
                  <a:lnTo>
                    <a:pt x="1321899" y="887413"/>
                  </a:lnTo>
                  <a:lnTo>
                    <a:pt x="1316337" y="893763"/>
                  </a:lnTo>
                  <a:lnTo>
                    <a:pt x="1310378" y="900113"/>
                  </a:lnTo>
                  <a:lnTo>
                    <a:pt x="1304418" y="906463"/>
                  </a:lnTo>
                  <a:lnTo>
                    <a:pt x="1298459" y="912416"/>
                  </a:lnTo>
                  <a:lnTo>
                    <a:pt x="1292499" y="917972"/>
                  </a:lnTo>
                  <a:lnTo>
                    <a:pt x="1286540" y="922735"/>
                  </a:lnTo>
                  <a:lnTo>
                    <a:pt x="1280183" y="927497"/>
                  </a:lnTo>
                  <a:lnTo>
                    <a:pt x="1274224" y="932260"/>
                  </a:lnTo>
                  <a:lnTo>
                    <a:pt x="1268661" y="936229"/>
                  </a:lnTo>
                  <a:lnTo>
                    <a:pt x="1262702" y="940197"/>
                  </a:lnTo>
                  <a:lnTo>
                    <a:pt x="1256743" y="943769"/>
                  </a:lnTo>
                  <a:lnTo>
                    <a:pt x="1250783" y="946548"/>
                  </a:lnTo>
                  <a:lnTo>
                    <a:pt x="1245221" y="949326"/>
                  </a:lnTo>
                  <a:lnTo>
                    <a:pt x="1239261" y="951707"/>
                  </a:lnTo>
                  <a:lnTo>
                    <a:pt x="1233699" y="953691"/>
                  </a:lnTo>
                  <a:lnTo>
                    <a:pt x="1228932" y="954882"/>
                  </a:lnTo>
                  <a:lnTo>
                    <a:pt x="1223767" y="956073"/>
                  </a:lnTo>
                  <a:lnTo>
                    <a:pt x="1218602" y="956469"/>
                  </a:lnTo>
                  <a:lnTo>
                    <a:pt x="1214232" y="957263"/>
                  </a:lnTo>
                  <a:lnTo>
                    <a:pt x="1208272" y="956469"/>
                  </a:lnTo>
                  <a:lnTo>
                    <a:pt x="1202313" y="956073"/>
                  </a:lnTo>
                  <a:lnTo>
                    <a:pt x="1195956" y="954882"/>
                  </a:lnTo>
                  <a:lnTo>
                    <a:pt x="1189996" y="953691"/>
                  </a:lnTo>
                  <a:lnTo>
                    <a:pt x="1183640" y="952104"/>
                  </a:lnTo>
                  <a:lnTo>
                    <a:pt x="1177283" y="949326"/>
                  </a:lnTo>
                  <a:lnTo>
                    <a:pt x="1171323" y="946944"/>
                  </a:lnTo>
                  <a:lnTo>
                    <a:pt x="1164967" y="944166"/>
                  </a:lnTo>
                  <a:lnTo>
                    <a:pt x="1158610" y="940594"/>
                  </a:lnTo>
                  <a:lnTo>
                    <a:pt x="1152253" y="937419"/>
                  </a:lnTo>
                  <a:lnTo>
                    <a:pt x="1146294" y="933054"/>
                  </a:lnTo>
                  <a:lnTo>
                    <a:pt x="1140334" y="928291"/>
                  </a:lnTo>
                  <a:lnTo>
                    <a:pt x="1133977" y="923926"/>
                  </a:lnTo>
                  <a:lnTo>
                    <a:pt x="1128018" y="918766"/>
                  </a:lnTo>
                  <a:lnTo>
                    <a:pt x="1122058" y="913210"/>
                  </a:lnTo>
                  <a:lnTo>
                    <a:pt x="1116099" y="907257"/>
                  </a:lnTo>
                  <a:lnTo>
                    <a:pt x="1110537" y="901304"/>
                  </a:lnTo>
                  <a:lnTo>
                    <a:pt x="1104975" y="894557"/>
                  </a:lnTo>
                  <a:lnTo>
                    <a:pt x="1099810" y="887810"/>
                  </a:lnTo>
                  <a:lnTo>
                    <a:pt x="1094645" y="880666"/>
                  </a:lnTo>
                  <a:lnTo>
                    <a:pt x="1089877" y="873522"/>
                  </a:lnTo>
                  <a:lnTo>
                    <a:pt x="1085507" y="865585"/>
                  </a:lnTo>
                  <a:lnTo>
                    <a:pt x="1080739" y="857647"/>
                  </a:lnTo>
                  <a:lnTo>
                    <a:pt x="1076766" y="849313"/>
                  </a:lnTo>
                  <a:lnTo>
                    <a:pt x="1072793" y="840582"/>
                  </a:lnTo>
                  <a:lnTo>
                    <a:pt x="1069218" y="831851"/>
                  </a:lnTo>
                  <a:lnTo>
                    <a:pt x="1066039" y="822722"/>
                  </a:lnTo>
                  <a:lnTo>
                    <a:pt x="1063258" y="813197"/>
                  </a:lnTo>
                  <a:lnTo>
                    <a:pt x="1060875" y="803672"/>
                  </a:lnTo>
                  <a:lnTo>
                    <a:pt x="1058491" y="793354"/>
                  </a:lnTo>
                  <a:lnTo>
                    <a:pt x="1056504" y="783432"/>
                  </a:lnTo>
                  <a:lnTo>
                    <a:pt x="1055312" y="772716"/>
                  </a:lnTo>
                  <a:lnTo>
                    <a:pt x="1054915" y="773113"/>
                  </a:lnTo>
                  <a:lnTo>
                    <a:pt x="1054518" y="773113"/>
                  </a:lnTo>
                  <a:lnTo>
                    <a:pt x="1053723" y="771525"/>
                  </a:lnTo>
                  <a:lnTo>
                    <a:pt x="1052929" y="767954"/>
                  </a:lnTo>
                  <a:lnTo>
                    <a:pt x="1051737" y="762000"/>
                  </a:lnTo>
                  <a:lnTo>
                    <a:pt x="1048558" y="745729"/>
                  </a:lnTo>
                  <a:lnTo>
                    <a:pt x="1046174" y="726282"/>
                  </a:lnTo>
                  <a:lnTo>
                    <a:pt x="1043393" y="706041"/>
                  </a:lnTo>
                  <a:lnTo>
                    <a:pt x="1042201" y="688578"/>
                  </a:lnTo>
                  <a:lnTo>
                    <a:pt x="1042201" y="681435"/>
                  </a:lnTo>
                  <a:lnTo>
                    <a:pt x="1042599" y="675878"/>
                  </a:lnTo>
                  <a:lnTo>
                    <a:pt x="1043393" y="672307"/>
                  </a:lnTo>
                  <a:lnTo>
                    <a:pt x="1043791" y="671116"/>
                  </a:lnTo>
                  <a:lnTo>
                    <a:pt x="1044585" y="671116"/>
                  </a:lnTo>
                  <a:lnTo>
                    <a:pt x="1045777" y="671116"/>
                  </a:lnTo>
                  <a:lnTo>
                    <a:pt x="1046969" y="671910"/>
                  </a:lnTo>
                  <a:lnTo>
                    <a:pt x="1048956" y="674291"/>
                  </a:lnTo>
                  <a:lnTo>
                    <a:pt x="1048558" y="662385"/>
                  </a:lnTo>
                  <a:lnTo>
                    <a:pt x="1048161" y="649685"/>
                  </a:lnTo>
                  <a:lnTo>
                    <a:pt x="1048558" y="636588"/>
                  </a:lnTo>
                  <a:lnTo>
                    <a:pt x="1050147" y="622697"/>
                  </a:lnTo>
                  <a:lnTo>
                    <a:pt x="1052929" y="624682"/>
                  </a:lnTo>
                  <a:lnTo>
                    <a:pt x="1055710" y="626666"/>
                  </a:lnTo>
                  <a:lnTo>
                    <a:pt x="1058888" y="627857"/>
                  </a:lnTo>
                  <a:lnTo>
                    <a:pt x="1061669" y="629047"/>
                  </a:lnTo>
                  <a:lnTo>
                    <a:pt x="1065245" y="629841"/>
                  </a:lnTo>
                  <a:lnTo>
                    <a:pt x="1068423" y="630238"/>
                  </a:lnTo>
                  <a:lnTo>
                    <a:pt x="1075575" y="630635"/>
                  </a:lnTo>
                  <a:lnTo>
                    <a:pt x="1082726" y="630238"/>
                  </a:lnTo>
                  <a:lnTo>
                    <a:pt x="1090672" y="629047"/>
                  </a:lnTo>
                  <a:lnTo>
                    <a:pt x="1099412" y="627063"/>
                  </a:lnTo>
                  <a:lnTo>
                    <a:pt x="1108153" y="623888"/>
                  </a:lnTo>
                  <a:lnTo>
                    <a:pt x="1116894" y="621110"/>
                  </a:lnTo>
                  <a:lnTo>
                    <a:pt x="1126429" y="617141"/>
                  </a:lnTo>
                  <a:lnTo>
                    <a:pt x="1146294" y="608410"/>
                  </a:lnTo>
                  <a:lnTo>
                    <a:pt x="1187613" y="588169"/>
                  </a:lnTo>
                  <a:lnTo>
                    <a:pt x="1176886" y="592535"/>
                  </a:lnTo>
                  <a:lnTo>
                    <a:pt x="1167350" y="597297"/>
                  </a:lnTo>
                  <a:lnTo>
                    <a:pt x="1158213" y="601663"/>
                  </a:lnTo>
                  <a:lnTo>
                    <a:pt x="1149869" y="605235"/>
                  </a:lnTo>
                  <a:lnTo>
                    <a:pt x="1141923" y="607616"/>
                  </a:lnTo>
                  <a:lnTo>
                    <a:pt x="1134375" y="609203"/>
                  </a:lnTo>
                  <a:lnTo>
                    <a:pt x="1126826" y="610394"/>
                  </a:lnTo>
                  <a:lnTo>
                    <a:pt x="1120072" y="611188"/>
                  </a:lnTo>
                  <a:lnTo>
                    <a:pt x="1113318" y="611188"/>
                  </a:lnTo>
                  <a:lnTo>
                    <a:pt x="1106564" y="610791"/>
                  </a:lnTo>
                  <a:lnTo>
                    <a:pt x="1100604" y="609600"/>
                  </a:lnTo>
                  <a:lnTo>
                    <a:pt x="1094645" y="608410"/>
                  </a:lnTo>
                  <a:lnTo>
                    <a:pt x="1089083" y="606822"/>
                  </a:lnTo>
                  <a:lnTo>
                    <a:pt x="1083521" y="604044"/>
                  </a:lnTo>
                  <a:lnTo>
                    <a:pt x="1079150" y="601663"/>
                  </a:lnTo>
                  <a:lnTo>
                    <a:pt x="1073985" y="599282"/>
                  </a:lnTo>
                  <a:lnTo>
                    <a:pt x="1069615" y="596107"/>
                  </a:lnTo>
                  <a:lnTo>
                    <a:pt x="1065642" y="592931"/>
                  </a:lnTo>
                  <a:lnTo>
                    <a:pt x="1061669" y="589360"/>
                  </a:lnTo>
                  <a:lnTo>
                    <a:pt x="1058491" y="586185"/>
                  </a:lnTo>
                  <a:lnTo>
                    <a:pt x="1052134" y="579041"/>
                  </a:lnTo>
                  <a:lnTo>
                    <a:pt x="1046572" y="572294"/>
                  </a:lnTo>
                  <a:lnTo>
                    <a:pt x="1042201" y="565944"/>
                  </a:lnTo>
                  <a:lnTo>
                    <a:pt x="1039023" y="560388"/>
                  </a:lnTo>
                  <a:lnTo>
                    <a:pt x="1036639" y="555625"/>
                  </a:lnTo>
                  <a:lnTo>
                    <a:pt x="1035050" y="552053"/>
                  </a:lnTo>
                  <a:lnTo>
                    <a:pt x="1041407" y="546497"/>
                  </a:lnTo>
                  <a:lnTo>
                    <a:pt x="1049353" y="540147"/>
                  </a:lnTo>
                  <a:lnTo>
                    <a:pt x="1060477" y="532606"/>
                  </a:lnTo>
                  <a:lnTo>
                    <a:pt x="1074383" y="523478"/>
                  </a:lnTo>
                  <a:lnTo>
                    <a:pt x="1082329" y="519113"/>
                  </a:lnTo>
                  <a:lnTo>
                    <a:pt x="1090672" y="514350"/>
                  </a:lnTo>
                  <a:lnTo>
                    <a:pt x="1100207" y="509588"/>
                  </a:lnTo>
                  <a:lnTo>
                    <a:pt x="1109742" y="505619"/>
                  </a:lnTo>
                  <a:lnTo>
                    <a:pt x="1120072" y="500856"/>
                  </a:lnTo>
                  <a:lnTo>
                    <a:pt x="1130799" y="496888"/>
                  </a:lnTo>
                  <a:lnTo>
                    <a:pt x="1142321" y="492919"/>
                  </a:lnTo>
                  <a:lnTo>
                    <a:pt x="1154637" y="489347"/>
                  </a:lnTo>
                  <a:lnTo>
                    <a:pt x="1166953" y="486172"/>
                  </a:lnTo>
                  <a:lnTo>
                    <a:pt x="1179667" y="483791"/>
                  </a:lnTo>
                  <a:lnTo>
                    <a:pt x="1193175" y="481410"/>
                  </a:lnTo>
                  <a:lnTo>
                    <a:pt x="1207478" y="480219"/>
                  </a:lnTo>
                  <a:lnTo>
                    <a:pt x="1221780" y="479425"/>
                  </a:lnTo>
                  <a:close/>
                  <a:moveTo>
                    <a:pt x="301839" y="454025"/>
                  </a:moveTo>
                  <a:lnTo>
                    <a:pt x="316508" y="454422"/>
                  </a:lnTo>
                  <a:lnTo>
                    <a:pt x="330781" y="454819"/>
                  </a:lnTo>
                  <a:lnTo>
                    <a:pt x="344656" y="456803"/>
                  </a:lnTo>
                  <a:lnTo>
                    <a:pt x="358136" y="458788"/>
                  </a:lnTo>
                  <a:lnTo>
                    <a:pt x="371219" y="461169"/>
                  </a:lnTo>
                  <a:lnTo>
                    <a:pt x="383509" y="464344"/>
                  </a:lnTo>
                  <a:lnTo>
                    <a:pt x="395799" y="467916"/>
                  </a:lnTo>
                  <a:lnTo>
                    <a:pt x="406900" y="471885"/>
                  </a:lnTo>
                  <a:lnTo>
                    <a:pt x="418000" y="475853"/>
                  </a:lnTo>
                  <a:lnTo>
                    <a:pt x="428308" y="480219"/>
                  </a:lnTo>
                  <a:lnTo>
                    <a:pt x="437823" y="484981"/>
                  </a:lnTo>
                  <a:lnTo>
                    <a:pt x="446941" y="489347"/>
                  </a:lnTo>
                  <a:lnTo>
                    <a:pt x="455663" y="494110"/>
                  </a:lnTo>
                  <a:lnTo>
                    <a:pt x="463593" y="498872"/>
                  </a:lnTo>
                  <a:lnTo>
                    <a:pt x="477468" y="507206"/>
                  </a:lnTo>
                  <a:lnTo>
                    <a:pt x="488173" y="515144"/>
                  </a:lnTo>
                  <a:lnTo>
                    <a:pt x="496498" y="521097"/>
                  </a:lnTo>
                  <a:lnTo>
                    <a:pt x="503238" y="527050"/>
                  </a:lnTo>
                  <a:lnTo>
                    <a:pt x="500859" y="531019"/>
                  </a:lnTo>
                  <a:lnTo>
                    <a:pt x="498877" y="534988"/>
                  </a:lnTo>
                  <a:lnTo>
                    <a:pt x="495309" y="540941"/>
                  </a:lnTo>
                  <a:lnTo>
                    <a:pt x="491344" y="547291"/>
                  </a:lnTo>
                  <a:lnTo>
                    <a:pt x="485794" y="554038"/>
                  </a:lnTo>
                  <a:lnTo>
                    <a:pt x="479451" y="561181"/>
                  </a:lnTo>
                  <a:lnTo>
                    <a:pt x="476279" y="564753"/>
                  </a:lnTo>
                  <a:lnTo>
                    <a:pt x="472315" y="567928"/>
                  </a:lnTo>
                  <a:lnTo>
                    <a:pt x="467954" y="570707"/>
                  </a:lnTo>
                  <a:lnTo>
                    <a:pt x="463989" y="573882"/>
                  </a:lnTo>
                  <a:lnTo>
                    <a:pt x="459232" y="576660"/>
                  </a:lnTo>
                  <a:lnTo>
                    <a:pt x="454078" y="579438"/>
                  </a:lnTo>
                  <a:lnTo>
                    <a:pt x="448924" y="581422"/>
                  </a:lnTo>
                  <a:lnTo>
                    <a:pt x="443373" y="583010"/>
                  </a:lnTo>
                  <a:lnTo>
                    <a:pt x="437427" y="584994"/>
                  </a:lnTo>
                  <a:lnTo>
                    <a:pt x="431480" y="585788"/>
                  </a:lnTo>
                  <a:lnTo>
                    <a:pt x="424740" y="586185"/>
                  </a:lnTo>
                  <a:lnTo>
                    <a:pt x="418000" y="586185"/>
                  </a:lnTo>
                  <a:lnTo>
                    <a:pt x="411261" y="585788"/>
                  </a:lnTo>
                  <a:lnTo>
                    <a:pt x="403728" y="584200"/>
                  </a:lnTo>
                  <a:lnTo>
                    <a:pt x="396195" y="582216"/>
                  </a:lnTo>
                  <a:lnTo>
                    <a:pt x="388266" y="579835"/>
                  </a:lnTo>
                  <a:lnTo>
                    <a:pt x="379544" y="576263"/>
                  </a:lnTo>
                  <a:lnTo>
                    <a:pt x="370822" y="572294"/>
                  </a:lnTo>
                  <a:lnTo>
                    <a:pt x="361307" y="567531"/>
                  </a:lnTo>
                  <a:lnTo>
                    <a:pt x="350603" y="563166"/>
                  </a:lnTo>
                  <a:lnTo>
                    <a:pt x="392231" y="583010"/>
                  </a:lnTo>
                  <a:lnTo>
                    <a:pt x="411657" y="592138"/>
                  </a:lnTo>
                  <a:lnTo>
                    <a:pt x="420776" y="595710"/>
                  </a:lnTo>
                  <a:lnTo>
                    <a:pt x="429894" y="599282"/>
                  </a:lnTo>
                  <a:lnTo>
                    <a:pt x="438616" y="601663"/>
                  </a:lnTo>
                  <a:lnTo>
                    <a:pt x="446941" y="603647"/>
                  </a:lnTo>
                  <a:lnTo>
                    <a:pt x="454871" y="605235"/>
                  </a:lnTo>
                  <a:lnTo>
                    <a:pt x="462403" y="606028"/>
                  </a:lnTo>
                  <a:lnTo>
                    <a:pt x="469539" y="605632"/>
                  </a:lnTo>
                  <a:lnTo>
                    <a:pt x="472711" y="604441"/>
                  </a:lnTo>
                  <a:lnTo>
                    <a:pt x="476279" y="603647"/>
                  </a:lnTo>
                  <a:lnTo>
                    <a:pt x="479054" y="602853"/>
                  </a:lnTo>
                  <a:lnTo>
                    <a:pt x="481829" y="601266"/>
                  </a:lnTo>
                  <a:lnTo>
                    <a:pt x="485001" y="599678"/>
                  </a:lnTo>
                  <a:lnTo>
                    <a:pt x="487380" y="597694"/>
                  </a:lnTo>
                  <a:lnTo>
                    <a:pt x="489362" y="611982"/>
                  </a:lnTo>
                  <a:lnTo>
                    <a:pt x="489758" y="624682"/>
                  </a:lnTo>
                  <a:lnTo>
                    <a:pt x="489758" y="636985"/>
                  </a:lnTo>
                  <a:lnTo>
                    <a:pt x="488569" y="648891"/>
                  </a:lnTo>
                  <a:lnTo>
                    <a:pt x="490948" y="646907"/>
                  </a:lnTo>
                  <a:lnTo>
                    <a:pt x="492137" y="646510"/>
                  </a:lnTo>
                  <a:lnTo>
                    <a:pt x="493327" y="646113"/>
                  </a:lnTo>
                  <a:lnTo>
                    <a:pt x="493723" y="646510"/>
                  </a:lnTo>
                  <a:lnTo>
                    <a:pt x="494119" y="647303"/>
                  </a:lnTo>
                  <a:lnTo>
                    <a:pt x="494912" y="650875"/>
                  </a:lnTo>
                  <a:lnTo>
                    <a:pt x="495309" y="656432"/>
                  </a:lnTo>
                  <a:lnTo>
                    <a:pt x="495309" y="663575"/>
                  </a:lnTo>
                  <a:lnTo>
                    <a:pt x="494119" y="681435"/>
                  </a:lnTo>
                  <a:lnTo>
                    <a:pt x="491741" y="701279"/>
                  </a:lnTo>
                  <a:lnTo>
                    <a:pt x="489362" y="720725"/>
                  </a:lnTo>
                  <a:lnTo>
                    <a:pt x="486190" y="736600"/>
                  </a:lnTo>
                  <a:lnTo>
                    <a:pt x="485001" y="742554"/>
                  </a:lnTo>
                  <a:lnTo>
                    <a:pt x="484208" y="746522"/>
                  </a:lnTo>
                  <a:lnTo>
                    <a:pt x="483415" y="748507"/>
                  </a:lnTo>
                  <a:lnTo>
                    <a:pt x="483019" y="748507"/>
                  </a:lnTo>
                  <a:lnTo>
                    <a:pt x="482622" y="747713"/>
                  </a:lnTo>
                  <a:lnTo>
                    <a:pt x="481037" y="758032"/>
                  </a:lnTo>
                  <a:lnTo>
                    <a:pt x="479451" y="768350"/>
                  </a:lnTo>
                  <a:lnTo>
                    <a:pt x="477072" y="778272"/>
                  </a:lnTo>
                  <a:lnTo>
                    <a:pt x="474297" y="788194"/>
                  </a:lnTo>
                  <a:lnTo>
                    <a:pt x="471918" y="797719"/>
                  </a:lnTo>
                  <a:lnTo>
                    <a:pt x="468350" y="806451"/>
                  </a:lnTo>
                  <a:lnTo>
                    <a:pt x="465178" y="815976"/>
                  </a:lnTo>
                  <a:lnTo>
                    <a:pt x="460817" y="824310"/>
                  </a:lnTo>
                  <a:lnTo>
                    <a:pt x="457249" y="832644"/>
                  </a:lnTo>
                  <a:lnTo>
                    <a:pt x="452492" y="840582"/>
                  </a:lnTo>
                  <a:lnTo>
                    <a:pt x="447734" y="848122"/>
                  </a:lnTo>
                  <a:lnTo>
                    <a:pt x="443373" y="856060"/>
                  </a:lnTo>
                  <a:lnTo>
                    <a:pt x="438220" y="863204"/>
                  </a:lnTo>
                  <a:lnTo>
                    <a:pt x="432669" y="869951"/>
                  </a:lnTo>
                  <a:lnTo>
                    <a:pt x="427119" y="876301"/>
                  </a:lnTo>
                  <a:lnTo>
                    <a:pt x="421965" y="882254"/>
                  </a:lnTo>
                  <a:lnTo>
                    <a:pt x="416018" y="887810"/>
                  </a:lnTo>
                  <a:lnTo>
                    <a:pt x="410071" y="893366"/>
                  </a:lnTo>
                  <a:lnTo>
                    <a:pt x="404124" y="898922"/>
                  </a:lnTo>
                  <a:lnTo>
                    <a:pt x="398178" y="903685"/>
                  </a:lnTo>
                  <a:lnTo>
                    <a:pt x="391834" y="907654"/>
                  </a:lnTo>
                  <a:lnTo>
                    <a:pt x="385491" y="912019"/>
                  </a:lnTo>
                  <a:lnTo>
                    <a:pt x="379148" y="915591"/>
                  </a:lnTo>
                  <a:lnTo>
                    <a:pt x="372805" y="919163"/>
                  </a:lnTo>
                  <a:lnTo>
                    <a:pt x="366858" y="921941"/>
                  </a:lnTo>
                  <a:lnTo>
                    <a:pt x="360911" y="924719"/>
                  </a:lnTo>
                  <a:lnTo>
                    <a:pt x="354568" y="926704"/>
                  </a:lnTo>
                  <a:lnTo>
                    <a:pt x="348225" y="928688"/>
                  </a:lnTo>
                  <a:lnTo>
                    <a:pt x="342278" y="930276"/>
                  </a:lnTo>
                  <a:lnTo>
                    <a:pt x="335934" y="931069"/>
                  </a:lnTo>
                  <a:lnTo>
                    <a:pt x="329988" y="931863"/>
                  </a:lnTo>
                  <a:lnTo>
                    <a:pt x="324041" y="931863"/>
                  </a:lnTo>
                  <a:lnTo>
                    <a:pt x="319283" y="931863"/>
                  </a:lnTo>
                  <a:lnTo>
                    <a:pt x="314922" y="931069"/>
                  </a:lnTo>
                  <a:lnTo>
                    <a:pt x="309372" y="930276"/>
                  </a:lnTo>
                  <a:lnTo>
                    <a:pt x="304218" y="928291"/>
                  </a:lnTo>
                  <a:lnTo>
                    <a:pt x="298668" y="926704"/>
                  </a:lnTo>
                  <a:lnTo>
                    <a:pt x="293514" y="924323"/>
                  </a:lnTo>
                  <a:lnTo>
                    <a:pt x="287567" y="921544"/>
                  </a:lnTo>
                  <a:lnTo>
                    <a:pt x="281620" y="918369"/>
                  </a:lnTo>
                  <a:lnTo>
                    <a:pt x="275673" y="914797"/>
                  </a:lnTo>
                  <a:lnTo>
                    <a:pt x="269727" y="911226"/>
                  </a:lnTo>
                  <a:lnTo>
                    <a:pt x="263780" y="906860"/>
                  </a:lnTo>
                  <a:lnTo>
                    <a:pt x="257833" y="902494"/>
                  </a:lnTo>
                  <a:lnTo>
                    <a:pt x="251490" y="897732"/>
                  </a:lnTo>
                  <a:lnTo>
                    <a:pt x="245939" y="892572"/>
                  </a:lnTo>
                  <a:lnTo>
                    <a:pt x="239993" y="887016"/>
                  </a:lnTo>
                  <a:lnTo>
                    <a:pt x="234046" y="881063"/>
                  </a:lnTo>
                  <a:lnTo>
                    <a:pt x="228099" y="875110"/>
                  </a:lnTo>
                  <a:lnTo>
                    <a:pt x="222152" y="868760"/>
                  </a:lnTo>
                  <a:lnTo>
                    <a:pt x="216602" y="862013"/>
                  </a:lnTo>
                  <a:lnTo>
                    <a:pt x="210655" y="855663"/>
                  </a:lnTo>
                  <a:lnTo>
                    <a:pt x="205501" y="848122"/>
                  </a:lnTo>
                  <a:lnTo>
                    <a:pt x="200347" y="840582"/>
                  </a:lnTo>
                  <a:lnTo>
                    <a:pt x="195193" y="833041"/>
                  </a:lnTo>
                  <a:lnTo>
                    <a:pt x="190039" y="825104"/>
                  </a:lnTo>
                  <a:lnTo>
                    <a:pt x="185678" y="817166"/>
                  </a:lnTo>
                  <a:lnTo>
                    <a:pt x="181317" y="808832"/>
                  </a:lnTo>
                  <a:lnTo>
                    <a:pt x="176956" y="800101"/>
                  </a:lnTo>
                  <a:lnTo>
                    <a:pt x="173388" y="791369"/>
                  </a:lnTo>
                  <a:lnTo>
                    <a:pt x="169424" y="782638"/>
                  </a:lnTo>
                  <a:lnTo>
                    <a:pt x="166252" y="773113"/>
                  </a:lnTo>
                  <a:lnTo>
                    <a:pt x="163081" y="763985"/>
                  </a:lnTo>
                  <a:lnTo>
                    <a:pt x="160702" y="754460"/>
                  </a:lnTo>
                  <a:lnTo>
                    <a:pt x="158720" y="760413"/>
                  </a:lnTo>
                  <a:lnTo>
                    <a:pt x="155944" y="765572"/>
                  </a:lnTo>
                  <a:lnTo>
                    <a:pt x="154755" y="767160"/>
                  </a:lnTo>
                  <a:lnTo>
                    <a:pt x="153566" y="768747"/>
                  </a:lnTo>
                  <a:lnTo>
                    <a:pt x="152376" y="769541"/>
                  </a:lnTo>
                  <a:lnTo>
                    <a:pt x="151187" y="769541"/>
                  </a:lnTo>
                  <a:lnTo>
                    <a:pt x="149205" y="769144"/>
                  </a:lnTo>
                  <a:lnTo>
                    <a:pt x="148015" y="768350"/>
                  </a:lnTo>
                  <a:lnTo>
                    <a:pt x="146430" y="766763"/>
                  </a:lnTo>
                  <a:lnTo>
                    <a:pt x="145240" y="764779"/>
                  </a:lnTo>
                  <a:lnTo>
                    <a:pt x="143654" y="762397"/>
                  </a:lnTo>
                  <a:lnTo>
                    <a:pt x="142465" y="759222"/>
                  </a:lnTo>
                  <a:lnTo>
                    <a:pt x="140483" y="751682"/>
                  </a:lnTo>
                  <a:lnTo>
                    <a:pt x="138897" y="742950"/>
                  </a:lnTo>
                  <a:lnTo>
                    <a:pt x="136915" y="732632"/>
                  </a:lnTo>
                  <a:lnTo>
                    <a:pt x="136122" y="721519"/>
                  </a:lnTo>
                  <a:lnTo>
                    <a:pt x="136122" y="709216"/>
                  </a:lnTo>
                  <a:lnTo>
                    <a:pt x="136122" y="698104"/>
                  </a:lnTo>
                  <a:lnTo>
                    <a:pt x="136915" y="687785"/>
                  </a:lnTo>
                  <a:lnTo>
                    <a:pt x="138500" y="678260"/>
                  </a:lnTo>
                  <a:lnTo>
                    <a:pt x="139690" y="669528"/>
                  </a:lnTo>
                  <a:lnTo>
                    <a:pt x="141672" y="662385"/>
                  </a:lnTo>
                  <a:lnTo>
                    <a:pt x="143654" y="656432"/>
                  </a:lnTo>
                  <a:lnTo>
                    <a:pt x="145240" y="654447"/>
                  </a:lnTo>
                  <a:lnTo>
                    <a:pt x="146033" y="652066"/>
                  </a:lnTo>
                  <a:lnTo>
                    <a:pt x="147222" y="650875"/>
                  </a:lnTo>
                  <a:lnTo>
                    <a:pt x="148808" y="649685"/>
                  </a:lnTo>
                  <a:lnTo>
                    <a:pt x="144844" y="644922"/>
                  </a:lnTo>
                  <a:lnTo>
                    <a:pt x="141276" y="640557"/>
                  </a:lnTo>
                  <a:lnTo>
                    <a:pt x="138500" y="635397"/>
                  </a:lnTo>
                  <a:lnTo>
                    <a:pt x="135725" y="629841"/>
                  </a:lnTo>
                  <a:lnTo>
                    <a:pt x="133743" y="623888"/>
                  </a:lnTo>
                  <a:lnTo>
                    <a:pt x="132554" y="618728"/>
                  </a:lnTo>
                  <a:lnTo>
                    <a:pt x="131364" y="612378"/>
                  </a:lnTo>
                  <a:lnTo>
                    <a:pt x="130175" y="606425"/>
                  </a:lnTo>
                  <a:lnTo>
                    <a:pt x="130175" y="600075"/>
                  </a:lnTo>
                  <a:lnTo>
                    <a:pt x="130175" y="593725"/>
                  </a:lnTo>
                  <a:lnTo>
                    <a:pt x="130968" y="586978"/>
                  </a:lnTo>
                  <a:lnTo>
                    <a:pt x="131364" y="580628"/>
                  </a:lnTo>
                  <a:lnTo>
                    <a:pt x="132554" y="574278"/>
                  </a:lnTo>
                  <a:lnTo>
                    <a:pt x="133743" y="567531"/>
                  </a:lnTo>
                  <a:lnTo>
                    <a:pt x="136518" y="554831"/>
                  </a:lnTo>
                  <a:lnTo>
                    <a:pt x="140879" y="542528"/>
                  </a:lnTo>
                  <a:lnTo>
                    <a:pt x="145240" y="531416"/>
                  </a:lnTo>
                  <a:lnTo>
                    <a:pt x="149998" y="520700"/>
                  </a:lnTo>
                  <a:lnTo>
                    <a:pt x="154755" y="511175"/>
                  </a:lnTo>
                  <a:lnTo>
                    <a:pt x="159909" y="502841"/>
                  </a:lnTo>
                  <a:lnTo>
                    <a:pt x="163874" y="496094"/>
                  </a:lnTo>
                  <a:lnTo>
                    <a:pt x="168234" y="491728"/>
                  </a:lnTo>
                  <a:lnTo>
                    <a:pt x="169820" y="490141"/>
                  </a:lnTo>
                  <a:lnTo>
                    <a:pt x="171803" y="488950"/>
                  </a:lnTo>
                  <a:lnTo>
                    <a:pt x="180525" y="484981"/>
                  </a:lnTo>
                  <a:lnTo>
                    <a:pt x="188850" y="480616"/>
                  </a:lnTo>
                  <a:lnTo>
                    <a:pt x="197176" y="477044"/>
                  </a:lnTo>
                  <a:lnTo>
                    <a:pt x="206294" y="473472"/>
                  </a:lnTo>
                  <a:lnTo>
                    <a:pt x="214620" y="470694"/>
                  </a:lnTo>
                  <a:lnTo>
                    <a:pt x="222549" y="467519"/>
                  </a:lnTo>
                  <a:lnTo>
                    <a:pt x="239596" y="463153"/>
                  </a:lnTo>
                  <a:lnTo>
                    <a:pt x="255454" y="459581"/>
                  </a:lnTo>
                  <a:lnTo>
                    <a:pt x="270916" y="456803"/>
                  </a:lnTo>
                  <a:lnTo>
                    <a:pt x="286774" y="454819"/>
                  </a:lnTo>
                  <a:lnTo>
                    <a:pt x="301839" y="454025"/>
                  </a:lnTo>
                  <a:close/>
                  <a:moveTo>
                    <a:pt x="634999" y="33338"/>
                  </a:moveTo>
                  <a:lnTo>
                    <a:pt x="647699" y="33338"/>
                  </a:lnTo>
                  <a:lnTo>
                    <a:pt x="660003" y="33734"/>
                  </a:lnTo>
                  <a:lnTo>
                    <a:pt x="671512" y="34923"/>
                  </a:lnTo>
                  <a:lnTo>
                    <a:pt x="683418" y="36903"/>
                  </a:lnTo>
                  <a:lnTo>
                    <a:pt x="695325" y="39280"/>
                  </a:lnTo>
                  <a:lnTo>
                    <a:pt x="706437" y="42052"/>
                  </a:lnTo>
                  <a:lnTo>
                    <a:pt x="697309" y="50766"/>
                  </a:lnTo>
                  <a:lnTo>
                    <a:pt x="688975" y="59877"/>
                  </a:lnTo>
                  <a:lnTo>
                    <a:pt x="681434" y="69383"/>
                  </a:lnTo>
                  <a:lnTo>
                    <a:pt x="673893" y="79285"/>
                  </a:lnTo>
                  <a:lnTo>
                    <a:pt x="667146" y="89188"/>
                  </a:lnTo>
                  <a:lnTo>
                    <a:pt x="660796" y="99486"/>
                  </a:lnTo>
                  <a:lnTo>
                    <a:pt x="654843" y="109785"/>
                  </a:lnTo>
                  <a:lnTo>
                    <a:pt x="649287" y="120875"/>
                  </a:lnTo>
                  <a:lnTo>
                    <a:pt x="644524" y="131966"/>
                  </a:lnTo>
                  <a:lnTo>
                    <a:pt x="640556" y="143057"/>
                  </a:lnTo>
                  <a:lnTo>
                    <a:pt x="636587" y="154543"/>
                  </a:lnTo>
                  <a:lnTo>
                    <a:pt x="633809" y="166426"/>
                  </a:lnTo>
                  <a:lnTo>
                    <a:pt x="631824" y="177913"/>
                  </a:lnTo>
                  <a:lnTo>
                    <a:pt x="629840" y="189796"/>
                  </a:lnTo>
                  <a:lnTo>
                    <a:pt x="628649" y="202075"/>
                  </a:lnTo>
                  <a:lnTo>
                    <a:pt x="628649" y="214750"/>
                  </a:lnTo>
                  <a:lnTo>
                    <a:pt x="628649" y="224256"/>
                  </a:lnTo>
                  <a:lnTo>
                    <a:pt x="629443" y="233762"/>
                  </a:lnTo>
                  <a:lnTo>
                    <a:pt x="630237" y="243269"/>
                  </a:lnTo>
                  <a:lnTo>
                    <a:pt x="632221" y="252379"/>
                  </a:lnTo>
                  <a:lnTo>
                    <a:pt x="633809" y="261885"/>
                  </a:lnTo>
                  <a:lnTo>
                    <a:pt x="635793" y="270995"/>
                  </a:lnTo>
                  <a:lnTo>
                    <a:pt x="638968" y="280502"/>
                  </a:lnTo>
                  <a:lnTo>
                    <a:pt x="641746" y="289216"/>
                  </a:lnTo>
                  <a:lnTo>
                    <a:pt x="644921" y="297930"/>
                  </a:lnTo>
                  <a:lnTo>
                    <a:pt x="648890" y="306644"/>
                  </a:lnTo>
                  <a:lnTo>
                    <a:pt x="652859" y="315358"/>
                  </a:lnTo>
                  <a:lnTo>
                    <a:pt x="657224" y="323676"/>
                  </a:lnTo>
                  <a:lnTo>
                    <a:pt x="661987" y="331994"/>
                  </a:lnTo>
                  <a:lnTo>
                    <a:pt x="667543" y="340312"/>
                  </a:lnTo>
                  <a:lnTo>
                    <a:pt x="673099" y="348630"/>
                  </a:lnTo>
                  <a:lnTo>
                    <a:pt x="678656" y="356552"/>
                  </a:lnTo>
                  <a:lnTo>
                    <a:pt x="667146" y="358928"/>
                  </a:lnTo>
                  <a:lnTo>
                    <a:pt x="655240" y="360513"/>
                  </a:lnTo>
                  <a:lnTo>
                    <a:pt x="643731" y="362097"/>
                  </a:lnTo>
                  <a:lnTo>
                    <a:pt x="573087" y="436563"/>
                  </a:lnTo>
                  <a:lnTo>
                    <a:pt x="552846" y="352195"/>
                  </a:lnTo>
                  <a:lnTo>
                    <a:pt x="541337" y="348630"/>
                  </a:lnTo>
                  <a:lnTo>
                    <a:pt x="530224" y="343877"/>
                  </a:lnTo>
                  <a:lnTo>
                    <a:pt x="519509" y="338332"/>
                  </a:lnTo>
                  <a:lnTo>
                    <a:pt x="508793" y="332390"/>
                  </a:lnTo>
                  <a:lnTo>
                    <a:pt x="499268" y="326053"/>
                  </a:lnTo>
                  <a:lnTo>
                    <a:pt x="490140" y="319319"/>
                  </a:lnTo>
                  <a:lnTo>
                    <a:pt x="481409" y="311793"/>
                  </a:lnTo>
                  <a:lnTo>
                    <a:pt x="473471" y="303871"/>
                  </a:lnTo>
                  <a:lnTo>
                    <a:pt x="465931" y="295553"/>
                  </a:lnTo>
                  <a:lnTo>
                    <a:pt x="459184" y="286443"/>
                  </a:lnTo>
                  <a:lnTo>
                    <a:pt x="453231" y="277333"/>
                  </a:lnTo>
                  <a:lnTo>
                    <a:pt x="447674" y="267827"/>
                  </a:lnTo>
                  <a:lnTo>
                    <a:pt x="443309" y="257924"/>
                  </a:lnTo>
                  <a:lnTo>
                    <a:pt x="439737" y="247626"/>
                  </a:lnTo>
                  <a:lnTo>
                    <a:pt x="436959" y="236535"/>
                  </a:lnTo>
                  <a:lnTo>
                    <a:pt x="434578" y="225444"/>
                  </a:lnTo>
                  <a:lnTo>
                    <a:pt x="433784" y="217126"/>
                  </a:lnTo>
                  <a:lnTo>
                    <a:pt x="433387" y="208808"/>
                  </a:lnTo>
                  <a:lnTo>
                    <a:pt x="433387" y="200490"/>
                  </a:lnTo>
                  <a:lnTo>
                    <a:pt x="434181" y="192568"/>
                  </a:lnTo>
                  <a:lnTo>
                    <a:pt x="434974" y="183854"/>
                  </a:lnTo>
                  <a:lnTo>
                    <a:pt x="436959" y="175932"/>
                  </a:lnTo>
                  <a:lnTo>
                    <a:pt x="438943" y="168011"/>
                  </a:lnTo>
                  <a:lnTo>
                    <a:pt x="441324" y="160089"/>
                  </a:lnTo>
                  <a:lnTo>
                    <a:pt x="444499" y="152563"/>
                  </a:lnTo>
                  <a:lnTo>
                    <a:pt x="447674" y="145037"/>
                  </a:lnTo>
                  <a:lnTo>
                    <a:pt x="451643" y="137115"/>
                  </a:lnTo>
                  <a:lnTo>
                    <a:pt x="456009" y="129985"/>
                  </a:lnTo>
                  <a:lnTo>
                    <a:pt x="460374" y="122856"/>
                  </a:lnTo>
                  <a:lnTo>
                    <a:pt x="465534" y="115726"/>
                  </a:lnTo>
                  <a:lnTo>
                    <a:pt x="471090" y="108992"/>
                  </a:lnTo>
                  <a:lnTo>
                    <a:pt x="476646" y="102259"/>
                  </a:lnTo>
                  <a:lnTo>
                    <a:pt x="482996" y="95921"/>
                  </a:lnTo>
                  <a:lnTo>
                    <a:pt x="488949" y="89980"/>
                  </a:lnTo>
                  <a:lnTo>
                    <a:pt x="495696" y="84434"/>
                  </a:lnTo>
                  <a:lnTo>
                    <a:pt x="503237" y="78889"/>
                  </a:lnTo>
                  <a:lnTo>
                    <a:pt x="510778" y="73344"/>
                  </a:lnTo>
                  <a:lnTo>
                    <a:pt x="518318" y="68195"/>
                  </a:lnTo>
                  <a:lnTo>
                    <a:pt x="526256" y="63441"/>
                  </a:lnTo>
                  <a:lnTo>
                    <a:pt x="534590" y="59084"/>
                  </a:lnTo>
                  <a:lnTo>
                    <a:pt x="543321" y="54727"/>
                  </a:lnTo>
                  <a:lnTo>
                    <a:pt x="552449" y="51162"/>
                  </a:lnTo>
                  <a:lnTo>
                    <a:pt x="561181" y="47598"/>
                  </a:lnTo>
                  <a:lnTo>
                    <a:pt x="570309" y="44429"/>
                  </a:lnTo>
                  <a:lnTo>
                    <a:pt x="580231" y="41656"/>
                  </a:lnTo>
                  <a:lnTo>
                    <a:pt x="589756" y="39280"/>
                  </a:lnTo>
                  <a:lnTo>
                    <a:pt x="600074" y="37299"/>
                  </a:lnTo>
                  <a:lnTo>
                    <a:pt x="609996" y="35319"/>
                  </a:lnTo>
                  <a:lnTo>
                    <a:pt x="622696" y="34130"/>
                  </a:lnTo>
                  <a:lnTo>
                    <a:pt x="634999" y="33338"/>
                  </a:lnTo>
                  <a:close/>
                  <a:moveTo>
                    <a:pt x="942975" y="0"/>
                  </a:moveTo>
                  <a:lnTo>
                    <a:pt x="956886" y="396"/>
                  </a:lnTo>
                  <a:lnTo>
                    <a:pt x="970400" y="793"/>
                  </a:lnTo>
                  <a:lnTo>
                    <a:pt x="983119" y="2378"/>
                  </a:lnTo>
                  <a:lnTo>
                    <a:pt x="996236" y="4359"/>
                  </a:lnTo>
                  <a:lnTo>
                    <a:pt x="1009352" y="6737"/>
                  </a:lnTo>
                  <a:lnTo>
                    <a:pt x="1022071" y="9907"/>
                  </a:lnTo>
                  <a:lnTo>
                    <a:pt x="1034392" y="13078"/>
                  </a:lnTo>
                  <a:lnTo>
                    <a:pt x="1046714" y="17040"/>
                  </a:lnTo>
                  <a:lnTo>
                    <a:pt x="1058638" y="21003"/>
                  </a:lnTo>
                  <a:lnTo>
                    <a:pt x="1069767" y="25759"/>
                  </a:lnTo>
                  <a:lnTo>
                    <a:pt x="1080896" y="31307"/>
                  </a:lnTo>
                  <a:lnTo>
                    <a:pt x="1091628" y="36855"/>
                  </a:lnTo>
                  <a:lnTo>
                    <a:pt x="1102359" y="42403"/>
                  </a:lnTo>
                  <a:lnTo>
                    <a:pt x="1112693" y="48743"/>
                  </a:lnTo>
                  <a:lnTo>
                    <a:pt x="1121835" y="55480"/>
                  </a:lnTo>
                  <a:lnTo>
                    <a:pt x="1130977" y="62613"/>
                  </a:lnTo>
                  <a:lnTo>
                    <a:pt x="1140119" y="70143"/>
                  </a:lnTo>
                  <a:lnTo>
                    <a:pt x="1148465" y="78465"/>
                  </a:lnTo>
                  <a:lnTo>
                    <a:pt x="1156415" y="86390"/>
                  </a:lnTo>
                  <a:lnTo>
                    <a:pt x="1163966" y="94712"/>
                  </a:lnTo>
                  <a:lnTo>
                    <a:pt x="1170723" y="103431"/>
                  </a:lnTo>
                  <a:lnTo>
                    <a:pt x="1177083" y="112545"/>
                  </a:lnTo>
                  <a:lnTo>
                    <a:pt x="1183045" y="121660"/>
                  </a:lnTo>
                  <a:lnTo>
                    <a:pt x="1188609" y="130774"/>
                  </a:lnTo>
                  <a:lnTo>
                    <a:pt x="1192982" y="141078"/>
                  </a:lnTo>
                  <a:lnTo>
                    <a:pt x="1197354" y="150589"/>
                  </a:lnTo>
                  <a:lnTo>
                    <a:pt x="1201328" y="160892"/>
                  </a:lnTo>
                  <a:lnTo>
                    <a:pt x="1204111" y="171195"/>
                  </a:lnTo>
                  <a:lnTo>
                    <a:pt x="1206098" y="181895"/>
                  </a:lnTo>
                  <a:lnTo>
                    <a:pt x="1208085" y="192991"/>
                  </a:lnTo>
                  <a:lnTo>
                    <a:pt x="1209278" y="203294"/>
                  </a:lnTo>
                  <a:lnTo>
                    <a:pt x="1209675" y="214787"/>
                  </a:lnTo>
                  <a:lnTo>
                    <a:pt x="1209278" y="225486"/>
                  </a:lnTo>
                  <a:lnTo>
                    <a:pt x="1208085" y="236582"/>
                  </a:lnTo>
                  <a:lnTo>
                    <a:pt x="1206098" y="247282"/>
                  </a:lnTo>
                  <a:lnTo>
                    <a:pt x="1204111" y="257586"/>
                  </a:lnTo>
                  <a:lnTo>
                    <a:pt x="1201328" y="268285"/>
                  </a:lnTo>
                  <a:lnTo>
                    <a:pt x="1197354" y="278192"/>
                  </a:lnTo>
                  <a:lnTo>
                    <a:pt x="1192982" y="288496"/>
                  </a:lnTo>
                  <a:lnTo>
                    <a:pt x="1188609" y="298007"/>
                  </a:lnTo>
                  <a:lnTo>
                    <a:pt x="1183045" y="307914"/>
                  </a:lnTo>
                  <a:lnTo>
                    <a:pt x="1177083" y="317028"/>
                  </a:lnTo>
                  <a:lnTo>
                    <a:pt x="1170723" y="325747"/>
                  </a:lnTo>
                  <a:lnTo>
                    <a:pt x="1163966" y="334861"/>
                  </a:lnTo>
                  <a:lnTo>
                    <a:pt x="1156415" y="343183"/>
                  </a:lnTo>
                  <a:lnTo>
                    <a:pt x="1148465" y="351109"/>
                  </a:lnTo>
                  <a:lnTo>
                    <a:pt x="1140119" y="358638"/>
                  </a:lnTo>
                  <a:lnTo>
                    <a:pt x="1130977" y="366168"/>
                  </a:lnTo>
                  <a:lnTo>
                    <a:pt x="1121835" y="373301"/>
                  </a:lnTo>
                  <a:lnTo>
                    <a:pt x="1112693" y="380038"/>
                  </a:lnTo>
                  <a:lnTo>
                    <a:pt x="1102359" y="386378"/>
                  </a:lnTo>
                  <a:lnTo>
                    <a:pt x="1091628" y="392323"/>
                  </a:lnTo>
                  <a:lnTo>
                    <a:pt x="1080896" y="398267"/>
                  </a:lnTo>
                  <a:lnTo>
                    <a:pt x="1069767" y="403419"/>
                  </a:lnTo>
                  <a:lnTo>
                    <a:pt x="1058638" y="407778"/>
                  </a:lnTo>
                  <a:lnTo>
                    <a:pt x="1046714" y="412137"/>
                  </a:lnTo>
                  <a:lnTo>
                    <a:pt x="1034392" y="416496"/>
                  </a:lnTo>
                  <a:lnTo>
                    <a:pt x="1022071" y="419666"/>
                  </a:lnTo>
                  <a:lnTo>
                    <a:pt x="1009352" y="422440"/>
                  </a:lnTo>
                  <a:lnTo>
                    <a:pt x="996236" y="424818"/>
                  </a:lnTo>
                  <a:lnTo>
                    <a:pt x="983119" y="426799"/>
                  </a:lnTo>
                  <a:lnTo>
                    <a:pt x="970400" y="427988"/>
                  </a:lnTo>
                  <a:lnTo>
                    <a:pt x="956886" y="429177"/>
                  </a:lnTo>
                  <a:lnTo>
                    <a:pt x="942975" y="429573"/>
                  </a:lnTo>
                  <a:lnTo>
                    <a:pt x="931051" y="429573"/>
                  </a:lnTo>
                  <a:lnTo>
                    <a:pt x="923897" y="438292"/>
                  </a:lnTo>
                  <a:lnTo>
                    <a:pt x="921512" y="440669"/>
                  </a:lnTo>
                  <a:lnTo>
                    <a:pt x="920320" y="442651"/>
                  </a:lnTo>
                  <a:lnTo>
                    <a:pt x="919525" y="444632"/>
                  </a:lnTo>
                  <a:lnTo>
                    <a:pt x="918730" y="447010"/>
                  </a:lnTo>
                  <a:lnTo>
                    <a:pt x="918332" y="449784"/>
                  </a:lnTo>
                  <a:lnTo>
                    <a:pt x="917935" y="453351"/>
                  </a:lnTo>
                  <a:lnTo>
                    <a:pt x="917537" y="457710"/>
                  </a:lnTo>
                  <a:lnTo>
                    <a:pt x="917935" y="468806"/>
                  </a:lnTo>
                  <a:lnTo>
                    <a:pt x="919127" y="484657"/>
                  </a:lnTo>
                  <a:lnTo>
                    <a:pt x="921512" y="506056"/>
                  </a:lnTo>
                  <a:lnTo>
                    <a:pt x="925487" y="533400"/>
                  </a:lnTo>
                  <a:lnTo>
                    <a:pt x="803862" y="397474"/>
                  </a:lnTo>
                  <a:lnTo>
                    <a:pt x="799490" y="395493"/>
                  </a:lnTo>
                  <a:lnTo>
                    <a:pt x="785578" y="387171"/>
                  </a:lnTo>
                  <a:lnTo>
                    <a:pt x="772064" y="378849"/>
                  </a:lnTo>
                  <a:lnTo>
                    <a:pt x="759346" y="370131"/>
                  </a:lnTo>
                  <a:lnTo>
                    <a:pt x="747819" y="360223"/>
                  </a:lnTo>
                  <a:lnTo>
                    <a:pt x="736690" y="350713"/>
                  </a:lnTo>
                  <a:lnTo>
                    <a:pt x="726753" y="339617"/>
                  </a:lnTo>
                  <a:lnTo>
                    <a:pt x="717214" y="328917"/>
                  </a:lnTo>
                  <a:lnTo>
                    <a:pt x="708867" y="317425"/>
                  </a:lnTo>
                  <a:lnTo>
                    <a:pt x="701713" y="305536"/>
                  </a:lnTo>
                  <a:lnTo>
                    <a:pt x="694956" y="293251"/>
                  </a:lnTo>
                  <a:lnTo>
                    <a:pt x="689391" y="280966"/>
                  </a:lnTo>
                  <a:lnTo>
                    <a:pt x="687007" y="274626"/>
                  </a:lnTo>
                  <a:lnTo>
                    <a:pt x="684622" y="268285"/>
                  </a:lnTo>
                  <a:lnTo>
                    <a:pt x="682635" y="261548"/>
                  </a:lnTo>
                  <a:lnTo>
                    <a:pt x="681045" y="255208"/>
                  </a:lnTo>
                  <a:lnTo>
                    <a:pt x="679852" y="248471"/>
                  </a:lnTo>
                  <a:lnTo>
                    <a:pt x="678660" y="241734"/>
                  </a:lnTo>
                  <a:lnTo>
                    <a:pt x="677467" y="234997"/>
                  </a:lnTo>
                  <a:lnTo>
                    <a:pt x="676673" y="228260"/>
                  </a:lnTo>
                  <a:lnTo>
                    <a:pt x="676275" y="221524"/>
                  </a:lnTo>
                  <a:lnTo>
                    <a:pt x="676275" y="214787"/>
                  </a:lnTo>
                  <a:lnTo>
                    <a:pt x="676673" y="203294"/>
                  </a:lnTo>
                  <a:lnTo>
                    <a:pt x="677467" y="192991"/>
                  </a:lnTo>
                  <a:lnTo>
                    <a:pt x="679455" y="181895"/>
                  </a:lnTo>
                  <a:lnTo>
                    <a:pt x="681840" y="171195"/>
                  </a:lnTo>
                  <a:lnTo>
                    <a:pt x="684622" y="160892"/>
                  </a:lnTo>
                  <a:lnTo>
                    <a:pt x="688199" y="150589"/>
                  </a:lnTo>
                  <a:lnTo>
                    <a:pt x="692571" y="141078"/>
                  </a:lnTo>
                  <a:lnTo>
                    <a:pt x="696943" y="130774"/>
                  </a:lnTo>
                  <a:lnTo>
                    <a:pt x="702508" y="121660"/>
                  </a:lnTo>
                  <a:lnTo>
                    <a:pt x="708470" y="112545"/>
                  </a:lnTo>
                  <a:lnTo>
                    <a:pt x="714829" y="103431"/>
                  </a:lnTo>
                  <a:lnTo>
                    <a:pt x="721984" y="94712"/>
                  </a:lnTo>
                  <a:lnTo>
                    <a:pt x="729138" y="86390"/>
                  </a:lnTo>
                  <a:lnTo>
                    <a:pt x="737087" y="78465"/>
                  </a:lnTo>
                  <a:lnTo>
                    <a:pt x="745434" y="70143"/>
                  </a:lnTo>
                  <a:lnTo>
                    <a:pt x="754576" y="62613"/>
                  </a:lnTo>
                  <a:lnTo>
                    <a:pt x="763718" y="55480"/>
                  </a:lnTo>
                  <a:lnTo>
                    <a:pt x="773654" y="48743"/>
                  </a:lnTo>
                  <a:lnTo>
                    <a:pt x="783591" y="42403"/>
                  </a:lnTo>
                  <a:lnTo>
                    <a:pt x="793925" y="36855"/>
                  </a:lnTo>
                  <a:lnTo>
                    <a:pt x="804657" y="31307"/>
                  </a:lnTo>
                  <a:lnTo>
                    <a:pt x="815786" y="25759"/>
                  </a:lnTo>
                  <a:lnTo>
                    <a:pt x="827710" y="21003"/>
                  </a:lnTo>
                  <a:lnTo>
                    <a:pt x="839236" y="17040"/>
                  </a:lnTo>
                  <a:lnTo>
                    <a:pt x="851160" y="13078"/>
                  </a:lnTo>
                  <a:lnTo>
                    <a:pt x="863879" y="9907"/>
                  </a:lnTo>
                  <a:lnTo>
                    <a:pt x="876598" y="6737"/>
                  </a:lnTo>
                  <a:lnTo>
                    <a:pt x="889317" y="4359"/>
                  </a:lnTo>
                  <a:lnTo>
                    <a:pt x="902434" y="2378"/>
                  </a:lnTo>
                  <a:lnTo>
                    <a:pt x="915947" y="793"/>
                  </a:lnTo>
                  <a:lnTo>
                    <a:pt x="929461" y="396"/>
                  </a:lnTo>
                  <a:lnTo>
                    <a:pt x="942975"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itchFamily="2" charset="-122"/>
              </a:endParaRPr>
            </a:p>
          </p:txBody>
        </p:sp>
      </p:grpSp>
      <p:grpSp>
        <p:nvGrpSpPr>
          <p:cNvPr id="27" name="组合 26"/>
          <p:cNvGrpSpPr/>
          <p:nvPr/>
        </p:nvGrpSpPr>
        <p:grpSpPr>
          <a:xfrm>
            <a:off x="8704805" y="2440621"/>
            <a:ext cx="796226" cy="303118"/>
            <a:chOff x="8857205" y="2623503"/>
            <a:chExt cx="796226" cy="303118"/>
          </a:xfrm>
          <a:solidFill>
            <a:schemeClr val="accent1"/>
          </a:solidFill>
        </p:grpSpPr>
        <p:sp>
          <p:nvSpPr>
            <p:cNvPr id="28" name="MH_Other_1"/>
            <p:cNvSpPr/>
            <p:nvPr>
              <p:custDataLst>
                <p:tags r:id="rId8"/>
              </p:custDataLst>
            </p:nvPr>
          </p:nvSpPr>
          <p:spPr>
            <a:xfrm>
              <a:off x="8857205" y="2623503"/>
              <a:ext cx="796226" cy="303118"/>
            </a:xfrm>
            <a:prstGeom prst="ellipse">
              <a:avLst/>
            </a:prstGeom>
            <a:grp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70000" lnSpcReduction="20000"/>
            </a:bodyPr>
            <a:lstStyle/>
            <a:p>
              <a:pPr algn="ctr" eaLnBrk="1" fontAlgn="auto" hangingPunct="1">
                <a:spcBef>
                  <a:spcPts val="0"/>
                </a:spcBef>
                <a:spcAft>
                  <a:spcPts val="0"/>
                </a:spcAft>
                <a:defRPr/>
              </a:pPr>
              <a:endParaRPr lang="zh-CN" altLang="en-US" sz="1400">
                <a:solidFill>
                  <a:schemeClr val="tx1"/>
                </a:solidFill>
              </a:endParaRPr>
            </a:p>
          </p:txBody>
        </p:sp>
        <p:sp>
          <p:nvSpPr>
            <p:cNvPr id="29" name="MH_Other_3"/>
            <p:cNvSpPr/>
            <p:nvPr>
              <p:custDataLst>
                <p:tags r:id="rId9"/>
              </p:custDataLst>
            </p:nvPr>
          </p:nvSpPr>
          <p:spPr>
            <a:xfrm>
              <a:off x="9157733" y="2748723"/>
              <a:ext cx="195170" cy="45770"/>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sz="1400">
                <a:solidFill>
                  <a:schemeClr val="tx1"/>
                </a:solidFill>
              </a:endParaRPr>
            </a:p>
          </p:txBody>
        </p:sp>
        <p:sp>
          <p:nvSpPr>
            <p:cNvPr id="30" name="MH_Other_4"/>
            <p:cNvSpPr/>
            <p:nvPr>
              <p:custDataLst>
                <p:tags r:id="rId10"/>
              </p:custDataLst>
            </p:nvPr>
          </p:nvSpPr>
          <p:spPr>
            <a:xfrm>
              <a:off x="9134141" y="2743541"/>
              <a:ext cx="236622" cy="56133"/>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sz="1400">
                <a:solidFill>
                  <a:schemeClr val="tx1"/>
                </a:solidFill>
              </a:endParaRPr>
            </a:p>
          </p:txBody>
        </p:sp>
      </p:grpSp>
      <p:grpSp>
        <p:nvGrpSpPr>
          <p:cNvPr id="31" name="组合 30"/>
          <p:cNvGrpSpPr/>
          <p:nvPr/>
        </p:nvGrpSpPr>
        <p:grpSpPr>
          <a:xfrm>
            <a:off x="8800663" y="1679803"/>
            <a:ext cx="604510" cy="760818"/>
            <a:chOff x="8953063" y="1862685"/>
            <a:chExt cx="604510" cy="760818"/>
          </a:xfrm>
        </p:grpSpPr>
        <p:sp>
          <p:nvSpPr>
            <p:cNvPr id="32" name="MH_Other_2"/>
            <p:cNvSpPr/>
            <p:nvPr>
              <p:custDataLst>
                <p:tags r:id="rId6"/>
              </p:custDataLst>
            </p:nvPr>
          </p:nvSpPr>
          <p:spPr>
            <a:xfrm rot="8100000">
              <a:off x="8953063" y="1862685"/>
              <a:ext cx="604510" cy="604509"/>
            </a:xfrm>
            <a:prstGeom prst="teardrop">
              <a:avLst>
                <a:gd name="adj" fmla="val 12440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endParaRPr lang="zh-CN" altLang="en-US" sz="1400">
                <a:solidFill>
                  <a:schemeClr val="tx1"/>
                </a:solidFill>
              </a:endParaRPr>
            </a:p>
          </p:txBody>
        </p:sp>
        <p:sp>
          <p:nvSpPr>
            <p:cNvPr id="33" name="MH_Other_5"/>
            <p:cNvSpPr/>
            <p:nvPr>
              <p:custDataLst>
                <p:tags r:id="rId7"/>
              </p:custDataLst>
            </p:nvPr>
          </p:nvSpPr>
          <p:spPr>
            <a:xfrm rot="10800000">
              <a:off x="9191412" y="2512964"/>
              <a:ext cx="127811" cy="110539"/>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sz="1400">
                <a:solidFill>
                  <a:schemeClr val="tx1"/>
                </a:solidFill>
              </a:endParaRPr>
            </a:p>
          </p:txBody>
        </p:sp>
        <p:sp>
          <p:nvSpPr>
            <p:cNvPr id="34" name="KSO_Shape"/>
            <p:cNvSpPr/>
            <p:nvPr/>
          </p:nvSpPr>
          <p:spPr bwMode="auto">
            <a:xfrm>
              <a:off x="9131274" y="1997404"/>
              <a:ext cx="242356" cy="330485"/>
            </a:xfrm>
            <a:custGeom>
              <a:avLst/>
              <a:gdLst>
                <a:gd name="T0" fmla="*/ 1043490 w 1727200"/>
                <a:gd name="T1" fmla="*/ 1889661 h 2355851"/>
                <a:gd name="T2" fmla="*/ 971954 w 1727200"/>
                <a:gd name="T3" fmla="*/ 1879217 h 2355851"/>
                <a:gd name="T4" fmla="*/ 908642 w 1727200"/>
                <a:gd name="T5" fmla="*/ 1873228 h 2355851"/>
                <a:gd name="T6" fmla="*/ 805395 w 1727200"/>
                <a:gd name="T7" fmla="*/ 1891200 h 2355851"/>
                <a:gd name="T8" fmla="*/ 294377 w 1727200"/>
                <a:gd name="T9" fmla="*/ 1864112 h 2355851"/>
                <a:gd name="T10" fmla="*/ 204319 w 1727200"/>
                <a:gd name="T11" fmla="*/ 1859188 h 2355851"/>
                <a:gd name="T12" fmla="*/ 403037 w 1727200"/>
                <a:gd name="T13" fmla="*/ 1831093 h 2355851"/>
                <a:gd name="T14" fmla="*/ 385153 w 1727200"/>
                <a:gd name="T15" fmla="*/ 1875835 h 2355851"/>
                <a:gd name="T16" fmla="*/ 314255 w 1727200"/>
                <a:gd name="T17" fmla="*/ 1828555 h 2355851"/>
                <a:gd name="T18" fmla="*/ 1396680 w 1727200"/>
                <a:gd name="T19" fmla="*/ 1673890 h 2355851"/>
                <a:gd name="T20" fmla="*/ 1158484 w 1727200"/>
                <a:gd name="T21" fmla="*/ 1682254 h 2355851"/>
                <a:gd name="T22" fmla="*/ 1397000 w 1727200"/>
                <a:gd name="T23" fmla="*/ 1515868 h 2355851"/>
                <a:gd name="T24" fmla="*/ 987568 w 1727200"/>
                <a:gd name="T25" fmla="*/ 1490804 h 2355851"/>
                <a:gd name="T26" fmla="*/ 1253277 w 1727200"/>
                <a:gd name="T27" fmla="*/ 1471432 h 2355851"/>
                <a:gd name="T28" fmla="*/ 1237020 w 1727200"/>
                <a:gd name="T29" fmla="*/ 1450572 h 2355851"/>
                <a:gd name="T30" fmla="*/ 1230964 w 1727200"/>
                <a:gd name="T31" fmla="*/ 1399867 h 2355851"/>
                <a:gd name="T32" fmla="*/ 604919 w 1727200"/>
                <a:gd name="T33" fmla="*/ 1195760 h 2355851"/>
                <a:gd name="T34" fmla="*/ 622850 w 1727200"/>
                <a:gd name="T35" fmla="*/ 1257377 h 2355851"/>
                <a:gd name="T36" fmla="*/ 583786 w 1727200"/>
                <a:gd name="T37" fmla="*/ 1172011 h 2355851"/>
                <a:gd name="T38" fmla="*/ 952240 w 1727200"/>
                <a:gd name="T39" fmla="*/ 984723 h 2355851"/>
                <a:gd name="T40" fmla="*/ 1237109 w 1727200"/>
                <a:gd name="T41" fmla="*/ 829944 h 2355851"/>
                <a:gd name="T42" fmla="*/ 1296524 w 1727200"/>
                <a:gd name="T43" fmla="*/ 1344054 h 2355851"/>
                <a:gd name="T44" fmla="*/ 1222657 w 1727200"/>
                <a:gd name="T45" fmla="*/ 1307767 h 2355851"/>
                <a:gd name="T46" fmla="*/ 1156498 w 1727200"/>
                <a:gd name="T47" fmla="*/ 1377129 h 2355851"/>
                <a:gd name="T48" fmla="*/ 962517 w 1727200"/>
                <a:gd name="T49" fmla="*/ 1487272 h 2355851"/>
                <a:gd name="T50" fmla="*/ 740274 w 1727200"/>
                <a:gd name="T51" fmla="*/ 1122482 h 2355851"/>
                <a:gd name="T52" fmla="*/ 841118 w 1727200"/>
                <a:gd name="T53" fmla="*/ 781135 h 2355851"/>
                <a:gd name="T54" fmla="*/ 430898 w 1727200"/>
                <a:gd name="T55" fmla="*/ 801009 h 2355851"/>
                <a:gd name="T56" fmla="*/ 461998 w 1727200"/>
                <a:gd name="T57" fmla="*/ 1129855 h 2355851"/>
                <a:gd name="T58" fmla="*/ 426089 w 1727200"/>
                <a:gd name="T59" fmla="*/ 1378495 h 2355851"/>
                <a:gd name="T60" fmla="*/ 70855 w 1727200"/>
                <a:gd name="T61" fmla="*/ 1387478 h 2355851"/>
                <a:gd name="T62" fmla="*/ 4488 w 1727200"/>
                <a:gd name="T63" fmla="*/ 1088468 h 2355851"/>
                <a:gd name="T64" fmla="*/ 57068 w 1727200"/>
                <a:gd name="T65" fmla="*/ 810313 h 2355851"/>
                <a:gd name="T66" fmla="*/ 331509 w 1727200"/>
                <a:gd name="T67" fmla="*/ 787534 h 2355851"/>
                <a:gd name="T68" fmla="*/ 125811 w 1727200"/>
                <a:gd name="T69" fmla="*/ 501282 h 2355851"/>
                <a:gd name="T70" fmla="*/ 1024838 w 1727200"/>
                <a:gd name="T71" fmla="*/ 389600 h 2355851"/>
                <a:gd name="T72" fmla="*/ 1138915 w 1727200"/>
                <a:gd name="T73" fmla="*/ 510268 h 2355851"/>
                <a:gd name="T74" fmla="*/ 1127025 w 1727200"/>
                <a:gd name="T75" fmla="*/ 638637 h 2355851"/>
                <a:gd name="T76" fmla="*/ 1059865 w 1727200"/>
                <a:gd name="T77" fmla="*/ 727854 h 2355851"/>
                <a:gd name="T78" fmla="*/ 942253 w 1727200"/>
                <a:gd name="T79" fmla="*/ 763476 h 2355851"/>
                <a:gd name="T80" fmla="*/ 853240 w 1727200"/>
                <a:gd name="T81" fmla="*/ 625158 h 2355851"/>
                <a:gd name="T82" fmla="*/ 861595 w 1727200"/>
                <a:gd name="T83" fmla="*/ 509305 h 2355851"/>
                <a:gd name="T84" fmla="*/ 872842 w 1727200"/>
                <a:gd name="T85" fmla="*/ 486520 h 2355851"/>
                <a:gd name="T86" fmla="*/ 954142 w 1727200"/>
                <a:gd name="T87" fmla="*/ 391205 h 2355851"/>
                <a:gd name="T88" fmla="*/ 400618 w 1727200"/>
                <a:gd name="T89" fmla="*/ 437418 h 2355851"/>
                <a:gd name="T90" fmla="*/ 332958 w 1727200"/>
                <a:gd name="T91" fmla="*/ 478818 h 2355851"/>
                <a:gd name="T92" fmla="*/ 400618 w 1727200"/>
                <a:gd name="T93" fmla="*/ 536583 h 2355851"/>
                <a:gd name="T94" fmla="*/ 341295 w 1727200"/>
                <a:gd name="T95" fmla="*/ 713413 h 2355851"/>
                <a:gd name="T96" fmla="*/ 222971 w 1727200"/>
                <a:gd name="T97" fmla="*/ 739728 h 2355851"/>
                <a:gd name="T98" fmla="*/ 126131 w 1727200"/>
                <a:gd name="T99" fmla="*/ 619061 h 2355851"/>
                <a:gd name="T100" fmla="*/ 120359 w 1727200"/>
                <a:gd name="T101" fmla="*/ 525352 h 2355851"/>
                <a:gd name="T102" fmla="*/ 146013 w 1727200"/>
                <a:gd name="T103" fmla="*/ 392168 h 2355851"/>
                <a:gd name="T104" fmla="*/ 525159 w 1727200"/>
                <a:gd name="T105" fmla="*/ 97743 h 2355851"/>
                <a:gd name="T106" fmla="*/ 539603 w 1727200"/>
                <a:gd name="T107" fmla="*/ 290238 h 2355851"/>
                <a:gd name="T108" fmla="*/ 351817 w 1727200"/>
                <a:gd name="T109" fmla="*/ 148669 h 2355851"/>
                <a:gd name="T110" fmla="*/ 477009 w 1727200"/>
                <a:gd name="T111" fmla="*/ 31763 h 2355851"/>
                <a:gd name="T112" fmla="*/ 941443 w 1727200"/>
                <a:gd name="T113" fmla="*/ 76586 h 2355851"/>
                <a:gd name="T114" fmla="*/ 935336 w 1727200"/>
                <a:gd name="T115" fmla="*/ 277506 h 2355851"/>
                <a:gd name="T116" fmla="*/ 743090 w 1727200"/>
                <a:gd name="T117" fmla="*/ 361463 h 2355851"/>
                <a:gd name="T118" fmla="*/ 549880 w 1727200"/>
                <a:gd name="T119" fmla="*/ 200920 h 2355851"/>
                <a:gd name="T120" fmla="*/ 642145 w 1727200"/>
                <a:gd name="T121" fmla="*/ 29802 h 235585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727200" h="2355851">
                  <a:moveTo>
                    <a:pt x="1251043" y="2284413"/>
                  </a:moveTo>
                  <a:lnTo>
                    <a:pt x="1346200" y="2284413"/>
                  </a:lnTo>
                  <a:lnTo>
                    <a:pt x="1345016" y="2287238"/>
                  </a:lnTo>
                  <a:lnTo>
                    <a:pt x="1345410" y="2288853"/>
                  </a:lnTo>
                  <a:lnTo>
                    <a:pt x="1345410" y="2291275"/>
                  </a:lnTo>
                  <a:lnTo>
                    <a:pt x="1345805" y="2294503"/>
                  </a:lnTo>
                  <a:lnTo>
                    <a:pt x="1345410" y="2299347"/>
                  </a:lnTo>
                  <a:lnTo>
                    <a:pt x="1345016" y="2305804"/>
                  </a:lnTo>
                  <a:lnTo>
                    <a:pt x="1343831" y="2313473"/>
                  </a:lnTo>
                  <a:lnTo>
                    <a:pt x="1341857" y="2322756"/>
                  </a:lnTo>
                  <a:lnTo>
                    <a:pt x="1340278" y="2323159"/>
                  </a:lnTo>
                  <a:lnTo>
                    <a:pt x="1337908" y="2323563"/>
                  </a:lnTo>
                  <a:lnTo>
                    <a:pt x="1331986" y="2324774"/>
                  </a:lnTo>
                  <a:lnTo>
                    <a:pt x="1320930" y="2325177"/>
                  </a:lnTo>
                  <a:lnTo>
                    <a:pt x="1320535" y="2324774"/>
                  </a:lnTo>
                  <a:lnTo>
                    <a:pt x="1319746" y="2324774"/>
                  </a:lnTo>
                  <a:lnTo>
                    <a:pt x="1319351" y="2323159"/>
                  </a:lnTo>
                  <a:lnTo>
                    <a:pt x="1318561" y="2321948"/>
                  </a:lnTo>
                  <a:lnTo>
                    <a:pt x="1318166" y="2321141"/>
                  </a:lnTo>
                  <a:lnTo>
                    <a:pt x="1316982" y="2320334"/>
                  </a:lnTo>
                  <a:lnTo>
                    <a:pt x="1315008" y="2320334"/>
                  </a:lnTo>
                  <a:lnTo>
                    <a:pt x="1312639" y="2321545"/>
                  </a:lnTo>
                  <a:lnTo>
                    <a:pt x="1308295" y="2323966"/>
                  </a:lnTo>
                  <a:lnTo>
                    <a:pt x="1299214" y="2330828"/>
                  </a:lnTo>
                  <a:lnTo>
                    <a:pt x="1290133" y="2336882"/>
                  </a:lnTo>
                  <a:lnTo>
                    <a:pt x="1279867" y="2342936"/>
                  </a:lnTo>
                  <a:lnTo>
                    <a:pt x="1274339" y="2345761"/>
                  </a:lnTo>
                  <a:lnTo>
                    <a:pt x="1269601" y="2347779"/>
                  </a:lnTo>
                  <a:lnTo>
                    <a:pt x="1263678" y="2349797"/>
                  </a:lnTo>
                  <a:lnTo>
                    <a:pt x="1257756" y="2351412"/>
                  </a:lnTo>
                  <a:lnTo>
                    <a:pt x="1251833" y="2353430"/>
                  </a:lnTo>
                  <a:lnTo>
                    <a:pt x="1245516" y="2354237"/>
                  </a:lnTo>
                  <a:lnTo>
                    <a:pt x="1238803" y="2355044"/>
                  </a:lnTo>
                  <a:lnTo>
                    <a:pt x="1231696" y="2355851"/>
                  </a:lnTo>
                  <a:lnTo>
                    <a:pt x="1224589" y="2355851"/>
                  </a:lnTo>
                  <a:lnTo>
                    <a:pt x="1217087" y="2355448"/>
                  </a:lnTo>
                  <a:lnTo>
                    <a:pt x="1210770" y="2354640"/>
                  </a:lnTo>
                  <a:lnTo>
                    <a:pt x="1205637" y="2353833"/>
                  </a:lnTo>
                  <a:lnTo>
                    <a:pt x="1201688" y="2352622"/>
                  </a:lnTo>
                  <a:lnTo>
                    <a:pt x="1198135" y="2350604"/>
                  </a:lnTo>
                  <a:lnTo>
                    <a:pt x="1195766" y="2348990"/>
                  </a:lnTo>
                  <a:lnTo>
                    <a:pt x="1193791" y="2346972"/>
                  </a:lnTo>
                  <a:lnTo>
                    <a:pt x="1192607" y="2344147"/>
                  </a:lnTo>
                  <a:lnTo>
                    <a:pt x="1192212" y="2342129"/>
                  </a:lnTo>
                  <a:lnTo>
                    <a:pt x="1192607" y="2339303"/>
                  </a:lnTo>
                  <a:lnTo>
                    <a:pt x="1193397" y="2336478"/>
                  </a:lnTo>
                  <a:lnTo>
                    <a:pt x="1194976" y="2333653"/>
                  </a:lnTo>
                  <a:lnTo>
                    <a:pt x="1196555" y="2330424"/>
                  </a:lnTo>
                  <a:lnTo>
                    <a:pt x="1198924" y="2327195"/>
                  </a:lnTo>
                  <a:lnTo>
                    <a:pt x="1201688" y="2323966"/>
                  </a:lnTo>
                  <a:lnTo>
                    <a:pt x="1207216" y="2317912"/>
                  </a:lnTo>
                  <a:lnTo>
                    <a:pt x="1213928" y="2311455"/>
                  </a:lnTo>
                  <a:lnTo>
                    <a:pt x="1221825" y="2305401"/>
                  </a:lnTo>
                  <a:lnTo>
                    <a:pt x="1228932" y="2299750"/>
                  </a:lnTo>
                  <a:lnTo>
                    <a:pt x="1235645" y="2294503"/>
                  </a:lnTo>
                  <a:lnTo>
                    <a:pt x="1246305" y="2287238"/>
                  </a:lnTo>
                  <a:lnTo>
                    <a:pt x="1251043" y="2284413"/>
                  </a:lnTo>
                  <a:close/>
                  <a:moveTo>
                    <a:pt x="1054800" y="2279650"/>
                  </a:moveTo>
                  <a:lnTo>
                    <a:pt x="1150937" y="2279650"/>
                  </a:lnTo>
                  <a:lnTo>
                    <a:pt x="1149740" y="2282428"/>
                  </a:lnTo>
                  <a:lnTo>
                    <a:pt x="1150139" y="2284413"/>
                  </a:lnTo>
                  <a:lnTo>
                    <a:pt x="1150139" y="2286397"/>
                  </a:lnTo>
                  <a:lnTo>
                    <a:pt x="1150538" y="2289572"/>
                  </a:lnTo>
                  <a:lnTo>
                    <a:pt x="1150538" y="2294335"/>
                  </a:lnTo>
                  <a:lnTo>
                    <a:pt x="1149740" y="2300288"/>
                  </a:lnTo>
                  <a:lnTo>
                    <a:pt x="1148544" y="2307828"/>
                  </a:lnTo>
                  <a:lnTo>
                    <a:pt x="1146948" y="2316956"/>
                  </a:lnTo>
                  <a:lnTo>
                    <a:pt x="1144953" y="2318147"/>
                  </a:lnTo>
                  <a:lnTo>
                    <a:pt x="1142560" y="2318544"/>
                  </a:lnTo>
                  <a:lnTo>
                    <a:pt x="1136576" y="2318941"/>
                  </a:lnTo>
                  <a:lnTo>
                    <a:pt x="1125407" y="2319338"/>
                  </a:lnTo>
                  <a:lnTo>
                    <a:pt x="1125008" y="2319338"/>
                  </a:lnTo>
                  <a:lnTo>
                    <a:pt x="1124609" y="2319338"/>
                  </a:lnTo>
                  <a:lnTo>
                    <a:pt x="1123811" y="2318147"/>
                  </a:lnTo>
                  <a:lnTo>
                    <a:pt x="1123412" y="2316560"/>
                  </a:lnTo>
                  <a:lnTo>
                    <a:pt x="1122615" y="2315369"/>
                  </a:lnTo>
                  <a:lnTo>
                    <a:pt x="1121418" y="2314972"/>
                  </a:lnTo>
                  <a:lnTo>
                    <a:pt x="1119822" y="2314972"/>
                  </a:lnTo>
                  <a:lnTo>
                    <a:pt x="1117030" y="2315766"/>
                  </a:lnTo>
                  <a:lnTo>
                    <a:pt x="1113041" y="2318941"/>
                  </a:lnTo>
                  <a:lnTo>
                    <a:pt x="1103467" y="2325291"/>
                  </a:lnTo>
                  <a:lnTo>
                    <a:pt x="1094292" y="2331641"/>
                  </a:lnTo>
                  <a:lnTo>
                    <a:pt x="1083920" y="2336800"/>
                  </a:lnTo>
                  <a:lnTo>
                    <a:pt x="1079133" y="2339578"/>
                  </a:lnTo>
                  <a:lnTo>
                    <a:pt x="1073549" y="2341960"/>
                  </a:lnTo>
                  <a:lnTo>
                    <a:pt x="1067565" y="2343944"/>
                  </a:lnTo>
                  <a:lnTo>
                    <a:pt x="1061581" y="2345928"/>
                  </a:lnTo>
                  <a:lnTo>
                    <a:pt x="1055598" y="2347119"/>
                  </a:lnTo>
                  <a:lnTo>
                    <a:pt x="1049215" y="2348310"/>
                  </a:lnTo>
                  <a:lnTo>
                    <a:pt x="1042434" y="2349103"/>
                  </a:lnTo>
                  <a:lnTo>
                    <a:pt x="1035652" y="2349500"/>
                  </a:lnTo>
                  <a:lnTo>
                    <a:pt x="1028073" y="2349500"/>
                  </a:lnTo>
                  <a:lnTo>
                    <a:pt x="1020493" y="2349500"/>
                  </a:lnTo>
                  <a:lnTo>
                    <a:pt x="1014111" y="2348706"/>
                  </a:lnTo>
                  <a:lnTo>
                    <a:pt x="1008925" y="2347913"/>
                  </a:lnTo>
                  <a:lnTo>
                    <a:pt x="1004936" y="2346722"/>
                  </a:lnTo>
                  <a:lnTo>
                    <a:pt x="1001346" y="2345135"/>
                  </a:lnTo>
                  <a:lnTo>
                    <a:pt x="998952" y="2342753"/>
                  </a:lnTo>
                  <a:lnTo>
                    <a:pt x="997357" y="2341166"/>
                  </a:lnTo>
                  <a:lnTo>
                    <a:pt x="995761" y="2338785"/>
                  </a:lnTo>
                  <a:lnTo>
                    <a:pt x="995362" y="2336006"/>
                  </a:lnTo>
                  <a:lnTo>
                    <a:pt x="995761" y="2333625"/>
                  </a:lnTo>
                  <a:lnTo>
                    <a:pt x="996958" y="2330847"/>
                  </a:lnTo>
                  <a:lnTo>
                    <a:pt x="998154" y="2328069"/>
                  </a:lnTo>
                  <a:lnTo>
                    <a:pt x="999750" y="2325291"/>
                  </a:lnTo>
                  <a:lnTo>
                    <a:pt x="1002144" y="2321719"/>
                  </a:lnTo>
                  <a:lnTo>
                    <a:pt x="1004936" y="2318941"/>
                  </a:lnTo>
                  <a:lnTo>
                    <a:pt x="1010920" y="2312591"/>
                  </a:lnTo>
                  <a:lnTo>
                    <a:pt x="1017701" y="2306241"/>
                  </a:lnTo>
                  <a:lnTo>
                    <a:pt x="1025280" y="2300288"/>
                  </a:lnTo>
                  <a:lnTo>
                    <a:pt x="1032461" y="2294731"/>
                  </a:lnTo>
                  <a:lnTo>
                    <a:pt x="1039242" y="2289572"/>
                  </a:lnTo>
                  <a:lnTo>
                    <a:pt x="1050013" y="2282031"/>
                  </a:lnTo>
                  <a:lnTo>
                    <a:pt x="1054800" y="2279650"/>
                  </a:lnTo>
                  <a:close/>
                  <a:moveTo>
                    <a:pt x="214312" y="2259013"/>
                  </a:moveTo>
                  <a:lnTo>
                    <a:pt x="309863" y="2259013"/>
                  </a:lnTo>
                  <a:lnTo>
                    <a:pt x="314207" y="2261449"/>
                  </a:lnTo>
                  <a:lnTo>
                    <a:pt x="324867" y="2269161"/>
                  </a:lnTo>
                  <a:lnTo>
                    <a:pt x="331580" y="2274031"/>
                  </a:lnTo>
                  <a:lnTo>
                    <a:pt x="339082" y="2280120"/>
                  </a:lnTo>
                  <a:lnTo>
                    <a:pt x="346584" y="2286208"/>
                  </a:lnTo>
                  <a:lnTo>
                    <a:pt x="353296" y="2292703"/>
                  </a:lnTo>
                  <a:lnTo>
                    <a:pt x="359219" y="2299197"/>
                  </a:lnTo>
                  <a:lnTo>
                    <a:pt x="361982" y="2302038"/>
                  </a:lnTo>
                  <a:lnTo>
                    <a:pt x="363957" y="2305286"/>
                  </a:lnTo>
                  <a:lnTo>
                    <a:pt x="365536" y="2308127"/>
                  </a:lnTo>
                  <a:lnTo>
                    <a:pt x="367115" y="2311374"/>
                  </a:lnTo>
                  <a:lnTo>
                    <a:pt x="367905" y="2314215"/>
                  </a:lnTo>
                  <a:lnTo>
                    <a:pt x="368300" y="2316651"/>
                  </a:lnTo>
                  <a:lnTo>
                    <a:pt x="367905" y="2319492"/>
                  </a:lnTo>
                  <a:lnTo>
                    <a:pt x="367115" y="2321521"/>
                  </a:lnTo>
                  <a:lnTo>
                    <a:pt x="364746" y="2323551"/>
                  </a:lnTo>
                  <a:lnTo>
                    <a:pt x="362377" y="2325986"/>
                  </a:lnTo>
                  <a:lnTo>
                    <a:pt x="358824" y="2327204"/>
                  </a:lnTo>
                  <a:lnTo>
                    <a:pt x="354875" y="2328422"/>
                  </a:lnTo>
                  <a:lnTo>
                    <a:pt x="349742" y="2329639"/>
                  </a:lnTo>
                  <a:lnTo>
                    <a:pt x="343425" y="2330045"/>
                  </a:lnTo>
                  <a:lnTo>
                    <a:pt x="335923" y="2330451"/>
                  </a:lnTo>
                  <a:lnTo>
                    <a:pt x="328816" y="2330451"/>
                  </a:lnTo>
                  <a:lnTo>
                    <a:pt x="321709" y="2330045"/>
                  </a:lnTo>
                  <a:lnTo>
                    <a:pt x="315391" y="2329234"/>
                  </a:lnTo>
                  <a:lnTo>
                    <a:pt x="308679" y="2328016"/>
                  </a:lnTo>
                  <a:lnTo>
                    <a:pt x="302756" y="2326798"/>
                  </a:lnTo>
                  <a:lnTo>
                    <a:pt x="296834" y="2324363"/>
                  </a:lnTo>
                  <a:lnTo>
                    <a:pt x="291306" y="2322739"/>
                  </a:lnTo>
                  <a:lnTo>
                    <a:pt x="286173" y="2320304"/>
                  </a:lnTo>
                  <a:lnTo>
                    <a:pt x="281040" y="2317463"/>
                  </a:lnTo>
                  <a:lnTo>
                    <a:pt x="270774" y="2312186"/>
                  </a:lnTo>
                  <a:lnTo>
                    <a:pt x="261298" y="2305691"/>
                  </a:lnTo>
                  <a:lnTo>
                    <a:pt x="252612" y="2299197"/>
                  </a:lnTo>
                  <a:lnTo>
                    <a:pt x="248268" y="2295950"/>
                  </a:lnTo>
                  <a:lnTo>
                    <a:pt x="245504" y="2294732"/>
                  </a:lnTo>
                  <a:lnTo>
                    <a:pt x="243530" y="2294732"/>
                  </a:lnTo>
                  <a:lnTo>
                    <a:pt x="242346" y="2295544"/>
                  </a:lnTo>
                  <a:lnTo>
                    <a:pt x="241951" y="2296762"/>
                  </a:lnTo>
                  <a:lnTo>
                    <a:pt x="241556" y="2298385"/>
                  </a:lnTo>
                  <a:lnTo>
                    <a:pt x="240766" y="2299197"/>
                  </a:lnTo>
                  <a:lnTo>
                    <a:pt x="240371" y="2299603"/>
                  </a:lnTo>
                  <a:lnTo>
                    <a:pt x="239582" y="2299603"/>
                  </a:lnTo>
                  <a:lnTo>
                    <a:pt x="228526" y="2299197"/>
                  </a:lnTo>
                  <a:lnTo>
                    <a:pt x="222604" y="2298791"/>
                  </a:lnTo>
                  <a:lnTo>
                    <a:pt x="220629" y="2298385"/>
                  </a:lnTo>
                  <a:lnTo>
                    <a:pt x="219050" y="2297574"/>
                  </a:lnTo>
                  <a:lnTo>
                    <a:pt x="216681" y="2287832"/>
                  </a:lnTo>
                  <a:lnTo>
                    <a:pt x="215496" y="2280120"/>
                  </a:lnTo>
                  <a:lnTo>
                    <a:pt x="215102" y="2274031"/>
                  </a:lnTo>
                  <a:lnTo>
                    <a:pt x="215102" y="2269161"/>
                  </a:lnTo>
                  <a:lnTo>
                    <a:pt x="215102" y="2265914"/>
                  </a:lnTo>
                  <a:lnTo>
                    <a:pt x="215496" y="2263478"/>
                  </a:lnTo>
                  <a:lnTo>
                    <a:pt x="215891" y="2261449"/>
                  </a:lnTo>
                  <a:lnTo>
                    <a:pt x="214312" y="2259013"/>
                  </a:lnTo>
                  <a:close/>
                  <a:moveTo>
                    <a:pt x="387350" y="2254250"/>
                  </a:moveTo>
                  <a:lnTo>
                    <a:pt x="482901" y="2254250"/>
                  </a:lnTo>
                  <a:lnTo>
                    <a:pt x="487245" y="2257390"/>
                  </a:lnTo>
                  <a:lnTo>
                    <a:pt x="498300" y="2264453"/>
                  </a:lnTo>
                  <a:lnTo>
                    <a:pt x="505013" y="2269162"/>
                  </a:lnTo>
                  <a:lnTo>
                    <a:pt x="512120" y="2274656"/>
                  </a:lnTo>
                  <a:lnTo>
                    <a:pt x="519622" y="2280935"/>
                  </a:lnTo>
                  <a:lnTo>
                    <a:pt x="526334" y="2286821"/>
                  </a:lnTo>
                  <a:lnTo>
                    <a:pt x="532257" y="2293099"/>
                  </a:lnTo>
                  <a:lnTo>
                    <a:pt x="534626" y="2296239"/>
                  </a:lnTo>
                  <a:lnTo>
                    <a:pt x="537390" y="2299378"/>
                  </a:lnTo>
                  <a:lnTo>
                    <a:pt x="538969" y="2302125"/>
                  </a:lnTo>
                  <a:lnTo>
                    <a:pt x="540153" y="2305264"/>
                  </a:lnTo>
                  <a:lnTo>
                    <a:pt x="540943" y="2308011"/>
                  </a:lnTo>
                  <a:lnTo>
                    <a:pt x="541338" y="2310758"/>
                  </a:lnTo>
                  <a:lnTo>
                    <a:pt x="540943" y="2313113"/>
                  </a:lnTo>
                  <a:lnTo>
                    <a:pt x="539759" y="2315075"/>
                  </a:lnTo>
                  <a:lnTo>
                    <a:pt x="538179" y="2317429"/>
                  </a:lnTo>
                  <a:lnTo>
                    <a:pt x="535415" y="2318999"/>
                  </a:lnTo>
                  <a:lnTo>
                    <a:pt x="532257" y="2320569"/>
                  </a:lnTo>
                  <a:lnTo>
                    <a:pt x="527913" y="2321746"/>
                  </a:lnTo>
                  <a:lnTo>
                    <a:pt x="523175" y="2322923"/>
                  </a:lnTo>
                  <a:lnTo>
                    <a:pt x="516858" y="2323315"/>
                  </a:lnTo>
                  <a:lnTo>
                    <a:pt x="509356" y="2324100"/>
                  </a:lnTo>
                  <a:lnTo>
                    <a:pt x="501459" y="2324100"/>
                  </a:lnTo>
                  <a:lnTo>
                    <a:pt x="494747" y="2323315"/>
                  </a:lnTo>
                  <a:lnTo>
                    <a:pt x="488034" y="2322531"/>
                  </a:lnTo>
                  <a:lnTo>
                    <a:pt x="481717" y="2321353"/>
                  </a:lnTo>
                  <a:lnTo>
                    <a:pt x="476189" y="2319784"/>
                  </a:lnTo>
                  <a:lnTo>
                    <a:pt x="470267" y="2318214"/>
                  </a:lnTo>
                  <a:lnTo>
                    <a:pt x="464344" y="2315860"/>
                  </a:lnTo>
                  <a:lnTo>
                    <a:pt x="459211" y="2313897"/>
                  </a:lnTo>
                  <a:lnTo>
                    <a:pt x="453683" y="2311543"/>
                  </a:lnTo>
                  <a:lnTo>
                    <a:pt x="443812" y="2306049"/>
                  </a:lnTo>
                  <a:lnTo>
                    <a:pt x="434336" y="2299770"/>
                  </a:lnTo>
                  <a:lnTo>
                    <a:pt x="425255" y="2293099"/>
                  </a:lnTo>
                  <a:lnTo>
                    <a:pt x="420911" y="2290745"/>
                  </a:lnTo>
                  <a:lnTo>
                    <a:pt x="418542" y="2289175"/>
                  </a:lnTo>
                  <a:lnTo>
                    <a:pt x="416963" y="2289175"/>
                  </a:lnTo>
                  <a:lnTo>
                    <a:pt x="415778" y="2289960"/>
                  </a:lnTo>
                  <a:lnTo>
                    <a:pt x="415384" y="2291530"/>
                  </a:lnTo>
                  <a:lnTo>
                    <a:pt x="414199" y="2292707"/>
                  </a:lnTo>
                  <a:lnTo>
                    <a:pt x="413409" y="2293492"/>
                  </a:lnTo>
                  <a:lnTo>
                    <a:pt x="413015" y="2293884"/>
                  </a:lnTo>
                  <a:lnTo>
                    <a:pt x="412620" y="2293884"/>
                  </a:lnTo>
                  <a:lnTo>
                    <a:pt x="401959" y="2293492"/>
                  </a:lnTo>
                  <a:lnTo>
                    <a:pt x="396036" y="2293099"/>
                  </a:lnTo>
                  <a:lnTo>
                    <a:pt x="393273" y="2292315"/>
                  </a:lnTo>
                  <a:lnTo>
                    <a:pt x="391693" y="2291922"/>
                  </a:lnTo>
                  <a:lnTo>
                    <a:pt x="390114" y="2282504"/>
                  </a:lnTo>
                  <a:lnTo>
                    <a:pt x="388929" y="2275048"/>
                  </a:lnTo>
                  <a:lnTo>
                    <a:pt x="388140" y="2269162"/>
                  </a:lnTo>
                  <a:lnTo>
                    <a:pt x="388140" y="2264845"/>
                  </a:lnTo>
                  <a:lnTo>
                    <a:pt x="388534" y="2261314"/>
                  </a:lnTo>
                  <a:lnTo>
                    <a:pt x="388534" y="2258959"/>
                  </a:lnTo>
                  <a:lnTo>
                    <a:pt x="388929" y="2257390"/>
                  </a:lnTo>
                  <a:lnTo>
                    <a:pt x="387350" y="2254250"/>
                  </a:lnTo>
                  <a:close/>
                  <a:moveTo>
                    <a:pt x="1427162" y="1922463"/>
                  </a:moveTo>
                  <a:lnTo>
                    <a:pt x="1564119" y="1922463"/>
                  </a:lnTo>
                  <a:lnTo>
                    <a:pt x="1564119" y="1952298"/>
                  </a:lnTo>
                  <a:lnTo>
                    <a:pt x="1564515" y="1953094"/>
                  </a:lnTo>
                  <a:lnTo>
                    <a:pt x="1565306" y="1953889"/>
                  </a:lnTo>
                  <a:lnTo>
                    <a:pt x="1567285" y="1955083"/>
                  </a:lnTo>
                  <a:lnTo>
                    <a:pt x="1569265" y="1955878"/>
                  </a:lnTo>
                  <a:lnTo>
                    <a:pt x="1571640" y="1956674"/>
                  </a:lnTo>
                  <a:lnTo>
                    <a:pt x="1575994" y="1957071"/>
                  </a:lnTo>
                  <a:lnTo>
                    <a:pt x="1580744" y="1957469"/>
                  </a:lnTo>
                  <a:lnTo>
                    <a:pt x="1585494" y="1957071"/>
                  </a:lnTo>
                  <a:lnTo>
                    <a:pt x="1589452" y="1956674"/>
                  </a:lnTo>
                  <a:lnTo>
                    <a:pt x="1592618" y="1955878"/>
                  </a:lnTo>
                  <a:lnTo>
                    <a:pt x="1594993" y="1955083"/>
                  </a:lnTo>
                  <a:lnTo>
                    <a:pt x="1596577" y="1953889"/>
                  </a:lnTo>
                  <a:lnTo>
                    <a:pt x="1597368" y="1953094"/>
                  </a:lnTo>
                  <a:lnTo>
                    <a:pt x="1598160" y="1952298"/>
                  </a:lnTo>
                  <a:lnTo>
                    <a:pt x="1598160" y="1922463"/>
                  </a:lnTo>
                  <a:lnTo>
                    <a:pt x="1727200" y="1922463"/>
                  </a:lnTo>
                  <a:lnTo>
                    <a:pt x="1727200" y="2064079"/>
                  </a:lnTo>
                  <a:lnTo>
                    <a:pt x="1727200" y="2066863"/>
                  </a:lnTo>
                  <a:lnTo>
                    <a:pt x="1726804" y="2070045"/>
                  </a:lnTo>
                  <a:lnTo>
                    <a:pt x="1726013" y="2072830"/>
                  </a:lnTo>
                  <a:lnTo>
                    <a:pt x="1725221" y="2075615"/>
                  </a:lnTo>
                  <a:lnTo>
                    <a:pt x="1724034" y="2078001"/>
                  </a:lnTo>
                  <a:lnTo>
                    <a:pt x="1722450" y="2080388"/>
                  </a:lnTo>
                  <a:lnTo>
                    <a:pt x="1720471" y="2083173"/>
                  </a:lnTo>
                  <a:lnTo>
                    <a:pt x="1718888" y="2085162"/>
                  </a:lnTo>
                  <a:lnTo>
                    <a:pt x="1716909" y="2086753"/>
                  </a:lnTo>
                  <a:lnTo>
                    <a:pt x="1714138" y="2088742"/>
                  </a:lnTo>
                  <a:lnTo>
                    <a:pt x="1711763" y="2090333"/>
                  </a:lnTo>
                  <a:lnTo>
                    <a:pt x="1709388" y="2091526"/>
                  </a:lnTo>
                  <a:lnTo>
                    <a:pt x="1706617" y="2092322"/>
                  </a:lnTo>
                  <a:lnTo>
                    <a:pt x="1703846" y="2093118"/>
                  </a:lnTo>
                  <a:lnTo>
                    <a:pt x="1700680" y="2093515"/>
                  </a:lnTo>
                  <a:lnTo>
                    <a:pt x="1697513" y="2093913"/>
                  </a:lnTo>
                  <a:lnTo>
                    <a:pt x="1456849" y="2093913"/>
                  </a:lnTo>
                  <a:lnTo>
                    <a:pt x="1454078" y="2093515"/>
                  </a:lnTo>
                  <a:lnTo>
                    <a:pt x="1451308" y="2093118"/>
                  </a:lnTo>
                  <a:lnTo>
                    <a:pt x="1448141" y="2092322"/>
                  </a:lnTo>
                  <a:lnTo>
                    <a:pt x="1445766" y="2091526"/>
                  </a:lnTo>
                  <a:lnTo>
                    <a:pt x="1442995" y="2090333"/>
                  </a:lnTo>
                  <a:lnTo>
                    <a:pt x="1440620" y="2088742"/>
                  </a:lnTo>
                  <a:lnTo>
                    <a:pt x="1438245" y="2086753"/>
                  </a:lnTo>
                  <a:lnTo>
                    <a:pt x="1435870" y="2085162"/>
                  </a:lnTo>
                  <a:lnTo>
                    <a:pt x="1434287" y="2083173"/>
                  </a:lnTo>
                  <a:lnTo>
                    <a:pt x="1432308" y="2080388"/>
                  </a:lnTo>
                  <a:lnTo>
                    <a:pt x="1431120" y="2078001"/>
                  </a:lnTo>
                  <a:lnTo>
                    <a:pt x="1429537" y="2075615"/>
                  </a:lnTo>
                  <a:lnTo>
                    <a:pt x="1428745" y="2072830"/>
                  </a:lnTo>
                  <a:lnTo>
                    <a:pt x="1427954" y="2070045"/>
                  </a:lnTo>
                  <a:lnTo>
                    <a:pt x="1427558" y="2066863"/>
                  </a:lnTo>
                  <a:lnTo>
                    <a:pt x="1427162" y="2064079"/>
                  </a:lnTo>
                  <a:lnTo>
                    <a:pt x="1427162" y="1922463"/>
                  </a:lnTo>
                  <a:close/>
                  <a:moveTo>
                    <a:pt x="1456849" y="1844675"/>
                  </a:moveTo>
                  <a:lnTo>
                    <a:pt x="1697513" y="1844675"/>
                  </a:lnTo>
                  <a:lnTo>
                    <a:pt x="1700680" y="1845074"/>
                  </a:lnTo>
                  <a:lnTo>
                    <a:pt x="1703846" y="1845474"/>
                  </a:lnTo>
                  <a:lnTo>
                    <a:pt x="1706617" y="1845873"/>
                  </a:lnTo>
                  <a:lnTo>
                    <a:pt x="1709388" y="1847071"/>
                  </a:lnTo>
                  <a:lnTo>
                    <a:pt x="1711763" y="1848269"/>
                  </a:lnTo>
                  <a:lnTo>
                    <a:pt x="1714138" y="1849467"/>
                  </a:lnTo>
                  <a:lnTo>
                    <a:pt x="1716909" y="1851463"/>
                  </a:lnTo>
                  <a:lnTo>
                    <a:pt x="1718888" y="1853460"/>
                  </a:lnTo>
                  <a:lnTo>
                    <a:pt x="1720471" y="1855457"/>
                  </a:lnTo>
                  <a:lnTo>
                    <a:pt x="1722450" y="1858252"/>
                  </a:lnTo>
                  <a:lnTo>
                    <a:pt x="1724034" y="1860248"/>
                  </a:lnTo>
                  <a:lnTo>
                    <a:pt x="1725221" y="1863044"/>
                  </a:lnTo>
                  <a:lnTo>
                    <a:pt x="1726013" y="1865839"/>
                  </a:lnTo>
                  <a:lnTo>
                    <a:pt x="1726804" y="1868634"/>
                  </a:lnTo>
                  <a:lnTo>
                    <a:pt x="1727200" y="1871828"/>
                  </a:lnTo>
                  <a:lnTo>
                    <a:pt x="1727200" y="1874624"/>
                  </a:lnTo>
                  <a:lnTo>
                    <a:pt x="1727200" y="1909763"/>
                  </a:lnTo>
                  <a:lnTo>
                    <a:pt x="1427162" y="1909763"/>
                  </a:lnTo>
                  <a:lnTo>
                    <a:pt x="1427162" y="1874624"/>
                  </a:lnTo>
                  <a:lnTo>
                    <a:pt x="1427558" y="1871828"/>
                  </a:lnTo>
                  <a:lnTo>
                    <a:pt x="1427954" y="1868634"/>
                  </a:lnTo>
                  <a:lnTo>
                    <a:pt x="1428745" y="1865839"/>
                  </a:lnTo>
                  <a:lnTo>
                    <a:pt x="1429537" y="1863044"/>
                  </a:lnTo>
                  <a:lnTo>
                    <a:pt x="1431120" y="1860248"/>
                  </a:lnTo>
                  <a:lnTo>
                    <a:pt x="1432308" y="1858252"/>
                  </a:lnTo>
                  <a:lnTo>
                    <a:pt x="1434287" y="1855457"/>
                  </a:lnTo>
                  <a:lnTo>
                    <a:pt x="1435870" y="1853460"/>
                  </a:lnTo>
                  <a:lnTo>
                    <a:pt x="1438245" y="1851463"/>
                  </a:lnTo>
                  <a:lnTo>
                    <a:pt x="1440620" y="1849467"/>
                  </a:lnTo>
                  <a:lnTo>
                    <a:pt x="1442995" y="1848269"/>
                  </a:lnTo>
                  <a:lnTo>
                    <a:pt x="1445766" y="1847071"/>
                  </a:lnTo>
                  <a:lnTo>
                    <a:pt x="1448141" y="1845873"/>
                  </a:lnTo>
                  <a:lnTo>
                    <a:pt x="1451308" y="1845474"/>
                  </a:lnTo>
                  <a:lnTo>
                    <a:pt x="1454078" y="1845074"/>
                  </a:lnTo>
                  <a:lnTo>
                    <a:pt x="1456849" y="1844675"/>
                  </a:lnTo>
                  <a:close/>
                  <a:moveTo>
                    <a:pt x="1220993" y="1843629"/>
                  </a:moveTo>
                  <a:lnTo>
                    <a:pt x="1221192" y="1843629"/>
                  </a:lnTo>
                  <a:lnTo>
                    <a:pt x="1221390" y="1843670"/>
                  </a:lnTo>
                  <a:lnTo>
                    <a:pt x="1221398" y="1844027"/>
                  </a:lnTo>
                  <a:lnTo>
                    <a:pt x="1221390" y="1844026"/>
                  </a:lnTo>
                  <a:lnTo>
                    <a:pt x="1220993" y="1843629"/>
                  </a:lnTo>
                  <a:close/>
                  <a:moveTo>
                    <a:pt x="1620838" y="1724025"/>
                  </a:moveTo>
                  <a:lnTo>
                    <a:pt x="1620444" y="1728788"/>
                  </a:lnTo>
                  <a:lnTo>
                    <a:pt x="1618474" y="1739503"/>
                  </a:lnTo>
                  <a:lnTo>
                    <a:pt x="1615321" y="1755775"/>
                  </a:lnTo>
                  <a:lnTo>
                    <a:pt x="1612956" y="1764903"/>
                  </a:lnTo>
                  <a:lnTo>
                    <a:pt x="1610197" y="1774031"/>
                  </a:lnTo>
                  <a:lnTo>
                    <a:pt x="1607439" y="1783556"/>
                  </a:lnTo>
                  <a:lnTo>
                    <a:pt x="1603498" y="1792685"/>
                  </a:lnTo>
                  <a:lnTo>
                    <a:pt x="1599557" y="1801019"/>
                  </a:lnTo>
                  <a:lnTo>
                    <a:pt x="1595222" y="1808560"/>
                  </a:lnTo>
                  <a:lnTo>
                    <a:pt x="1592857" y="1812528"/>
                  </a:lnTo>
                  <a:lnTo>
                    <a:pt x="1589704" y="1815306"/>
                  </a:lnTo>
                  <a:lnTo>
                    <a:pt x="1587340" y="1818481"/>
                  </a:lnTo>
                  <a:lnTo>
                    <a:pt x="1584187" y="1820466"/>
                  </a:lnTo>
                  <a:lnTo>
                    <a:pt x="1581428" y="1822450"/>
                  </a:lnTo>
                  <a:lnTo>
                    <a:pt x="1577881" y="1824435"/>
                  </a:lnTo>
                  <a:lnTo>
                    <a:pt x="1574728" y="1825228"/>
                  </a:lnTo>
                  <a:lnTo>
                    <a:pt x="1571181" y="1825625"/>
                  </a:lnTo>
                  <a:lnTo>
                    <a:pt x="1567240" y="1825625"/>
                  </a:lnTo>
                  <a:lnTo>
                    <a:pt x="1563299" y="1825625"/>
                  </a:lnTo>
                  <a:lnTo>
                    <a:pt x="1560147" y="1824831"/>
                  </a:lnTo>
                  <a:lnTo>
                    <a:pt x="1556994" y="1824038"/>
                  </a:lnTo>
                  <a:lnTo>
                    <a:pt x="1554235" y="1822450"/>
                  </a:lnTo>
                  <a:lnTo>
                    <a:pt x="1551476" y="1821260"/>
                  </a:lnTo>
                  <a:lnTo>
                    <a:pt x="1549506" y="1819672"/>
                  </a:lnTo>
                  <a:lnTo>
                    <a:pt x="1547929" y="1817688"/>
                  </a:lnTo>
                  <a:lnTo>
                    <a:pt x="1546353" y="1815306"/>
                  </a:lnTo>
                  <a:lnTo>
                    <a:pt x="1544777" y="1812925"/>
                  </a:lnTo>
                  <a:lnTo>
                    <a:pt x="1543988" y="1810544"/>
                  </a:lnTo>
                  <a:lnTo>
                    <a:pt x="1543200" y="1807369"/>
                  </a:lnTo>
                  <a:lnTo>
                    <a:pt x="1542412" y="1800622"/>
                  </a:lnTo>
                  <a:lnTo>
                    <a:pt x="1542018" y="1793478"/>
                  </a:lnTo>
                  <a:lnTo>
                    <a:pt x="1542018" y="1789906"/>
                  </a:lnTo>
                  <a:lnTo>
                    <a:pt x="1542018" y="1786731"/>
                  </a:lnTo>
                  <a:lnTo>
                    <a:pt x="1541624" y="1784350"/>
                  </a:lnTo>
                  <a:lnTo>
                    <a:pt x="1540836" y="1781969"/>
                  </a:lnTo>
                  <a:lnTo>
                    <a:pt x="1540047" y="1780381"/>
                  </a:lnTo>
                  <a:lnTo>
                    <a:pt x="1539259" y="1779191"/>
                  </a:lnTo>
                  <a:lnTo>
                    <a:pt x="1538077" y="1778397"/>
                  </a:lnTo>
                  <a:lnTo>
                    <a:pt x="1536895" y="1778000"/>
                  </a:lnTo>
                  <a:lnTo>
                    <a:pt x="1535712" y="1778000"/>
                  </a:lnTo>
                  <a:lnTo>
                    <a:pt x="1534924" y="1778397"/>
                  </a:lnTo>
                  <a:lnTo>
                    <a:pt x="1534136" y="1778794"/>
                  </a:lnTo>
                  <a:lnTo>
                    <a:pt x="1532954" y="1779985"/>
                  </a:lnTo>
                  <a:lnTo>
                    <a:pt x="1532165" y="1781572"/>
                  </a:lnTo>
                  <a:lnTo>
                    <a:pt x="1531377" y="1783556"/>
                  </a:lnTo>
                  <a:lnTo>
                    <a:pt x="1530983" y="1785541"/>
                  </a:lnTo>
                  <a:lnTo>
                    <a:pt x="1530589" y="1787922"/>
                  </a:lnTo>
                  <a:lnTo>
                    <a:pt x="1530195" y="1790700"/>
                  </a:lnTo>
                  <a:lnTo>
                    <a:pt x="1529407" y="1793875"/>
                  </a:lnTo>
                  <a:lnTo>
                    <a:pt x="1528224" y="1797447"/>
                  </a:lnTo>
                  <a:lnTo>
                    <a:pt x="1526648" y="1801019"/>
                  </a:lnTo>
                  <a:lnTo>
                    <a:pt x="1522313" y="1808163"/>
                  </a:lnTo>
                  <a:lnTo>
                    <a:pt x="1517584" y="1814513"/>
                  </a:lnTo>
                  <a:lnTo>
                    <a:pt x="1515613" y="1817291"/>
                  </a:lnTo>
                  <a:lnTo>
                    <a:pt x="1513643" y="1818878"/>
                  </a:lnTo>
                  <a:lnTo>
                    <a:pt x="1512066" y="1820069"/>
                  </a:lnTo>
                  <a:lnTo>
                    <a:pt x="1510096" y="1820069"/>
                  </a:lnTo>
                  <a:lnTo>
                    <a:pt x="1509307" y="1820069"/>
                  </a:lnTo>
                  <a:lnTo>
                    <a:pt x="1508913" y="1819275"/>
                  </a:lnTo>
                  <a:lnTo>
                    <a:pt x="1508125" y="1817688"/>
                  </a:lnTo>
                  <a:lnTo>
                    <a:pt x="1508125" y="1814116"/>
                  </a:lnTo>
                  <a:lnTo>
                    <a:pt x="1508125" y="1809353"/>
                  </a:lnTo>
                  <a:lnTo>
                    <a:pt x="1509307" y="1797844"/>
                  </a:lnTo>
                  <a:lnTo>
                    <a:pt x="1510096" y="1785144"/>
                  </a:lnTo>
                  <a:lnTo>
                    <a:pt x="1510490" y="1772047"/>
                  </a:lnTo>
                  <a:lnTo>
                    <a:pt x="1511278" y="1759744"/>
                  </a:lnTo>
                  <a:lnTo>
                    <a:pt x="1512854" y="1749028"/>
                  </a:lnTo>
                  <a:lnTo>
                    <a:pt x="1513643" y="1743869"/>
                  </a:lnTo>
                  <a:lnTo>
                    <a:pt x="1514825" y="1739503"/>
                  </a:lnTo>
                  <a:lnTo>
                    <a:pt x="1516401" y="1736328"/>
                  </a:lnTo>
                  <a:lnTo>
                    <a:pt x="1517978" y="1733550"/>
                  </a:lnTo>
                  <a:lnTo>
                    <a:pt x="1519554" y="1732360"/>
                  </a:lnTo>
                  <a:lnTo>
                    <a:pt x="1520736" y="1731963"/>
                  </a:lnTo>
                  <a:lnTo>
                    <a:pt x="1521919" y="1731169"/>
                  </a:lnTo>
                  <a:lnTo>
                    <a:pt x="1523101" y="1731169"/>
                  </a:lnTo>
                  <a:lnTo>
                    <a:pt x="1620838" y="1724025"/>
                  </a:lnTo>
                  <a:close/>
                  <a:moveTo>
                    <a:pt x="741170" y="1477566"/>
                  </a:moveTo>
                  <a:lnTo>
                    <a:pt x="739191" y="1478360"/>
                  </a:lnTo>
                  <a:lnTo>
                    <a:pt x="735628" y="1479154"/>
                  </a:lnTo>
                  <a:lnTo>
                    <a:pt x="731273" y="1478757"/>
                  </a:lnTo>
                  <a:lnTo>
                    <a:pt x="729690" y="1480345"/>
                  </a:lnTo>
                  <a:lnTo>
                    <a:pt x="728898" y="1481535"/>
                  </a:lnTo>
                  <a:lnTo>
                    <a:pt x="728502" y="1483123"/>
                  </a:lnTo>
                  <a:lnTo>
                    <a:pt x="728898" y="1485107"/>
                  </a:lnTo>
                  <a:lnTo>
                    <a:pt x="730086" y="1486695"/>
                  </a:lnTo>
                  <a:lnTo>
                    <a:pt x="731669" y="1487885"/>
                  </a:lnTo>
                  <a:lnTo>
                    <a:pt x="734440" y="1489076"/>
                  </a:lnTo>
                  <a:lnTo>
                    <a:pt x="737607" y="1489870"/>
                  </a:lnTo>
                  <a:lnTo>
                    <a:pt x="740774" y="1489076"/>
                  </a:lnTo>
                  <a:lnTo>
                    <a:pt x="743546" y="1487885"/>
                  </a:lnTo>
                  <a:lnTo>
                    <a:pt x="745525" y="1487091"/>
                  </a:lnTo>
                  <a:lnTo>
                    <a:pt x="747504" y="1485901"/>
                  </a:lnTo>
                  <a:lnTo>
                    <a:pt x="748692" y="1484313"/>
                  </a:lnTo>
                  <a:lnTo>
                    <a:pt x="749088" y="1483123"/>
                  </a:lnTo>
                  <a:lnTo>
                    <a:pt x="749484" y="1481932"/>
                  </a:lnTo>
                  <a:lnTo>
                    <a:pt x="749880" y="1481138"/>
                  </a:lnTo>
                  <a:lnTo>
                    <a:pt x="749484" y="1480345"/>
                  </a:lnTo>
                  <a:lnTo>
                    <a:pt x="748692" y="1479551"/>
                  </a:lnTo>
                  <a:lnTo>
                    <a:pt x="747900" y="1478757"/>
                  </a:lnTo>
                  <a:lnTo>
                    <a:pt x="746713" y="1478360"/>
                  </a:lnTo>
                  <a:lnTo>
                    <a:pt x="744733" y="1477566"/>
                  </a:lnTo>
                  <a:lnTo>
                    <a:pt x="743150" y="1477566"/>
                  </a:lnTo>
                  <a:lnTo>
                    <a:pt x="741170" y="1477566"/>
                  </a:lnTo>
                  <a:close/>
                  <a:moveTo>
                    <a:pt x="770069" y="1446213"/>
                  </a:moveTo>
                  <a:lnTo>
                    <a:pt x="773236" y="1446213"/>
                  </a:lnTo>
                  <a:lnTo>
                    <a:pt x="775612" y="1446213"/>
                  </a:lnTo>
                  <a:lnTo>
                    <a:pt x="777195" y="1446610"/>
                  </a:lnTo>
                  <a:lnTo>
                    <a:pt x="778383" y="1447404"/>
                  </a:lnTo>
                  <a:lnTo>
                    <a:pt x="779175" y="1448198"/>
                  </a:lnTo>
                  <a:lnTo>
                    <a:pt x="779175" y="1448991"/>
                  </a:lnTo>
                  <a:lnTo>
                    <a:pt x="779175" y="1450182"/>
                  </a:lnTo>
                  <a:lnTo>
                    <a:pt x="782342" y="1451373"/>
                  </a:lnTo>
                  <a:lnTo>
                    <a:pt x="784717" y="1452166"/>
                  </a:lnTo>
                  <a:lnTo>
                    <a:pt x="787092" y="1453357"/>
                  </a:lnTo>
                  <a:lnTo>
                    <a:pt x="788280" y="1455341"/>
                  </a:lnTo>
                  <a:lnTo>
                    <a:pt x="822325" y="1543051"/>
                  </a:lnTo>
                  <a:lnTo>
                    <a:pt x="818366" y="1543448"/>
                  </a:lnTo>
                  <a:lnTo>
                    <a:pt x="809261" y="1544639"/>
                  </a:lnTo>
                  <a:lnTo>
                    <a:pt x="795406" y="1546623"/>
                  </a:lnTo>
                  <a:lnTo>
                    <a:pt x="787488" y="1547020"/>
                  </a:lnTo>
                  <a:lnTo>
                    <a:pt x="778779" y="1547417"/>
                  </a:lnTo>
                  <a:lnTo>
                    <a:pt x="776403" y="1549798"/>
                  </a:lnTo>
                  <a:lnTo>
                    <a:pt x="773632" y="1552973"/>
                  </a:lnTo>
                  <a:lnTo>
                    <a:pt x="770069" y="1554957"/>
                  </a:lnTo>
                  <a:lnTo>
                    <a:pt x="766902" y="1557339"/>
                  </a:lnTo>
                  <a:lnTo>
                    <a:pt x="758589" y="1561704"/>
                  </a:lnTo>
                  <a:lnTo>
                    <a:pt x="749880" y="1564879"/>
                  </a:lnTo>
                  <a:lnTo>
                    <a:pt x="741170" y="1568054"/>
                  </a:lnTo>
                  <a:lnTo>
                    <a:pt x="731273" y="1570435"/>
                  </a:lnTo>
                  <a:lnTo>
                    <a:pt x="721772" y="1572420"/>
                  </a:lnTo>
                  <a:lnTo>
                    <a:pt x="712271" y="1574404"/>
                  </a:lnTo>
                  <a:lnTo>
                    <a:pt x="702770" y="1575595"/>
                  </a:lnTo>
                  <a:lnTo>
                    <a:pt x="694061" y="1576389"/>
                  </a:lnTo>
                  <a:lnTo>
                    <a:pt x="679414" y="1577579"/>
                  </a:lnTo>
                  <a:lnTo>
                    <a:pt x="668725" y="1577976"/>
                  </a:lnTo>
                  <a:lnTo>
                    <a:pt x="665162" y="1577976"/>
                  </a:lnTo>
                  <a:lnTo>
                    <a:pt x="672288" y="1466454"/>
                  </a:lnTo>
                  <a:lnTo>
                    <a:pt x="672684" y="1464073"/>
                  </a:lnTo>
                  <a:lnTo>
                    <a:pt x="673079" y="1462485"/>
                  </a:lnTo>
                  <a:lnTo>
                    <a:pt x="673871" y="1460898"/>
                  </a:lnTo>
                  <a:lnTo>
                    <a:pt x="675059" y="1459707"/>
                  </a:lnTo>
                  <a:lnTo>
                    <a:pt x="676642" y="1458516"/>
                  </a:lnTo>
                  <a:lnTo>
                    <a:pt x="678622" y="1456929"/>
                  </a:lnTo>
                  <a:lnTo>
                    <a:pt x="682581" y="1454944"/>
                  </a:lnTo>
                  <a:lnTo>
                    <a:pt x="687727" y="1453357"/>
                  </a:lnTo>
                  <a:lnTo>
                    <a:pt x="693269" y="1452166"/>
                  </a:lnTo>
                  <a:lnTo>
                    <a:pt x="699999" y="1451373"/>
                  </a:lnTo>
                  <a:lnTo>
                    <a:pt x="706729" y="1450182"/>
                  </a:lnTo>
                  <a:lnTo>
                    <a:pt x="721772" y="1449388"/>
                  </a:lnTo>
                  <a:lnTo>
                    <a:pt x="737212" y="1448594"/>
                  </a:lnTo>
                  <a:lnTo>
                    <a:pt x="752255" y="1447801"/>
                  </a:lnTo>
                  <a:lnTo>
                    <a:pt x="759777" y="1447404"/>
                  </a:lnTo>
                  <a:lnTo>
                    <a:pt x="766506" y="1446610"/>
                  </a:lnTo>
                  <a:lnTo>
                    <a:pt x="770069" y="1446213"/>
                  </a:lnTo>
                  <a:close/>
                  <a:moveTo>
                    <a:pt x="59062" y="1431772"/>
                  </a:moveTo>
                  <a:lnTo>
                    <a:pt x="61440" y="1459148"/>
                  </a:lnTo>
                  <a:lnTo>
                    <a:pt x="192645" y="1469067"/>
                  </a:lnTo>
                  <a:lnTo>
                    <a:pt x="59062" y="1431772"/>
                  </a:lnTo>
                  <a:close/>
                  <a:moveTo>
                    <a:pt x="1076062" y="950913"/>
                  </a:moveTo>
                  <a:lnTo>
                    <a:pt x="1080032" y="951310"/>
                  </a:lnTo>
                  <a:lnTo>
                    <a:pt x="1083606" y="951707"/>
                  </a:lnTo>
                  <a:lnTo>
                    <a:pt x="1083606" y="952104"/>
                  </a:lnTo>
                  <a:lnTo>
                    <a:pt x="1084400" y="952502"/>
                  </a:lnTo>
                  <a:lnTo>
                    <a:pt x="1087974" y="954487"/>
                  </a:lnTo>
                  <a:lnTo>
                    <a:pt x="1093136" y="957267"/>
                  </a:lnTo>
                  <a:lnTo>
                    <a:pt x="1100283" y="960444"/>
                  </a:lnTo>
                  <a:lnTo>
                    <a:pt x="1093930" y="1312288"/>
                  </a:lnTo>
                  <a:lnTo>
                    <a:pt x="1134431" y="1020408"/>
                  </a:lnTo>
                  <a:lnTo>
                    <a:pt x="1128078" y="998170"/>
                  </a:lnTo>
                  <a:lnTo>
                    <a:pt x="1141975" y="972357"/>
                  </a:lnTo>
                  <a:lnTo>
                    <a:pt x="1175726" y="972754"/>
                  </a:lnTo>
                  <a:lnTo>
                    <a:pt x="1190418" y="998170"/>
                  </a:lnTo>
                  <a:lnTo>
                    <a:pt x="1182874" y="1017231"/>
                  </a:lnTo>
                  <a:lnTo>
                    <a:pt x="1177315" y="1217775"/>
                  </a:lnTo>
                  <a:lnTo>
                    <a:pt x="1165800" y="1329364"/>
                  </a:lnTo>
                  <a:lnTo>
                    <a:pt x="1283333" y="956076"/>
                  </a:lnTo>
                  <a:lnTo>
                    <a:pt x="1317084" y="953296"/>
                  </a:lnTo>
                  <a:lnTo>
                    <a:pt x="1339717" y="952104"/>
                  </a:lnTo>
                  <a:lnTo>
                    <a:pt x="1347261" y="951707"/>
                  </a:lnTo>
                  <a:lnTo>
                    <a:pt x="1351232" y="951707"/>
                  </a:lnTo>
                  <a:lnTo>
                    <a:pt x="1365129" y="954090"/>
                  </a:lnTo>
                  <a:lnTo>
                    <a:pt x="1378630" y="957664"/>
                  </a:lnTo>
                  <a:lnTo>
                    <a:pt x="1392130" y="960444"/>
                  </a:lnTo>
                  <a:lnTo>
                    <a:pt x="1405234" y="964415"/>
                  </a:lnTo>
                  <a:lnTo>
                    <a:pt x="1418337" y="967592"/>
                  </a:lnTo>
                  <a:lnTo>
                    <a:pt x="1430249" y="971960"/>
                  </a:lnTo>
                  <a:lnTo>
                    <a:pt x="1442558" y="975534"/>
                  </a:lnTo>
                  <a:lnTo>
                    <a:pt x="1454073" y="979903"/>
                  </a:lnTo>
                  <a:lnTo>
                    <a:pt x="1465191" y="984271"/>
                  </a:lnTo>
                  <a:lnTo>
                    <a:pt x="1475118" y="988242"/>
                  </a:lnTo>
                  <a:lnTo>
                    <a:pt x="1484648" y="993007"/>
                  </a:lnTo>
                  <a:lnTo>
                    <a:pt x="1493780" y="997376"/>
                  </a:lnTo>
                  <a:lnTo>
                    <a:pt x="1501722" y="1001347"/>
                  </a:lnTo>
                  <a:lnTo>
                    <a:pt x="1508869" y="1006112"/>
                  </a:lnTo>
                  <a:lnTo>
                    <a:pt x="1514825" y="1010480"/>
                  </a:lnTo>
                  <a:lnTo>
                    <a:pt x="1520384" y="1014452"/>
                  </a:lnTo>
                  <a:lnTo>
                    <a:pt x="1523164" y="1018026"/>
                  </a:lnTo>
                  <a:lnTo>
                    <a:pt x="1526737" y="1021997"/>
                  </a:lnTo>
                  <a:lnTo>
                    <a:pt x="1529517" y="1026365"/>
                  </a:lnTo>
                  <a:lnTo>
                    <a:pt x="1532693" y="1031528"/>
                  </a:lnTo>
                  <a:lnTo>
                    <a:pt x="1535473" y="1037484"/>
                  </a:lnTo>
                  <a:lnTo>
                    <a:pt x="1538252" y="1043441"/>
                  </a:lnTo>
                  <a:lnTo>
                    <a:pt x="1541429" y="1050192"/>
                  </a:lnTo>
                  <a:lnTo>
                    <a:pt x="1544208" y="1057737"/>
                  </a:lnTo>
                  <a:lnTo>
                    <a:pt x="1549370" y="1073622"/>
                  </a:lnTo>
                  <a:lnTo>
                    <a:pt x="1554532" y="1091095"/>
                  </a:lnTo>
                  <a:lnTo>
                    <a:pt x="1558900" y="1110156"/>
                  </a:lnTo>
                  <a:lnTo>
                    <a:pt x="1563665" y="1131204"/>
                  </a:lnTo>
                  <a:lnTo>
                    <a:pt x="1568033" y="1153442"/>
                  </a:lnTo>
                  <a:lnTo>
                    <a:pt x="1572003" y="1176475"/>
                  </a:lnTo>
                  <a:lnTo>
                    <a:pt x="1575577" y="1201096"/>
                  </a:lnTo>
                  <a:lnTo>
                    <a:pt x="1579151" y="1225717"/>
                  </a:lnTo>
                  <a:lnTo>
                    <a:pt x="1582327" y="1251927"/>
                  </a:lnTo>
                  <a:lnTo>
                    <a:pt x="1585107" y="1278136"/>
                  </a:lnTo>
                  <a:lnTo>
                    <a:pt x="1588283" y="1305140"/>
                  </a:lnTo>
                  <a:lnTo>
                    <a:pt x="1590666" y="1332144"/>
                  </a:lnTo>
                  <a:lnTo>
                    <a:pt x="1595034" y="1386152"/>
                  </a:lnTo>
                  <a:lnTo>
                    <a:pt x="1598210" y="1439365"/>
                  </a:lnTo>
                  <a:lnTo>
                    <a:pt x="1601387" y="1490196"/>
                  </a:lnTo>
                  <a:lnTo>
                    <a:pt x="1602975" y="1538644"/>
                  </a:lnTo>
                  <a:lnTo>
                    <a:pt x="1603769" y="1581532"/>
                  </a:lnTo>
                  <a:lnTo>
                    <a:pt x="1603769" y="1618861"/>
                  </a:lnTo>
                  <a:lnTo>
                    <a:pt x="1603372" y="1649836"/>
                  </a:lnTo>
                  <a:lnTo>
                    <a:pt x="1602975" y="1662147"/>
                  </a:lnTo>
                  <a:lnTo>
                    <a:pt x="1602181" y="1671678"/>
                  </a:lnTo>
                  <a:lnTo>
                    <a:pt x="1601784" y="1678031"/>
                  </a:lnTo>
                  <a:lnTo>
                    <a:pt x="1601784" y="1683591"/>
                  </a:lnTo>
                  <a:lnTo>
                    <a:pt x="1602578" y="1688356"/>
                  </a:lnTo>
                  <a:lnTo>
                    <a:pt x="1602975" y="1692328"/>
                  </a:lnTo>
                  <a:lnTo>
                    <a:pt x="1604166" y="1696696"/>
                  </a:lnTo>
                  <a:lnTo>
                    <a:pt x="1605357" y="1699873"/>
                  </a:lnTo>
                  <a:lnTo>
                    <a:pt x="1607740" y="1705432"/>
                  </a:lnTo>
                  <a:lnTo>
                    <a:pt x="1609328" y="1709404"/>
                  </a:lnTo>
                  <a:lnTo>
                    <a:pt x="1609725" y="1710992"/>
                  </a:lnTo>
                  <a:lnTo>
                    <a:pt x="1609725" y="1711786"/>
                  </a:lnTo>
                  <a:lnTo>
                    <a:pt x="1609328" y="1712978"/>
                  </a:lnTo>
                  <a:lnTo>
                    <a:pt x="1608534" y="1713375"/>
                  </a:lnTo>
                  <a:lnTo>
                    <a:pt x="1606549" y="1713772"/>
                  </a:lnTo>
                  <a:lnTo>
                    <a:pt x="1604166" y="1714169"/>
                  </a:lnTo>
                  <a:lnTo>
                    <a:pt x="1599798" y="1714169"/>
                  </a:lnTo>
                  <a:lnTo>
                    <a:pt x="1595431" y="1714169"/>
                  </a:lnTo>
                  <a:lnTo>
                    <a:pt x="1583916" y="1713375"/>
                  </a:lnTo>
                  <a:lnTo>
                    <a:pt x="1571209" y="1711786"/>
                  </a:lnTo>
                  <a:lnTo>
                    <a:pt x="1558106" y="1710198"/>
                  </a:lnTo>
                  <a:lnTo>
                    <a:pt x="1534679" y="1706227"/>
                  </a:lnTo>
                  <a:lnTo>
                    <a:pt x="1521178" y="1704241"/>
                  </a:lnTo>
                  <a:lnTo>
                    <a:pt x="1520384" y="1693519"/>
                  </a:lnTo>
                  <a:lnTo>
                    <a:pt x="1518002" y="1674855"/>
                  </a:lnTo>
                  <a:lnTo>
                    <a:pt x="1511649" y="1617273"/>
                  </a:lnTo>
                  <a:lnTo>
                    <a:pt x="1493383" y="1456044"/>
                  </a:lnTo>
                  <a:lnTo>
                    <a:pt x="1474324" y="1299183"/>
                  </a:lnTo>
                  <a:lnTo>
                    <a:pt x="1467177" y="1245970"/>
                  </a:lnTo>
                  <a:lnTo>
                    <a:pt x="1465191" y="1230482"/>
                  </a:lnTo>
                  <a:lnTo>
                    <a:pt x="1463603" y="1223334"/>
                  </a:lnTo>
                  <a:lnTo>
                    <a:pt x="1462412" y="1218569"/>
                  </a:lnTo>
                  <a:lnTo>
                    <a:pt x="1461221" y="1215789"/>
                  </a:lnTo>
                  <a:lnTo>
                    <a:pt x="1460029" y="1214598"/>
                  </a:lnTo>
                  <a:lnTo>
                    <a:pt x="1459632" y="1214201"/>
                  </a:lnTo>
                  <a:lnTo>
                    <a:pt x="1459235" y="1214201"/>
                  </a:lnTo>
                  <a:lnTo>
                    <a:pt x="1458441" y="1215392"/>
                  </a:lnTo>
                  <a:lnTo>
                    <a:pt x="1457250" y="1216980"/>
                  </a:lnTo>
                  <a:lnTo>
                    <a:pt x="1456456" y="1222937"/>
                  </a:lnTo>
                  <a:lnTo>
                    <a:pt x="1456059" y="1229688"/>
                  </a:lnTo>
                  <a:lnTo>
                    <a:pt x="1455662" y="1236836"/>
                  </a:lnTo>
                  <a:lnTo>
                    <a:pt x="1455662" y="1243984"/>
                  </a:lnTo>
                  <a:lnTo>
                    <a:pt x="1451691" y="1302757"/>
                  </a:lnTo>
                  <a:lnTo>
                    <a:pt x="1447323" y="1369870"/>
                  </a:lnTo>
                  <a:lnTo>
                    <a:pt x="1442955" y="1440556"/>
                  </a:lnTo>
                  <a:lnTo>
                    <a:pt x="1439779" y="1509655"/>
                  </a:lnTo>
                  <a:lnTo>
                    <a:pt x="1434220" y="1624024"/>
                  </a:lnTo>
                  <a:lnTo>
                    <a:pt x="1431837" y="1671678"/>
                  </a:lnTo>
                  <a:lnTo>
                    <a:pt x="1431837" y="1676046"/>
                  </a:lnTo>
                  <a:lnTo>
                    <a:pt x="1431440" y="1687165"/>
                  </a:lnTo>
                  <a:lnTo>
                    <a:pt x="1429852" y="1703050"/>
                  </a:lnTo>
                  <a:lnTo>
                    <a:pt x="1428661" y="1711786"/>
                  </a:lnTo>
                  <a:lnTo>
                    <a:pt x="1427470" y="1720920"/>
                  </a:lnTo>
                  <a:lnTo>
                    <a:pt x="1425484" y="1730451"/>
                  </a:lnTo>
                  <a:lnTo>
                    <a:pt x="1422705" y="1739187"/>
                  </a:lnTo>
                  <a:lnTo>
                    <a:pt x="1419925" y="1747527"/>
                  </a:lnTo>
                  <a:lnTo>
                    <a:pt x="1416352" y="1755469"/>
                  </a:lnTo>
                  <a:lnTo>
                    <a:pt x="1414366" y="1759043"/>
                  </a:lnTo>
                  <a:lnTo>
                    <a:pt x="1412381" y="1762220"/>
                  </a:lnTo>
                  <a:lnTo>
                    <a:pt x="1409998" y="1765000"/>
                  </a:lnTo>
                  <a:lnTo>
                    <a:pt x="1407616" y="1766985"/>
                  </a:lnTo>
                  <a:lnTo>
                    <a:pt x="1404836" y="1769368"/>
                  </a:lnTo>
                  <a:lnTo>
                    <a:pt x="1402057" y="1770956"/>
                  </a:lnTo>
                  <a:lnTo>
                    <a:pt x="1398880" y="1771751"/>
                  </a:lnTo>
                  <a:lnTo>
                    <a:pt x="1395307" y="1772148"/>
                  </a:lnTo>
                  <a:lnTo>
                    <a:pt x="1350041" y="2259805"/>
                  </a:lnTo>
                  <a:lnTo>
                    <a:pt x="1229728" y="2262188"/>
                  </a:lnTo>
                  <a:lnTo>
                    <a:pt x="1221398" y="1844027"/>
                  </a:lnTo>
                  <a:lnTo>
                    <a:pt x="1224169" y="1844423"/>
                  </a:lnTo>
                  <a:lnTo>
                    <a:pt x="1226949" y="1844820"/>
                  </a:lnTo>
                  <a:lnTo>
                    <a:pt x="1221390" y="1843670"/>
                  </a:lnTo>
                  <a:lnTo>
                    <a:pt x="1221390" y="1843629"/>
                  </a:lnTo>
                  <a:lnTo>
                    <a:pt x="1221192" y="1843629"/>
                  </a:lnTo>
                  <a:lnTo>
                    <a:pt x="1215434" y="1842437"/>
                  </a:lnTo>
                  <a:lnTo>
                    <a:pt x="1204316" y="1840849"/>
                  </a:lnTo>
                  <a:lnTo>
                    <a:pt x="1190021" y="1839260"/>
                  </a:lnTo>
                  <a:lnTo>
                    <a:pt x="1160638" y="2260600"/>
                  </a:lnTo>
                  <a:lnTo>
                    <a:pt x="1054620" y="2260600"/>
                  </a:lnTo>
                  <a:lnTo>
                    <a:pt x="1015310" y="1736010"/>
                  </a:lnTo>
                  <a:lnTo>
                    <a:pt x="1010942" y="1729259"/>
                  </a:lnTo>
                  <a:lnTo>
                    <a:pt x="1006574" y="1722508"/>
                  </a:lnTo>
                  <a:lnTo>
                    <a:pt x="1002604" y="1715757"/>
                  </a:lnTo>
                  <a:lnTo>
                    <a:pt x="999030" y="1708609"/>
                  </a:lnTo>
                  <a:lnTo>
                    <a:pt x="995456" y="1701461"/>
                  </a:lnTo>
                  <a:lnTo>
                    <a:pt x="992677" y="1693916"/>
                  </a:lnTo>
                  <a:lnTo>
                    <a:pt x="989500" y="1687165"/>
                  </a:lnTo>
                  <a:lnTo>
                    <a:pt x="987515" y="1679620"/>
                  </a:lnTo>
                  <a:lnTo>
                    <a:pt x="986721" y="1675649"/>
                  </a:lnTo>
                  <a:lnTo>
                    <a:pt x="982353" y="1629583"/>
                  </a:lnTo>
                  <a:lnTo>
                    <a:pt x="977985" y="1578355"/>
                  </a:lnTo>
                  <a:lnTo>
                    <a:pt x="972029" y="1512831"/>
                  </a:lnTo>
                  <a:lnTo>
                    <a:pt x="960514" y="1330555"/>
                  </a:lnTo>
                  <a:lnTo>
                    <a:pt x="955352" y="1372650"/>
                  </a:lnTo>
                  <a:lnTo>
                    <a:pt x="948602" y="1421892"/>
                  </a:lnTo>
                  <a:lnTo>
                    <a:pt x="942249" y="1462795"/>
                  </a:lnTo>
                  <a:lnTo>
                    <a:pt x="939866" y="1479871"/>
                  </a:lnTo>
                  <a:lnTo>
                    <a:pt x="938278" y="1480268"/>
                  </a:lnTo>
                  <a:lnTo>
                    <a:pt x="938675" y="1485430"/>
                  </a:lnTo>
                  <a:lnTo>
                    <a:pt x="849731" y="1541027"/>
                  </a:lnTo>
                  <a:lnTo>
                    <a:pt x="804862" y="1434997"/>
                  </a:lnTo>
                  <a:lnTo>
                    <a:pt x="915248" y="1388137"/>
                  </a:lnTo>
                  <a:lnTo>
                    <a:pt x="915248" y="1370664"/>
                  </a:lnTo>
                  <a:lnTo>
                    <a:pt x="916439" y="1352397"/>
                  </a:lnTo>
                  <a:lnTo>
                    <a:pt x="917630" y="1332541"/>
                  </a:lnTo>
                  <a:lnTo>
                    <a:pt x="919616" y="1312288"/>
                  </a:lnTo>
                  <a:lnTo>
                    <a:pt x="923586" y="1282107"/>
                  </a:lnTo>
                  <a:lnTo>
                    <a:pt x="928351" y="1250735"/>
                  </a:lnTo>
                  <a:lnTo>
                    <a:pt x="934307" y="1218569"/>
                  </a:lnTo>
                  <a:lnTo>
                    <a:pt x="941455" y="1187197"/>
                  </a:lnTo>
                  <a:lnTo>
                    <a:pt x="948999" y="1155428"/>
                  </a:lnTo>
                  <a:lnTo>
                    <a:pt x="953367" y="1139940"/>
                  </a:lnTo>
                  <a:lnTo>
                    <a:pt x="958132" y="1124453"/>
                  </a:lnTo>
                  <a:lnTo>
                    <a:pt x="962499" y="1109759"/>
                  </a:lnTo>
                  <a:lnTo>
                    <a:pt x="967661" y="1095066"/>
                  </a:lnTo>
                  <a:lnTo>
                    <a:pt x="972823" y="1080770"/>
                  </a:lnTo>
                  <a:lnTo>
                    <a:pt x="977985" y="1067268"/>
                  </a:lnTo>
                  <a:lnTo>
                    <a:pt x="983147" y="1053766"/>
                  </a:lnTo>
                  <a:lnTo>
                    <a:pt x="988706" y="1041058"/>
                  </a:lnTo>
                  <a:lnTo>
                    <a:pt x="994662" y="1028748"/>
                  </a:lnTo>
                  <a:lnTo>
                    <a:pt x="1000618" y="1017629"/>
                  </a:lnTo>
                  <a:lnTo>
                    <a:pt x="1006971" y="1006906"/>
                  </a:lnTo>
                  <a:lnTo>
                    <a:pt x="1013324" y="996979"/>
                  </a:lnTo>
                  <a:lnTo>
                    <a:pt x="1019678" y="987845"/>
                  </a:lnTo>
                  <a:lnTo>
                    <a:pt x="1026428" y="979505"/>
                  </a:lnTo>
                  <a:lnTo>
                    <a:pt x="1033178" y="972357"/>
                  </a:lnTo>
                  <a:lnTo>
                    <a:pt x="1039928" y="966004"/>
                  </a:lnTo>
                  <a:lnTo>
                    <a:pt x="1047075" y="960444"/>
                  </a:lnTo>
                  <a:lnTo>
                    <a:pt x="1050252" y="958458"/>
                  </a:lnTo>
                  <a:lnTo>
                    <a:pt x="1054223" y="956870"/>
                  </a:lnTo>
                  <a:lnTo>
                    <a:pt x="1057399" y="954884"/>
                  </a:lnTo>
                  <a:lnTo>
                    <a:pt x="1061370" y="953296"/>
                  </a:lnTo>
                  <a:lnTo>
                    <a:pt x="1064547" y="952502"/>
                  </a:lnTo>
                  <a:lnTo>
                    <a:pt x="1068517" y="951707"/>
                  </a:lnTo>
                  <a:lnTo>
                    <a:pt x="1072488" y="951310"/>
                  </a:lnTo>
                  <a:lnTo>
                    <a:pt x="1076062" y="950913"/>
                  </a:lnTo>
                  <a:close/>
                  <a:moveTo>
                    <a:pt x="460208" y="927100"/>
                  </a:moveTo>
                  <a:lnTo>
                    <a:pt x="466154" y="927100"/>
                  </a:lnTo>
                  <a:lnTo>
                    <a:pt x="472099" y="927497"/>
                  </a:lnTo>
                  <a:lnTo>
                    <a:pt x="477649" y="929084"/>
                  </a:lnTo>
                  <a:lnTo>
                    <a:pt x="483198" y="931068"/>
                  </a:lnTo>
                  <a:lnTo>
                    <a:pt x="488351" y="933845"/>
                  </a:lnTo>
                  <a:lnTo>
                    <a:pt x="493505" y="937416"/>
                  </a:lnTo>
                  <a:lnTo>
                    <a:pt x="498658" y="940987"/>
                  </a:lnTo>
                  <a:lnTo>
                    <a:pt x="503414" y="945351"/>
                  </a:lnTo>
                  <a:lnTo>
                    <a:pt x="508171" y="950509"/>
                  </a:lnTo>
                  <a:lnTo>
                    <a:pt x="512531" y="955666"/>
                  </a:lnTo>
                  <a:lnTo>
                    <a:pt x="516891" y="962015"/>
                  </a:lnTo>
                  <a:lnTo>
                    <a:pt x="520855" y="968363"/>
                  </a:lnTo>
                  <a:lnTo>
                    <a:pt x="525216" y="975504"/>
                  </a:lnTo>
                  <a:lnTo>
                    <a:pt x="528783" y="982646"/>
                  </a:lnTo>
                  <a:lnTo>
                    <a:pt x="532747" y="990581"/>
                  </a:lnTo>
                  <a:lnTo>
                    <a:pt x="535918" y="998913"/>
                  </a:lnTo>
                  <a:lnTo>
                    <a:pt x="539486" y="1007245"/>
                  </a:lnTo>
                  <a:lnTo>
                    <a:pt x="546224" y="1025495"/>
                  </a:lnTo>
                  <a:lnTo>
                    <a:pt x="552170" y="1044539"/>
                  </a:lnTo>
                  <a:lnTo>
                    <a:pt x="557720" y="1064774"/>
                  </a:lnTo>
                  <a:lnTo>
                    <a:pt x="562080" y="1086199"/>
                  </a:lnTo>
                  <a:lnTo>
                    <a:pt x="566837" y="1108020"/>
                  </a:lnTo>
                  <a:lnTo>
                    <a:pt x="570800" y="1129842"/>
                  </a:lnTo>
                  <a:lnTo>
                    <a:pt x="573972" y="1152060"/>
                  </a:lnTo>
                  <a:lnTo>
                    <a:pt x="577539" y="1175072"/>
                  </a:lnTo>
                  <a:lnTo>
                    <a:pt x="579917" y="1197290"/>
                  </a:lnTo>
                  <a:lnTo>
                    <a:pt x="582296" y="1219508"/>
                  </a:lnTo>
                  <a:lnTo>
                    <a:pt x="584674" y="1240933"/>
                  </a:lnTo>
                  <a:lnTo>
                    <a:pt x="587449" y="1282592"/>
                  </a:lnTo>
                  <a:lnTo>
                    <a:pt x="589431" y="1319887"/>
                  </a:lnTo>
                  <a:lnTo>
                    <a:pt x="591016" y="1351628"/>
                  </a:lnTo>
                  <a:lnTo>
                    <a:pt x="591016" y="1376226"/>
                  </a:lnTo>
                  <a:lnTo>
                    <a:pt x="591016" y="1392890"/>
                  </a:lnTo>
                  <a:lnTo>
                    <a:pt x="590620" y="1397651"/>
                  </a:lnTo>
                  <a:lnTo>
                    <a:pt x="589827" y="1399635"/>
                  </a:lnTo>
                  <a:lnTo>
                    <a:pt x="588242" y="1390510"/>
                  </a:lnTo>
                  <a:lnTo>
                    <a:pt x="585070" y="1366308"/>
                  </a:lnTo>
                  <a:lnTo>
                    <a:pt x="580710" y="1336551"/>
                  </a:lnTo>
                  <a:lnTo>
                    <a:pt x="577143" y="1307191"/>
                  </a:lnTo>
                  <a:lnTo>
                    <a:pt x="571197" y="1397254"/>
                  </a:lnTo>
                  <a:lnTo>
                    <a:pt x="204933" y="1299256"/>
                  </a:lnTo>
                  <a:lnTo>
                    <a:pt x="140718" y="1285370"/>
                  </a:lnTo>
                  <a:lnTo>
                    <a:pt x="569611" y="1420266"/>
                  </a:lnTo>
                  <a:lnTo>
                    <a:pt x="569215" y="1425424"/>
                  </a:lnTo>
                  <a:lnTo>
                    <a:pt x="647700" y="1454784"/>
                  </a:lnTo>
                  <a:lnTo>
                    <a:pt x="646511" y="1467083"/>
                  </a:lnTo>
                  <a:lnTo>
                    <a:pt x="644925" y="1480970"/>
                  </a:lnTo>
                  <a:lnTo>
                    <a:pt x="642150" y="1513503"/>
                  </a:lnTo>
                  <a:lnTo>
                    <a:pt x="638979" y="1548418"/>
                  </a:lnTo>
                  <a:lnTo>
                    <a:pt x="636997" y="1565478"/>
                  </a:lnTo>
                  <a:lnTo>
                    <a:pt x="634619" y="1582539"/>
                  </a:lnTo>
                  <a:lnTo>
                    <a:pt x="619160" y="1576587"/>
                  </a:lnTo>
                  <a:lnTo>
                    <a:pt x="601322" y="1570636"/>
                  </a:lnTo>
                  <a:lnTo>
                    <a:pt x="581107" y="1564288"/>
                  </a:lnTo>
                  <a:lnTo>
                    <a:pt x="559305" y="1557940"/>
                  </a:lnTo>
                  <a:lnTo>
                    <a:pt x="553359" y="1625388"/>
                  </a:lnTo>
                  <a:lnTo>
                    <a:pt x="550981" y="1651177"/>
                  </a:lnTo>
                  <a:lnTo>
                    <a:pt x="550188" y="1655542"/>
                  </a:lnTo>
                  <a:lnTo>
                    <a:pt x="547810" y="1662683"/>
                  </a:lnTo>
                  <a:lnTo>
                    <a:pt x="545035" y="1669825"/>
                  </a:lnTo>
                  <a:lnTo>
                    <a:pt x="541864" y="1676966"/>
                  </a:lnTo>
                  <a:lnTo>
                    <a:pt x="538693" y="1684108"/>
                  </a:lnTo>
                  <a:lnTo>
                    <a:pt x="534729" y="1690853"/>
                  </a:lnTo>
                  <a:lnTo>
                    <a:pt x="531161" y="1697994"/>
                  </a:lnTo>
                  <a:lnTo>
                    <a:pt x="526801" y="1704739"/>
                  </a:lnTo>
                  <a:lnTo>
                    <a:pt x="522045" y="1711484"/>
                  </a:lnTo>
                  <a:lnTo>
                    <a:pt x="483198" y="2235200"/>
                  </a:lnTo>
                  <a:lnTo>
                    <a:pt x="377362" y="2235200"/>
                  </a:lnTo>
                  <a:lnTo>
                    <a:pt x="324246" y="1818608"/>
                  </a:lnTo>
                  <a:lnTo>
                    <a:pt x="317508" y="1819401"/>
                  </a:lnTo>
                  <a:lnTo>
                    <a:pt x="310769" y="1819798"/>
                  </a:lnTo>
                  <a:lnTo>
                    <a:pt x="306409" y="1819401"/>
                  </a:lnTo>
                  <a:lnTo>
                    <a:pt x="302049" y="1819005"/>
                  </a:lnTo>
                  <a:lnTo>
                    <a:pt x="316319" y="2229646"/>
                  </a:lnTo>
                  <a:lnTo>
                    <a:pt x="188285" y="2234803"/>
                  </a:lnTo>
                  <a:lnTo>
                    <a:pt x="132790" y="1794803"/>
                  </a:lnTo>
                  <a:lnTo>
                    <a:pt x="128430" y="1793612"/>
                  </a:lnTo>
                  <a:lnTo>
                    <a:pt x="124863" y="1792025"/>
                  </a:lnTo>
                  <a:lnTo>
                    <a:pt x="120899" y="1789248"/>
                  </a:lnTo>
                  <a:lnTo>
                    <a:pt x="117728" y="1786471"/>
                  </a:lnTo>
                  <a:lnTo>
                    <a:pt x="114160" y="1783297"/>
                  </a:lnTo>
                  <a:lnTo>
                    <a:pt x="111385" y="1779329"/>
                  </a:lnTo>
                  <a:lnTo>
                    <a:pt x="108611" y="1775362"/>
                  </a:lnTo>
                  <a:lnTo>
                    <a:pt x="105836" y="1770997"/>
                  </a:lnTo>
                  <a:lnTo>
                    <a:pt x="103458" y="1766236"/>
                  </a:lnTo>
                  <a:lnTo>
                    <a:pt x="101079" y="1761078"/>
                  </a:lnTo>
                  <a:lnTo>
                    <a:pt x="97115" y="1750763"/>
                  </a:lnTo>
                  <a:lnTo>
                    <a:pt x="93151" y="1739257"/>
                  </a:lnTo>
                  <a:lnTo>
                    <a:pt x="90377" y="1727354"/>
                  </a:lnTo>
                  <a:lnTo>
                    <a:pt x="87602" y="1715848"/>
                  </a:lnTo>
                  <a:lnTo>
                    <a:pt x="85224" y="1704342"/>
                  </a:lnTo>
                  <a:lnTo>
                    <a:pt x="81656" y="1683314"/>
                  </a:lnTo>
                  <a:lnTo>
                    <a:pt x="78881" y="1666254"/>
                  </a:lnTo>
                  <a:lnTo>
                    <a:pt x="78089" y="1659906"/>
                  </a:lnTo>
                  <a:lnTo>
                    <a:pt x="76899" y="1655938"/>
                  </a:lnTo>
                  <a:lnTo>
                    <a:pt x="76503" y="1651177"/>
                  </a:lnTo>
                  <a:lnTo>
                    <a:pt x="70557" y="1587300"/>
                  </a:lnTo>
                  <a:lnTo>
                    <a:pt x="63819" y="1517074"/>
                  </a:lnTo>
                  <a:lnTo>
                    <a:pt x="56684" y="1428598"/>
                  </a:lnTo>
                  <a:lnTo>
                    <a:pt x="47567" y="1425424"/>
                  </a:lnTo>
                  <a:lnTo>
                    <a:pt x="39639" y="1421853"/>
                  </a:lnTo>
                  <a:lnTo>
                    <a:pt x="32900" y="1418679"/>
                  </a:lnTo>
                  <a:lnTo>
                    <a:pt x="27351" y="1415505"/>
                  </a:lnTo>
                  <a:lnTo>
                    <a:pt x="23387" y="1412331"/>
                  </a:lnTo>
                  <a:lnTo>
                    <a:pt x="20216" y="1409157"/>
                  </a:lnTo>
                  <a:lnTo>
                    <a:pt x="19423" y="1407967"/>
                  </a:lnTo>
                  <a:lnTo>
                    <a:pt x="18630" y="1406776"/>
                  </a:lnTo>
                  <a:lnTo>
                    <a:pt x="18234" y="1405189"/>
                  </a:lnTo>
                  <a:lnTo>
                    <a:pt x="18630" y="1403999"/>
                  </a:lnTo>
                  <a:lnTo>
                    <a:pt x="16252" y="1398445"/>
                  </a:lnTo>
                  <a:lnTo>
                    <a:pt x="13874" y="1390906"/>
                  </a:lnTo>
                  <a:lnTo>
                    <a:pt x="11892" y="1381781"/>
                  </a:lnTo>
                  <a:lnTo>
                    <a:pt x="9910" y="1371465"/>
                  </a:lnTo>
                  <a:lnTo>
                    <a:pt x="7531" y="1359166"/>
                  </a:lnTo>
                  <a:lnTo>
                    <a:pt x="5549" y="1346073"/>
                  </a:lnTo>
                  <a:lnTo>
                    <a:pt x="3964" y="1331393"/>
                  </a:lnTo>
                  <a:lnTo>
                    <a:pt x="2775" y="1315920"/>
                  </a:lnTo>
                  <a:lnTo>
                    <a:pt x="1189" y="1299256"/>
                  </a:lnTo>
                  <a:lnTo>
                    <a:pt x="396" y="1282196"/>
                  </a:lnTo>
                  <a:lnTo>
                    <a:pt x="0" y="1263945"/>
                  </a:lnTo>
                  <a:lnTo>
                    <a:pt x="396" y="1245297"/>
                  </a:lnTo>
                  <a:lnTo>
                    <a:pt x="793" y="1226253"/>
                  </a:lnTo>
                  <a:lnTo>
                    <a:pt x="2378" y="1206812"/>
                  </a:lnTo>
                  <a:lnTo>
                    <a:pt x="4360" y="1187371"/>
                  </a:lnTo>
                  <a:lnTo>
                    <a:pt x="6739" y="1167533"/>
                  </a:lnTo>
                  <a:lnTo>
                    <a:pt x="10306" y="1147696"/>
                  </a:lnTo>
                  <a:lnTo>
                    <a:pt x="14270" y="1127858"/>
                  </a:lnTo>
                  <a:lnTo>
                    <a:pt x="19423" y="1108417"/>
                  </a:lnTo>
                  <a:lnTo>
                    <a:pt x="22594" y="1098498"/>
                  </a:lnTo>
                  <a:lnTo>
                    <a:pt x="25369" y="1088976"/>
                  </a:lnTo>
                  <a:lnTo>
                    <a:pt x="28540" y="1079851"/>
                  </a:lnTo>
                  <a:lnTo>
                    <a:pt x="32504" y="1070329"/>
                  </a:lnTo>
                  <a:lnTo>
                    <a:pt x="36468" y="1061203"/>
                  </a:lnTo>
                  <a:lnTo>
                    <a:pt x="40035" y="1052475"/>
                  </a:lnTo>
                  <a:lnTo>
                    <a:pt x="44792" y="1043349"/>
                  </a:lnTo>
                  <a:lnTo>
                    <a:pt x="49549" y="1034621"/>
                  </a:lnTo>
                  <a:lnTo>
                    <a:pt x="53909" y="1026289"/>
                  </a:lnTo>
                  <a:lnTo>
                    <a:pt x="59458" y="1018354"/>
                  </a:lnTo>
                  <a:lnTo>
                    <a:pt x="65008" y="1010022"/>
                  </a:lnTo>
                  <a:lnTo>
                    <a:pt x="70557" y="1002087"/>
                  </a:lnTo>
                  <a:lnTo>
                    <a:pt x="76899" y="994548"/>
                  </a:lnTo>
                  <a:lnTo>
                    <a:pt x="83242" y="987407"/>
                  </a:lnTo>
                  <a:lnTo>
                    <a:pt x="89980" y="980662"/>
                  </a:lnTo>
                  <a:lnTo>
                    <a:pt x="97115" y="973917"/>
                  </a:lnTo>
                  <a:lnTo>
                    <a:pt x="104250" y="967569"/>
                  </a:lnTo>
                  <a:lnTo>
                    <a:pt x="112178" y="961618"/>
                  </a:lnTo>
                  <a:lnTo>
                    <a:pt x="120106" y="956063"/>
                  </a:lnTo>
                  <a:lnTo>
                    <a:pt x="128430" y="950905"/>
                  </a:lnTo>
                  <a:lnTo>
                    <a:pt x="137547" y="946144"/>
                  </a:lnTo>
                  <a:lnTo>
                    <a:pt x="146664" y="941383"/>
                  </a:lnTo>
                  <a:lnTo>
                    <a:pt x="155781" y="937416"/>
                  </a:lnTo>
                  <a:lnTo>
                    <a:pt x="166087" y="933845"/>
                  </a:lnTo>
                  <a:lnTo>
                    <a:pt x="175997" y="930671"/>
                  </a:lnTo>
                  <a:lnTo>
                    <a:pt x="187096" y="927894"/>
                  </a:lnTo>
                  <a:lnTo>
                    <a:pt x="190663" y="927497"/>
                  </a:lnTo>
                  <a:lnTo>
                    <a:pt x="198591" y="927894"/>
                  </a:lnTo>
                  <a:lnTo>
                    <a:pt x="221185" y="929084"/>
                  </a:lnTo>
                  <a:lnTo>
                    <a:pt x="254878" y="931861"/>
                  </a:lnTo>
                  <a:lnTo>
                    <a:pt x="371813" y="1304811"/>
                  </a:lnTo>
                  <a:lnTo>
                    <a:pt x="360714" y="1193322"/>
                  </a:lnTo>
                  <a:lnTo>
                    <a:pt x="355165" y="993358"/>
                  </a:lnTo>
                  <a:lnTo>
                    <a:pt x="347633" y="973917"/>
                  </a:lnTo>
                  <a:lnTo>
                    <a:pt x="362300" y="948525"/>
                  </a:lnTo>
                  <a:lnTo>
                    <a:pt x="395993" y="948525"/>
                  </a:lnTo>
                  <a:lnTo>
                    <a:pt x="409866" y="973917"/>
                  </a:lnTo>
                  <a:lnTo>
                    <a:pt x="403524" y="996532"/>
                  </a:lnTo>
                  <a:lnTo>
                    <a:pt x="443956" y="1288147"/>
                  </a:lnTo>
                  <a:lnTo>
                    <a:pt x="437614" y="937019"/>
                  </a:lnTo>
                  <a:lnTo>
                    <a:pt x="444749" y="933448"/>
                  </a:lnTo>
                  <a:lnTo>
                    <a:pt x="449902" y="930671"/>
                  </a:lnTo>
                  <a:lnTo>
                    <a:pt x="453073" y="928687"/>
                  </a:lnTo>
                  <a:lnTo>
                    <a:pt x="453866" y="927894"/>
                  </a:lnTo>
                  <a:lnTo>
                    <a:pt x="460208" y="927100"/>
                  </a:lnTo>
                  <a:close/>
                  <a:moveTo>
                    <a:pt x="1383083" y="640160"/>
                  </a:moveTo>
                  <a:lnTo>
                    <a:pt x="1382686" y="644922"/>
                  </a:lnTo>
                  <a:lnTo>
                    <a:pt x="1384275" y="651669"/>
                  </a:lnTo>
                  <a:lnTo>
                    <a:pt x="1385070" y="658813"/>
                  </a:lnTo>
                  <a:lnTo>
                    <a:pt x="1385467" y="666750"/>
                  </a:lnTo>
                  <a:lnTo>
                    <a:pt x="1385864" y="674688"/>
                  </a:lnTo>
                  <a:lnTo>
                    <a:pt x="1386262" y="674688"/>
                  </a:lnTo>
                  <a:lnTo>
                    <a:pt x="1385467" y="660797"/>
                  </a:lnTo>
                  <a:lnTo>
                    <a:pt x="1383083" y="640160"/>
                  </a:lnTo>
                  <a:close/>
                  <a:moveTo>
                    <a:pt x="153566" y="634207"/>
                  </a:moveTo>
                  <a:lnTo>
                    <a:pt x="152376" y="649288"/>
                  </a:lnTo>
                  <a:lnTo>
                    <a:pt x="152773" y="649685"/>
                  </a:lnTo>
                  <a:lnTo>
                    <a:pt x="153566" y="634207"/>
                  </a:lnTo>
                  <a:close/>
                  <a:moveTo>
                    <a:pt x="155152" y="615157"/>
                  </a:moveTo>
                  <a:lnTo>
                    <a:pt x="153566" y="633810"/>
                  </a:lnTo>
                  <a:lnTo>
                    <a:pt x="154359" y="626666"/>
                  </a:lnTo>
                  <a:lnTo>
                    <a:pt x="155548" y="619919"/>
                  </a:lnTo>
                  <a:lnTo>
                    <a:pt x="155152" y="615157"/>
                  </a:lnTo>
                  <a:close/>
                  <a:moveTo>
                    <a:pt x="1356862" y="559594"/>
                  </a:moveTo>
                  <a:lnTo>
                    <a:pt x="1359643" y="561578"/>
                  </a:lnTo>
                  <a:lnTo>
                    <a:pt x="1362424" y="563960"/>
                  </a:lnTo>
                  <a:lnTo>
                    <a:pt x="1367589" y="569516"/>
                  </a:lnTo>
                  <a:lnTo>
                    <a:pt x="1365205" y="565547"/>
                  </a:lnTo>
                  <a:lnTo>
                    <a:pt x="1362424" y="562372"/>
                  </a:lnTo>
                  <a:lnTo>
                    <a:pt x="1361232" y="561181"/>
                  </a:lnTo>
                  <a:lnTo>
                    <a:pt x="1359643" y="560388"/>
                  </a:lnTo>
                  <a:lnTo>
                    <a:pt x="1358451" y="559991"/>
                  </a:lnTo>
                  <a:lnTo>
                    <a:pt x="1356862" y="559594"/>
                  </a:lnTo>
                  <a:close/>
                  <a:moveTo>
                    <a:pt x="180128" y="534591"/>
                  </a:moveTo>
                  <a:lnTo>
                    <a:pt x="178939" y="535385"/>
                  </a:lnTo>
                  <a:lnTo>
                    <a:pt x="176956" y="536178"/>
                  </a:lnTo>
                  <a:lnTo>
                    <a:pt x="175767" y="536972"/>
                  </a:lnTo>
                  <a:lnTo>
                    <a:pt x="173388" y="540544"/>
                  </a:lnTo>
                  <a:lnTo>
                    <a:pt x="170613" y="544513"/>
                  </a:lnTo>
                  <a:lnTo>
                    <a:pt x="175767" y="539353"/>
                  </a:lnTo>
                  <a:lnTo>
                    <a:pt x="178939" y="536575"/>
                  </a:lnTo>
                  <a:lnTo>
                    <a:pt x="181714" y="534591"/>
                  </a:lnTo>
                  <a:lnTo>
                    <a:pt x="180128" y="534591"/>
                  </a:lnTo>
                  <a:close/>
                  <a:moveTo>
                    <a:pt x="1221780" y="479425"/>
                  </a:moveTo>
                  <a:lnTo>
                    <a:pt x="1236480" y="479425"/>
                  </a:lnTo>
                  <a:lnTo>
                    <a:pt x="1251578" y="480219"/>
                  </a:lnTo>
                  <a:lnTo>
                    <a:pt x="1267072" y="481806"/>
                  </a:lnTo>
                  <a:lnTo>
                    <a:pt x="1282964" y="484585"/>
                  </a:lnTo>
                  <a:lnTo>
                    <a:pt x="1299253" y="488156"/>
                  </a:lnTo>
                  <a:lnTo>
                    <a:pt x="1315940" y="492919"/>
                  </a:lnTo>
                  <a:lnTo>
                    <a:pt x="1323886" y="495300"/>
                  </a:lnTo>
                  <a:lnTo>
                    <a:pt x="1332229" y="498872"/>
                  </a:lnTo>
                  <a:lnTo>
                    <a:pt x="1340970" y="502047"/>
                  </a:lnTo>
                  <a:lnTo>
                    <a:pt x="1349710" y="505619"/>
                  </a:lnTo>
                  <a:lnTo>
                    <a:pt x="1358054" y="509588"/>
                  </a:lnTo>
                  <a:lnTo>
                    <a:pt x="1366794" y="513953"/>
                  </a:lnTo>
                  <a:lnTo>
                    <a:pt x="1368383" y="515144"/>
                  </a:lnTo>
                  <a:lnTo>
                    <a:pt x="1370370" y="516731"/>
                  </a:lnTo>
                  <a:lnTo>
                    <a:pt x="1374343" y="521494"/>
                  </a:lnTo>
                  <a:lnTo>
                    <a:pt x="1378713" y="527844"/>
                  </a:lnTo>
                  <a:lnTo>
                    <a:pt x="1383878" y="536178"/>
                  </a:lnTo>
                  <a:lnTo>
                    <a:pt x="1388646" y="545703"/>
                  </a:lnTo>
                  <a:lnTo>
                    <a:pt x="1393413" y="556022"/>
                  </a:lnTo>
                  <a:lnTo>
                    <a:pt x="1397783" y="567928"/>
                  </a:lnTo>
                  <a:lnTo>
                    <a:pt x="1401756" y="580231"/>
                  </a:lnTo>
                  <a:lnTo>
                    <a:pt x="1404935" y="592931"/>
                  </a:lnTo>
                  <a:lnTo>
                    <a:pt x="1406127" y="599282"/>
                  </a:lnTo>
                  <a:lnTo>
                    <a:pt x="1407319" y="605632"/>
                  </a:lnTo>
                  <a:lnTo>
                    <a:pt x="1407716" y="612378"/>
                  </a:lnTo>
                  <a:lnTo>
                    <a:pt x="1408113" y="618728"/>
                  </a:lnTo>
                  <a:lnTo>
                    <a:pt x="1408113" y="624682"/>
                  </a:lnTo>
                  <a:lnTo>
                    <a:pt x="1408113" y="631032"/>
                  </a:lnTo>
                  <a:lnTo>
                    <a:pt x="1407319" y="637382"/>
                  </a:lnTo>
                  <a:lnTo>
                    <a:pt x="1406524" y="643335"/>
                  </a:lnTo>
                  <a:lnTo>
                    <a:pt x="1404935" y="649288"/>
                  </a:lnTo>
                  <a:lnTo>
                    <a:pt x="1402551" y="654844"/>
                  </a:lnTo>
                  <a:lnTo>
                    <a:pt x="1400167" y="660400"/>
                  </a:lnTo>
                  <a:lnTo>
                    <a:pt x="1397386" y="665163"/>
                  </a:lnTo>
                  <a:lnTo>
                    <a:pt x="1393810" y="670322"/>
                  </a:lnTo>
                  <a:lnTo>
                    <a:pt x="1389440" y="675085"/>
                  </a:lnTo>
                  <a:lnTo>
                    <a:pt x="1391427" y="675878"/>
                  </a:lnTo>
                  <a:lnTo>
                    <a:pt x="1392619" y="677466"/>
                  </a:lnTo>
                  <a:lnTo>
                    <a:pt x="1393413" y="679053"/>
                  </a:lnTo>
                  <a:lnTo>
                    <a:pt x="1394605" y="681832"/>
                  </a:lnTo>
                  <a:lnTo>
                    <a:pt x="1396591" y="687785"/>
                  </a:lnTo>
                  <a:lnTo>
                    <a:pt x="1398975" y="694928"/>
                  </a:lnTo>
                  <a:lnTo>
                    <a:pt x="1400167" y="703263"/>
                  </a:lnTo>
                  <a:lnTo>
                    <a:pt x="1401359" y="712788"/>
                  </a:lnTo>
                  <a:lnTo>
                    <a:pt x="1402154" y="723107"/>
                  </a:lnTo>
                  <a:lnTo>
                    <a:pt x="1402154" y="734616"/>
                  </a:lnTo>
                  <a:lnTo>
                    <a:pt x="1402154" y="746125"/>
                  </a:lnTo>
                  <a:lnTo>
                    <a:pt x="1401359" y="757635"/>
                  </a:lnTo>
                  <a:lnTo>
                    <a:pt x="1399770" y="768350"/>
                  </a:lnTo>
                  <a:lnTo>
                    <a:pt x="1398181" y="777082"/>
                  </a:lnTo>
                  <a:lnTo>
                    <a:pt x="1395797" y="784225"/>
                  </a:lnTo>
                  <a:lnTo>
                    <a:pt x="1394605" y="787004"/>
                  </a:lnTo>
                  <a:lnTo>
                    <a:pt x="1393413" y="789782"/>
                  </a:lnTo>
                  <a:lnTo>
                    <a:pt x="1392221" y="791766"/>
                  </a:lnTo>
                  <a:lnTo>
                    <a:pt x="1390632" y="793354"/>
                  </a:lnTo>
                  <a:lnTo>
                    <a:pt x="1389043" y="794147"/>
                  </a:lnTo>
                  <a:lnTo>
                    <a:pt x="1387454" y="794941"/>
                  </a:lnTo>
                  <a:lnTo>
                    <a:pt x="1386262" y="794147"/>
                  </a:lnTo>
                  <a:lnTo>
                    <a:pt x="1385070" y="793354"/>
                  </a:lnTo>
                  <a:lnTo>
                    <a:pt x="1383878" y="792163"/>
                  </a:lnTo>
                  <a:lnTo>
                    <a:pt x="1382289" y="790575"/>
                  </a:lnTo>
                  <a:lnTo>
                    <a:pt x="1379905" y="785813"/>
                  </a:lnTo>
                  <a:lnTo>
                    <a:pt x="1377918" y="779463"/>
                  </a:lnTo>
                  <a:lnTo>
                    <a:pt x="1375137" y="788988"/>
                  </a:lnTo>
                  <a:lnTo>
                    <a:pt x="1372356" y="798116"/>
                  </a:lnTo>
                  <a:lnTo>
                    <a:pt x="1368781" y="807244"/>
                  </a:lnTo>
                  <a:lnTo>
                    <a:pt x="1365602" y="816372"/>
                  </a:lnTo>
                  <a:lnTo>
                    <a:pt x="1361232" y="825104"/>
                  </a:lnTo>
                  <a:lnTo>
                    <a:pt x="1357259" y="833438"/>
                  </a:lnTo>
                  <a:lnTo>
                    <a:pt x="1352889" y="842169"/>
                  </a:lnTo>
                  <a:lnTo>
                    <a:pt x="1348121" y="850504"/>
                  </a:lnTo>
                  <a:lnTo>
                    <a:pt x="1343354" y="858044"/>
                  </a:lnTo>
                  <a:lnTo>
                    <a:pt x="1338189" y="865585"/>
                  </a:lnTo>
                  <a:lnTo>
                    <a:pt x="1333024" y="873126"/>
                  </a:lnTo>
                  <a:lnTo>
                    <a:pt x="1327462" y="880269"/>
                  </a:lnTo>
                  <a:lnTo>
                    <a:pt x="1321899" y="887413"/>
                  </a:lnTo>
                  <a:lnTo>
                    <a:pt x="1316337" y="893763"/>
                  </a:lnTo>
                  <a:lnTo>
                    <a:pt x="1310378" y="900113"/>
                  </a:lnTo>
                  <a:lnTo>
                    <a:pt x="1304418" y="906463"/>
                  </a:lnTo>
                  <a:lnTo>
                    <a:pt x="1298459" y="912416"/>
                  </a:lnTo>
                  <a:lnTo>
                    <a:pt x="1292499" y="917972"/>
                  </a:lnTo>
                  <a:lnTo>
                    <a:pt x="1286540" y="922735"/>
                  </a:lnTo>
                  <a:lnTo>
                    <a:pt x="1280183" y="927497"/>
                  </a:lnTo>
                  <a:lnTo>
                    <a:pt x="1274224" y="932260"/>
                  </a:lnTo>
                  <a:lnTo>
                    <a:pt x="1268661" y="936229"/>
                  </a:lnTo>
                  <a:lnTo>
                    <a:pt x="1262702" y="940197"/>
                  </a:lnTo>
                  <a:lnTo>
                    <a:pt x="1256743" y="943769"/>
                  </a:lnTo>
                  <a:lnTo>
                    <a:pt x="1250783" y="946548"/>
                  </a:lnTo>
                  <a:lnTo>
                    <a:pt x="1245221" y="949326"/>
                  </a:lnTo>
                  <a:lnTo>
                    <a:pt x="1239261" y="951707"/>
                  </a:lnTo>
                  <a:lnTo>
                    <a:pt x="1233699" y="953691"/>
                  </a:lnTo>
                  <a:lnTo>
                    <a:pt x="1228932" y="954882"/>
                  </a:lnTo>
                  <a:lnTo>
                    <a:pt x="1223767" y="956073"/>
                  </a:lnTo>
                  <a:lnTo>
                    <a:pt x="1218602" y="956469"/>
                  </a:lnTo>
                  <a:lnTo>
                    <a:pt x="1214232" y="957263"/>
                  </a:lnTo>
                  <a:lnTo>
                    <a:pt x="1208272" y="956469"/>
                  </a:lnTo>
                  <a:lnTo>
                    <a:pt x="1202313" y="956073"/>
                  </a:lnTo>
                  <a:lnTo>
                    <a:pt x="1195956" y="954882"/>
                  </a:lnTo>
                  <a:lnTo>
                    <a:pt x="1189996" y="953691"/>
                  </a:lnTo>
                  <a:lnTo>
                    <a:pt x="1183640" y="952104"/>
                  </a:lnTo>
                  <a:lnTo>
                    <a:pt x="1177283" y="949326"/>
                  </a:lnTo>
                  <a:lnTo>
                    <a:pt x="1171323" y="946944"/>
                  </a:lnTo>
                  <a:lnTo>
                    <a:pt x="1164967" y="944166"/>
                  </a:lnTo>
                  <a:lnTo>
                    <a:pt x="1158610" y="940594"/>
                  </a:lnTo>
                  <a:lnTo>
                    <a:pt x="1152253" y="937419"/>
                  </a:lnTo>
                  <a:lnTo>
                    <a:pt x="1146294" y="933054"/>
                  </a:lnTo>
                  <a:lnTo>
                    <a:pt x="1140334" y="928291"/>
                  </a:lnTo>
                  <a:lnTo>
                    <a:pt x="1133977" y="923926"/>
                  </a:lnTo>
                  <a:lnTo>
                    <a:pt x="1128018" y="918766"/>
                  </a:lnTo>
                  <a:lnTo>
                    <a:pt x="1122058" y="913210"/>
                  </a:lnTo>
                  <a:lnTo>
                    <a:pt x="1116099" y="907257"/>
                  </a:lnTo>
                  <a:lnTo>
                    <a:pt x="1110537" y="901304"/>
                  </a:lnTo>
                  <a:lnTo>
                    <a:pt x="1104975" y="894557"/>
                  </a:lnTo>
                  <a:lnTo>
                    <a:pt x="1099810" y="887810"/>
                  </a:lnTo>
                  <a:lnTo>
                    <a:pt x="1094645" y="880666"/>
                  </a:lnTo>
                  <a:lnTo>
                    <a:pt x="1089877" y="873522"/>
                  </a:lnTo>
                  <a:lnTo>
                    <a:pt x="1085507" y="865585"/>
                  </a:lnTo>
                  <a:lnTo>
                    <a:pt x="1080739" y="857647"/>
                  </a:lnTo>
                  <a:lnTo>
                    <a:pt x="1076766" y="849313"/>
                  </a:lnTo>
                  <a:lnTo>
                    <a:pt x="1072793" y="840582"/>
                  </a:lnTo>
                  <a:lnTo>
                    <a:pt x="1069218" y="831851"/>
                  </a:lnTo>
                  <a:lnTo>
                    <a:pt x="1066039" y="822722"/>
                  </a:lnTo>
                  <a:lnTo>
                    <a:pt x="1063258" y="813197"/>
                  </a:lnTo>
                  <a:lnTo>
                    <a:pt x="1060875" y="803672"/>
                  </a:lnTo>
                  <a:lnTo>
                    <a:pt x="1058491" y="793354"/>
                  </a:lnTo>
                  <a:lnTo>
                    <a:pt x="1056504" y="783432"/>
                  </a:lnTo>
                  <a:lnTo>
                    <a:pt x="1055312" y="772716"/>
                  </a:lnTo>
                  <a:lnTo>
                    <a:pt x="1054915" y="773113"/>
                  </a:lnTo>
                  <a:lnTo>
                    <a:pt x="1054518" y="773113"/>
                  </a:lnTo>
                  <a:lnTo>
                    <a:pt x="1053723" y="771525"/>
                  </a:lnTo>
                  <a:lnTo>
                    <a:pt x="1052929" y="767954"/>
                  </a:lnTo>
                  <a:lnTo>
                    <a:pt x="1051737" y="762000"/>
                  </a:lnTo>
                  <a:lnTo>
                    <a:pt x="1048558" y="745729"/>
                  </a:lnTo>
                  <a:lnTo>
                    <a:pt x="1046174" y="726282"/>
                  </a:lnTo>
                  <a:lnTo>
                    <a:pt x="1043393" y="706041"/>
                  </a:lnTo>
                  <a:lnTo>
                    <a:pt x="1042201" y="688578"/>
                  </a:lnTo>
                  <a:lnTo>
                    <a:pt x="1042201" y="681435"/>
                  </a:lnTo>
                  <a:lnTo>
                    <a:pt x="1042599" y="675878"/>
                  </a:lnTo>
                  <a:lnTo>
                    <a:pt x="1043393" y="672307"/>
                  </a:lnTo>
                  <a:lnTo>
                    <a:pt x="1043791" y="671116"/>
                  </a:lnTo>
                  <a:lnTo>
                    <a:pt x="1044585" y="671116"/>
                  </a:lnTo>
                  <a:lnTo>
                    <a:pt x="1045777" y="671116"/>
                  </a:lnTo>
                  <a:lnTo>
                    <a:pt x="1046969" y="671910"/>
                  </a:lnTo>
                  <a:lnTo>
                    <a:pt x="1048956" y="674291"/>
                  </a:lnTo>
                  <a:lnTo>
                    <a:pt x="1048558" y="662385"/>
                  </a:lnTo>
                  <a:lnTo>
                    <a:pt x="1048161" y="649685"/>
                  </a:lnTo>
                  <a:lnTo>
                    <a:pt x="1048558" y="636588"/>
                  </a:lnTo>
                  <a:lnTo>
                    <a:pt x="1050147" y="622697"/>
                  </a:lnTo>
                  <a:lnTo>
                    <a:pt x="1052929" y="624682"/>
                  </a:lnTo>
                  <a:lnTo>
                    <a:pt x="1055710" y="626666"/>
                  </a:lnTo>
                  <a:lnTo>
                    <a:pt x="1058888" y="627857"/>
                  </a:lnTo>
                  <a:lnTo>
                    <a:pt x="1061669" y="629047"/>
                  </a:lnTo>
                  <a:lnTo>
                    <a:pt x="1065245" y="629841"/>
                  </a:lnTo>
                  <a:lnTo>
                    <a:pt x="1068423" y="630238"/>
                  </a:lnTo>
                  <a:lnTo>
                    <a:pt x="1075575" y="630635"/>
                  </a:lnTo>
                  <a:lnTo>
                    <a:pt x="1082726" y="630238"/>
                  </a:lnTo>
                  <a:lnTo>
                    <a:pt x="1090672" y="629047"/>
                  </a:lnTo>
                  <a:lnTo>
                    <a:pt x="1099412" y="627063"/>
                  </a:lnTo>
                  <a:lnTo>
                    <a:pt x="1108153" y="623888"/>
                  </a:lnTo>
                  <a:lnTo>
                    <a:pt x="1116894" y="621110"/>
                  </a:lnTo>
                  <a:lnTo>
                    <a:pt x="1126429" y="617141"/>
                  </a:lnTo>
                  <a:lnTo>
                    <a:pt x="1146294" y="608410"/>
                  </a:lnTo>
                  <a:lnTo>
                    <a:pt x="1187613" y="588169"/>
                  </a:lnTo>
                  <a:lnTo>
                    <a:pt x="1176886" y="592535"/>
                  </a:lnTo>
                  <a:lnTo>
                    <a:pt x="1167350" y="597297"/>
                  </a:lnTo>
                  <a:lnTo>
                    <a:pt x="1158213" y="601663"/>
                  </a:lnTo>
                  <a:lnTo>
                    <a:pt x="1149869" y="605235"/>
                  </a:lnTo>
                  <a:lnTo>
                    <a:pt x="1141923" y="607616"/>
                  </a:lnTo>
                  <a:lnTo>
                    <a:pt x="1134375" y="609203"/>
                  </a:lnTo>
                  <a:lnTo>
                    <a:pt x="1126826" y="610394"/>
                  </a:lnTo>
                  <a:lnTo>
                    <a:pt x="1120072" y="611188"/>
                  </a:lnTo>
                  <a:lnTo>
                    <a:pt x="1113318" y="611188"/>
                  </a:lnTo>
                  <a:lnTo>
                    <a:pt x="1106564" y="610791"/>
                  </a:lnTo>
                  <a:lnTo>
                    <a:pt x="1100604" y="609600"/>
                  </a:lnTo>
                  <a:lnTo>
                    <a:pt x="1094645" y="608410"/>
                  </a:lnTo>
                  <a:lnTo>
                    <a:pt x="1089083" y="606822"/>
                  </a:lnTo>
                  <a:lnTo>
                    <a:pt x="1083521" y="604044"/>
                  </a:lnTo>
                  <a:lnTo>
                    <a:pt x="1079150" y="601663"/>
                  </a:lnTo>
                  <a:lnTo>
                    <a:pt x="1073985" y="599282"/>
                  </a:lnTo>
                  <a:lnTo>
                    <a:pt x="1069615" y="596107"/>
                  </a:lnTo>
                  <a:lnTo>
                    <a:pt x="1065642" y="592931"/>
                  </a:lnTo>
                  <a:lnTo>
                    <a:pt x="1061669" y="589360"/>
                  </a:lnTo>
                  <a:lnTo>
                    <a:pt x="1058491" y="586185"/>
                  </a:lnTo>
                  <a:lnTo>
                    <a:pt x="1052134" y="579041"/>
                  </a:lnTo>
                  <a:lnTo>
                    <a:pt x="1046572" y="572294"/>
                  </a:lnTo>
                  <a:lnTo>
                    <a:pt x="1042201" y="565944"/>
                  </a:lnTo>
                  <a:lnTo>
                    <a:pt x="1039023" y="560388"/>
                  </a:lnTo>
                  <a:lnTo>
                    <a:pt x="1036639" y="555625"/>
                  </a:lnTo>
                  <a:lnTo>
                    <a:pt x="1035050" y="552053"/>
                  </a:lnTo>
                  <a:lnTo>
                    <a:pt x="1041407" y="546497"/>
                  </a:lnTo>
                  <a:lnTo>
                    <a:pt x="1049353" y="540147"/>
                  </a:lnTo>
                  <a:lnTo>
                    <a:pt x="1060477" y="532606"/>
                  </a:lnTo>
                  <a:lnTo>
                    <a:pt x="1074383" y="523478"/>
                  </a:lnTo>
                  <a:lnTo>
                    <a:pt x="1082329" y="519113"/>
                  </a:lnTo>
                  <a:lnTo>
                    <a:pt x="1090672" y="514350"/>
                  </a:lnTo>
                  <a:lnTo>
                    <a:pt x="1100207" y="509588"/>
                  </a:lnTo>
                  <a:lnTo>
                    <a:pt x="1109742" y="505619"/>
                  </a:lnTo>
                  <a:lnTo>
                    <a:pt x="1120072" y="500856"/>
                  </a:lnTo>
                  <a:lnTo>
                    <a:pt x="1130799" y="496888"/>
                  </a:lnTo>
                  <a:lnTo>
                    <a:pt x="1142321" y="492919"/>
                  </a:lnTo>
                  <a:lnTo>
                    <a:pt x="1154637" y="489347"/>
                  </a:lnTo>
                  <a:lnTo>
                    <a:pt x="1166953" y="486172"/>
                  </a:lnTo>
                  <a:lnTo>
                    <a:pt x="1179667" y="483791"/>
                  </a:lnTo>
                  <a:lnTo>
                    <a:pt x="1193175" y="481410"/>
                  </a:lnTo>
                  <a:lnTo>
                    <a:pt x="1207478" y="480219"/>
                  </a:lnTo>
                  <a:lnTo>
                    <a:pt x="1221780" y="479425"/>
                  </a:lnTo>
                  <a:close/>
                  <a:moveTo>
                    <a:pt x="301839" y="454025"/>
                  </a:moveTo>
                  <a:lnTo>
                    <a:pt x="316508" y="454422"/>
                  </a:lnTo>
                  <a:lnTo>
                    <a:pt x="330781" y="454819"/>
                  </a:lnTo>
                  <a:lnTo>
                    <a:pt x="344656" y="456803"/>
                  </a:lnTo>
                  <a:lnTo>
                    <a:pt x="358136" y="458788"/>
                  </a:lnTo>
                  <a:lnTo>
                    <a:pt x="371219" y="461169"/>
                  </a:lnTo>
                  <a:lnTo>
                    <a:pt x="383509" y="464344"/>
                  </a:lnTo>
                  <a:lnTo>
                    <a:pt x="395799" y="467916"/>
                  </a:lnTo>
                  <a:lnTo>
                    <a:pt x="406900" y="471885"/>
                  </a:lnTo>
                  <a:lnTo>
                    <a:pt x="418000" y="475853"/>
                  </a:lnTo>
                  <a:lnTo>
                    <a:pt x="428308" y="480219"/>
                  </a:lnTo>
                  <a:lnTo>
                    <a:pt x="437823" y="484981"/>
                  </a:lnTo>
                  <a:lnTo>
                    <a:pt x="446941" y="489347"/>
                  </a:lnTo>
                  <a:lnTo>
                    <a:pt x="455663" y="494110"/>
                  </a:lnTo>
                  <a:lnTo>
                    <a:pt x="463593" y="498872"/>
                  </a:lnTo>
                  <a:lnTo>
                    <a:pt x="477468" y="507206"/>
                  </a:lnTo>
                  <a:lnTo>
                    <a:pt x="488173" y="515144"/>
                  </a:lnTo>
                  <a:lnTo>
                    <a:pt x="496498" y="521097"/>
                  </a:lnTo>
                  <a:lnTo>
                    <a:pt x="503238" y="527050"/>
                  </a:lnTo>
                  <a:lnTo>
                    <a:pt x="500859" y="531019"/>
                  </a:lnTo>
                  <a:lnTo>
                    <a:pt x="498877" y="534988"/>
                  </a:lnTo>
                  <a:lnTo>
                    <a:pt x="495309" y="540941"/>
                  </a:lnTo>
                  <a:lnTo>
                    <a:pt x="491344" y="547291"/>
                  </a:lnTo>
                  <a:lnTo>
                    <a:pt x="485794" y="554038"/>
                  </a:lnTo>
                  <a:lnTo>
                    <a:pt x="479451" y="561181"/>
                  </a:lnTo>
                  <a:lnTo>
                    <a:pt x="476279" y="564753"/>
                  </a:lnTo>
                  <a:lnTo>
                    <a:pt x="472315" y="567928"/>
                  </a:lnTo>
                  <a:lnTo>
                    <a:pt x="467954" y="570707"/>
                  </a:lnTo>
                  <a:lnTo>
                    <a:pt x="463989" y="573882"/>
                  </a:lnTo>
                  <a:lnTo>
                    <a:pt x="459232" y="576660"/>
                  </a:lnTo>
                  <a:lnTo>
                    <a:pt x="454078" y="579438"/>
                  </a:lnTo>
                  <a:lnTo>
                    <a:pt x="448924" y="581422"/>
                  </a:lnTo>
                  <a:lnTo>
                    <a:pt x="443373" y="583010"/>
                  </a:lnTo>
                  <a:lnTo>
                    <a:pt x="437427" y="584994"/>
                  </a:lnTo>
                  <a:lnTo>
                    <a:pt x="431480" y="585788"/>
                  </a:lnTo>
                  <a:lnTo>
                    <a:pt x="424740" y="586185"/>
                  </a:lnTo>
                  <a:lnTo>
                    <a:pt x="418000" y="586185"/>
                  </a:lnTo>
                  <a:lnTo>
                    <a:pt x="411261" y="585788"/>
                  </a:lnTo>
                  <a:lnTo>
                    <a:pt x="403728" y="584200"/>
                  </a:lnTo>
                  <a:lnTo>
                    <a:pt x="396195" y="582216"/>
                  </a:lnTo>
                  <a:lnTo>
                    <a:pt x="388266" y="579835"/>
                  </a:lnTo>
                  <a:lnTo>
                    <a:pt x="379544" y="576263"/>
                  </a:lnTo>
                  <a:lnTo>
                    <a:pt x="370822" y="572294"/>
                  </a:lnTo>
                  <a:lnTo>
                    <a:pt x="361307" y="567531"/>
                  </a:lnTo>
                  <a:lnTo>
                    <a:pt x="350603" y="563166"/>
                  </a:lnTo>
                  <a:lnTo>
                    <a:pt x="392231" y="583010"/>
                  </a:lnTo>
                  <a:lnTo>
                    <a:pt x="411657" y="592138"/>
                  </a:lnTo>
                  <a:lnTo>
                    <a:pt x="420776" y="595710"/>
                  </a:lnTo>
                  <a:lnTo>
                    <a:pt x="429894" y="599282"/>
                  </a:lnTo>
                  <a:lnTo>
                    <a:pt x="438616" y="601663"/>
                  </a:lnTo>
                  <a:lnTo>
                    <a:pt x="446941" y="603647"/>
                  </a:lnTo>
                  <a:lnTo>
                    <a:pt x="454871" y="605235"/>
                  </a:lnTo>
                  <a:lnTo>
                    <a:pt x="462403" y="606028"/>
                  </a:lnTo>
                  <a:lnTo>
                    <a:pt x="469539" y="605632"/>
                  </a:lnTo>
                  <a:lnTo>
                    <a:pt x="472711" y="604441"/>
                  </a:lnTo>
                  <a:lnTo>
                    <a:pt x="476279" y="603647"/>
                  </a:lnTo>
                  <a:lnTo>
                    <a:pt x="479054" y="602853"/>
                  </a:lnTo>
                  <a:lnTo>
                    <a:pt x="481829" y="601266"/>
                  </a:lnTo>
                  <a:lnTo>
                    <a:pt x="485001" y="599678"/>
                  </a:lnTo>
                  <a:lnTo>
                    <a:pt x="487380" y="597694"/>
                  </a:lnTo>
                  <a:lnTo>
                    <a:pt x="489362" y="611982"/>
                  </a:lnTo>
                  <a:lnTo>
                    <a:pt x="489758" y="624682"/>
                  </a:lnTo>
                  <a:lnTo>
                    <a:pt x="489758" y="636985"/>
                  </a:lnTo>
                  <a:lnTo>
                    <a:pt x="488569" y="648891"/>
                  </a:lnTo>
                  <a:lnTo>
                    <a:pt x="490948" y="646907"/>
                  </a:lnTo>
                  <a:lnTo>
                    <a:pt x="492137" y="646510"/>
                  </a:lnTo>
                  <a:lnTo>
                    <a:pt x="493327" y="646113"/>
                  </a:lnTo>
                  <a:lnTo>
                    <a:pt x="493723" y="646510"/>
                  </a:lnTo>
                  <a:lnTo>
                    <a:pt x="494119" y="647303"/>
                  </a:lnTo>
                  <a:lnTo>
                    <a:pt x="494912" y="650875"/>
                  </a:lnTo>
                  <a:lnTo>
                    <a:pt x="495309" y="656432"/>
                  </a:lnTo>
                  <a:lnTo>
                    <a:pt x="495309" y="663575"/>
                  </a:lnTo>
                  <a:lnTo>
                    <a:pt x="494119" y="681435"/>
                  </a:lnTo>
                  <a:lnTo>
                    <a:pt x="491741" y="701279"/>
                  </a:lnTo>
                  <a:lnTo>
                    <a:pt x="489362" y="720725"/>
                  </a:lnTo>
                  <a:lnTo>
                    <a:pt x="486190" y="736600"/>
                  </a:lnTo>
                  <a:lnTo>
                    <a:pt x="485001" y="742554"/>
                  </a:lnTo>
                  <a:lnTo>
                    <a:pt x="484208" y="746522"/>
                  </a:lnTo>
                  <a:lnTo>
                    <a:pt x="483415" y="748507"/>
                  </a:lnTo>
                  <a:lnTo>
                    <a:pt x="483019" y="748507"/>
                  </a:lnTo>
                  <a:lnTo>
                    <a:pt x="482622" y="747713"/>
                  </a:lnTo>
                  <a:lnTo>
                    <a:pt x="481037" y="758032"/>
                  </a:lnTo>
                  <a:lnTo>
                    <a:pt x="479451" y="768350"/>
                  </a:lnTo>
                  <a:lnTo>
                    <a:pt x="477072" y="778272"/>
                  </a:lnTo>
                  <a:lnTo>
                    <a:pt x="474297" y="788194"/>
                  </a:lnTo>
                  <a:lnTo>
                    <a:pt x="471918" y="797719"/>
                  </a:lnTo>
                  <a:lnTo>
                    <a:pt x="468350" y="806451"/>
                  </a:lnTo>
                  <a:lnTo>
                    <a:pt x="465178" y="815976"/>
                  </a:lnTo>
                  <a:lnTo>
                    <a:pt x="460817" y="824310"/>
                  </a:lnTo>
                  <a:lnTo>
                    <a:pt x="457249" y="832644"/>
                  </a:lnTo>
                  <a:lnTo>
                    <a:pt x="452492" y="840582"/>
                  </a:lnTo>
                  <a:lnTo>
                    <a:pt x="447734" y="848122"/>
                  </a:lnTo>
                  <a:lnTo>
                    <a:pt x="443373" y="856060"/>
                  </a:lnTo>
                  <a:lnTo>
                    <a:pt x="438220" y="863204"/>
                  </a:lnTo>
                  <a:lnTo>
                    <a:pt x="432669" y="869951"/>
                  </a:lnTo>
                  <a:lnTo>
                    <a:pt x="427119" y="876301"/>
                  </a:lnTo>
                  <a:lnTo>
                    <a:pt x="421965" y="882254"/>
                  </a:lnTo>
                  <a:lnTo>
                    <a:pt x="416018" y="887810"/>
                  </a:lnTo>
                  <a:lnTo>
                    <a:pt x="410071" y="893366"/>
                  </a:lnTo>
                  <a:lnTo>
                    <a:pt x="404124" y="898922"/>
                  </a:lnTo>
                  <a:lnTo>
                    <a:pt x="398178" y="903685"/>
                  </a:lnTo>
                  <a:lnTo>
                    <a:pt x="391834" y="907654"/>
                  </a:lnTo>
                  <a:lnTo>
                    <a:pt x="385491" y="912019"/>
                  </a:lnTo>
                  <a:lnTo>
                    <a:pt x="379148" y="915591"/>
                  </a:lnTo>
                  <a:lnTo>
                    <a:pt x="372805" y="919163"/>
                  </a:lnTo>
                  <a:lnTo>
                    <a:pt x="366858" y="921941"/>
                  </a:lnTo>
                  <a:lnTo>
                    <a:pt x="360911" y="924719"/>
                  </a:lnTo>
                  <a:lnTo>
                    <a:pt x="354568" y="926704"/>
                  </a:lnTo>
                  <a:lnTo>
                    <a:pt x="348225" y="928688"/>
                  </a:lnTo>
                  <a:lnTo>
                    <a:pt x="342278" y="930276"/>
                  </a:lnTo>
                  <a:lnTo>
                    <a:pt x="335934" y="931069"/>
                  </a:lnTo>
                  <a:lnTo>
                    <a:pt x="329988" y="931863"/>
                  </a:lnTo>
                  <a:lnTo>
                    <a:pt x="324041" y="931863"/>
                  </a:lnTo>
                  <a:lnTo>
                    <a:pt x="319283" y="931863"/>
                  </a:lnTo>
                  <a:lnTo>
                    <a:pt x="314922" y="931069"/>
                  </a:lnTo>
                  <a:lnTo>
                    <a:pt x="309372" y="930276"/>
                  </a:lnTo>
                  <a:lnTo>
                    <a:pt x="304218" y="928291"/>
                  </a:lnTo>
                  <a:lnTo>
                    <a:pt x="298668" y="926704"/>
                  </a:lnTo>
                  <a:lnTo>
                    <a:pt x="293514" y="924323"/>
                  </a:lnTo>
                  <a:lnTo>
                    <a:pt x="287567" y="921544"/>
                  </a:lnTo>
                  <a:lnTo>
                    <a:pt x="281620" y="918369"/>
                  </a:lnTo>
                  <a:lnTo>
                    <a:pt x="275673" y="914797"/>
                  </a:lnTo>
                  <a:lnTo>
                    <a:pt x="269727" y="911226"/>
                  </a:lnTo>
                  <a:lnTo>
                    <a:pt x="263780" y="906860"/>
                  </a:lnTo>
                  <a:lnTo>
                    <a:pt x="257833" y="902494"/>
                  </a:lnTo>
                  <a:lnTo>
                    <a:pt x="251490" y="897732"/>
                  </a:lnTo>
                  <a:lnTo>
                    <a:pt x="245939" y="892572"/>
                  </a:lnTo>
                  <a:lnTo>
                    <a:pt x="239993" y="887016"/>
                  </a:lnTo>
                  <a:lnTo>
                    <a:pt x="234046" y="881063"/>
                  </a:lnTo>
                  <a:lnTo>
                    <a:pt x="228099" y="875110"/>
                  </a:lnTo>
                  <a:lnTo>
                    <a:pt x="222152" y="868760"/>
                  </a:lnTo>
                  <a:lnTo>
                    <a:pt x="216602" y="862013"/>
                  </a:lnTo>
                  <a:lnTo>
                    <a:pt x="210655" y="855663"/>
                  </a:lnTo>
                  <a:lnTo>
                    <a:pt x="205501" y="848122"/>
                  </a:lnTo>
                  <a:lnTo>
                    <a:pt x="200347" y="840582"/>
                  </a:lnTo>
                  <a:lnTo>
                    <a:pt x="195193" y="833041"/>
                  </a:lnTo>
                  <a:lnTo>
                    <a:pt x="190039" y="825104"/>
                  </a:lnTo>
                  <a:lnTo>
                    <a:pt x="185678" y="817166"/>
                  </a:lnTo>
                  <a:lnTo>
                    <a:pt x="181317" y="808832"/>
                  </a:lnTo>
                  <a:lnTo>
                    <a:pt x="176956" y="800101"/>
                  </a:lnTo>
                  <a:lnTo>
                    <a:pt x="173388" y="791369"/>
                  </a:lnTo>
                  <a:lnTo>
                    <a:pt x="169424" y="782638"/>
                  </a:lnTo>
                  <a:lnTo>
                    <a:pt x="166252" y="773113"/>
                  </a:lnTo>
                  <a:lnTo>
                    <a:pt x="163081" y="763985"/>
                  </a:lnTo>
                  <a:lnTo>
                    <a:pt x="160702" y="754460"/>
                  </a:lnTo>
                  <a:lnTo>
                    <a:pt x="158720" y="760413"/>
                  </a:lnTo>
                  <a:lnTo>
                    <a:pt x="155944" y="765572"/>
                  </a:lnTo>
                  <a:lnTo>
                    <a:pt x="154755" y="767160"/>
                  </a:lnTo>
                  <a:lnTo>
                    <a:pt x="153566" y="768747"/>
                  </a:lnTo>
                  <a:lnTo>
                    <a:pt x="152376" y="769541"/>
                  </a:lnTo>
                  <a:lnTo>
                    <a:pt x="151187" y="769541"/>
                  </a:lnTo>
                  <a:lnTo>
                    <a:pt x="149205" y="769144"/>
                  </a:lnTo>
                  <a:lnTo>
                    <a:pt x="148015" y="768350"/>
                  </a:lnTo>
                  <a:lnTo>
                    <a:pt x="146430" y="766763"/>
                  </a:lnTo>
                  <a:lnTo>
                    <a:pt x="145240" y="764779"/>
                  </a:lnTo>
                  <a:lnTo>
                    <a:pt x="143654" y="762397"/>
                  </a:lnTo>
                  <a:lnTo>
                    <a:pt x="142465" y="759222"/>
                  </a:lnTo>
                  <a:lnTo>
                    <a:pt x="140483" y="751682"/>
                  </a:lnTo>
                  <a:lnTo>
                    <a:pt x="138897" y="742950"/>
                  </a:lnTo>
                  <a:lnTo>
                    <a:pt x="136915" y="732632"/>
                  </a:lnTo>
                  <a:lnTo>
                    <a:pt x="136122" y="721519"/>
                  </a:lnTo>
                  <a:lnTo>
                    <a:pt x="136122" y="709216"/>
                  </a:lnTo>
                  <a:lnTo>
                    <a:pt x="136122" y="698104"/>
                  </a:lnTo>
                  <a:lnTo>
                    <a:pt x="136915" y="687785"/>
                  </a:lnTo>
                  <a:lnTo>
                    <a:pt x="138500" y="678260"/>
                  </a:lnTo>
                  <a:lnTo>
                    <a:pt x="139690" y="669528"/>
                  </a:lnTo>
                  <a:lnTo>
                    <a:pt x="141672" y="662385"/>
                  </a:lnTo>
                  <a:lnTo>
                    <a:pt x="143654" y="656432"/>
                  </a:lnTo>
                  <a:lnTo>
                    <a:pt x="145240" y="654447"/>
                  </a:lnTo>
                  <a:lnTo>
                    <a:pt x="146033" y="652066"/>
                  </a:lnTo>
                  <a:lnTo>
                    <a:pt x="147222" y="650875"/>
                  </a:lnTo>
                  <a:lnTo>
                    <a:pt x="148808" y="649685"/>
                  </a:lnTo>
                  <a:lnTo>
                    <a:pt x="144844" y="644922"/>
                  </a:lnTo>
                  <a:lnTo>
                    <a:pt x="141276" y="640557"/>
                  </a:lnTo>
                  <a:lnTo>
                    <a:pt x="138500" y="635397"/>
                  </a:lnTo>
                  <a:lnTo>
                    <a:pt x="135725" y="629841"/>
                  </a:lnTo>
                  <a:lnTo>
                    <a:pt x="133743" y="623888"/>
                  </a:lnTo>
                  <a:lnTo>
                    <a:pt x="132554" y="618728"/>
                  </a:lnTo>
                  <a:lnTo>
                    <a:pt x="131364" y="612378"/>
                  </a:lnTo>
                  <a:lnTo>
                    <a:pt x="130175" y="606425"/>
                  </a:lnTo>
                  <a:lnTo>
                    <a:pt x="130175" y="600075"/>
                  </a:lnTo>
                  <a:lnTo>
                    <a:pt x="130175" y="593725"/>
                  </a:lnTo>
                  <a:lnTo>
                    <a:pt x="130968" y="586978"/>
                  </a:lnTo>
                  <a:lnTo>
                    <a:pt x="131364" y="580628"/>
                  </a:lnTo>
                  <a:lnTo>
                    <a:pt x="132554" y="574278"/>
                  </a:lnTo>
                  <a:lnTo>
                    <a:pt x="133743" y="567531"/>
                  </a:lnTo>
                  <a:lnTo>
                    <a:pt x="136518" y="554831"/>
                  </a:lnTo>
                  <a:lnTo>
                    <a:pt x="140879" y="542528"/>
                  </a:lnTo>
                  <a:lnTo>
                    <a:pt x="145240" y="531416"/>
                  </a:lnTo>
                  <a:lnTo>
                    <a:pt x="149998" y="520700"/>
                  </a:lnTo>
                  <a:lnTo>
                    <a:pt x="154755" y="511175"/>
                  </a:lnTo>
                  <a:lnTo>
                    <a:pt x="159909" y="502841"/>
                  </a:lnTo>
                  <a:lnTo>
                    <a:pt x="163874" y="496094"/>
                  </a:lnTo>
                  <a:lnTo>
                    <a:pt x="168234" y="491728"/>
                  </a:lnTo>
                  <a:lnTo>
                    <a:pt x="169820" y="490141"/>
                  </a:lnTo>
                  <a:lnTo>
                    <a:pt x="171803" y="488950"/>
                  </a:lnTo>
                  <a:lnTo>
                    <a:pt x="180525" y="484981"/>
                  </a:lnTo>
                  <a:lnTo>
                    <a:pt x="188850" y="480616"/>
                  </a:lnTo>
                  <a:lnTo>
                    <a:pt x="197176" y="477044"/>
                  </a:lnTo>
                  <a:lnTo>
                    <a:pt x="206294" y="473472"/>
                  </a:lnTo>
                  <a:lnTo>
                    <a:pt x="214620" y="470694"/>
                  </a:lnTo>
                  <a:lnTo>
                    <a:pt x="222549" y="467519"/>
                  </a:lnTo>
                  <a:lnTo>
                    <a:pt x="239596" y="463153"/>
                  </a:lnTo>
                  <a:lnTo>
                    <a:pt x="255454" y="459581"/>
                  </a:lnTo>
                  <a:lnTo>
                    <a:pt x="270916" y="456803"/>
                  </a:lnTo>
                  <a:lnTo>
                    <a:pt x="286774" y="454819"/>
                  </a:lnTo>
                  <a:lnTo>
                    <a:pt x="301839" y="454025"/>
                  </a:lnTo>
                  <a:close/>
                  <a:moveTo>
                    <a:pt x="634999" y="33338"/>
                  </a:moveTo>
                  <a:lnTo>
                    <a:pt x="647699" y="33338"/>
                  </a:lnTo>
                  <a:lnTo>
                    <a:pt x="660003" y="33734"/>
                  </a:lnTo>
                  <a:lnTo>
                    <a:pt x="671512" y="34923"/>
                  </a:lnTo>
                  <a:lnTo>
                    <a:pt x="683418" y="36903"/>
                  </a:lnTo>
                  <a:lnTo>
                    <a:pt x="695325" y="39280"/>
                  </a:lnTo>
                  <a:lnTo>
                    <a:pt x="706437" y="42052"/>
                  </a:lnTo>
                  <a:lnTo>
                    <a:pt x="697309" y="50766"/>
                  </a:lnTo>
                  <a:lnTo>
                    <a:pt x="688975" y="59877"/>
                  </a:lnTo>
                  <a:lnTo>
                    <a:pt x="681434" y="69383"/>
                  </a:lnTo>
                  <a:lnTo>
                    <a:pt x="673893" y="79285"/>
                  </a:lnTo>
                  <a:lnTo>
                    <a:pt x="667146" y="89188"/>
                  </a:lnTo>
                  <a:lnTo>
                    <a:pt x="660796" y="99486"/>
                  </a:lnTo>
                  <a:lnTo>
                    <a:pt x="654843" y="109785"/>
                  </a:lnTo>
                  <a:lnTo>
                    <a:pt x="649287" y="120875"/>
                  </a:lnTo>
                  <a:lnTo>
                    <a:pt x="644524" y="131966"/>
                  </a:lnTo>
                  <a:lnTo>
                    <a:pt x="640556" y="143057"/>
                  </a:lnTo>
                  <a:lnTo>
                    <a:pt x="636587" y="154543"/>
                  </a:lnTo>
                  <a:lnTo>
                    <a:pt x="633809" y="166426"/>
                  </a:lnTo>
                  <a:lnTo>
                    <a:pt x="631824" y="177913"/>
                  </a:lnTo>
                  <a:lnTo>
                    <a:pt x="629840" y="189796"/>
                  </a:lnTo>
                  <a:lnTo>
                    <a:pt x="628649" y="202075"/>
                  </a:lnTo>
                  <a:lnTo>
                    <a:pt x="628649" y="214750"/>
                  </a:lnTo>
                  <a:lnTo>
                    <a:pt x="628649" y="224256"/>
                  </a:lnTo>
                  <a:lnTo>
                    <a:pt x="629443" y="233762"/>
                  </a:lnTo>
                  <a:lnTo>
                    <a:pt x="630237" y="243269"/>
                  </a:lnTo>
                  <a:lnTo>
                    <a:pt x="632221" y="252379"/>
                  </a:lnTo>
                  <a:lnTo>
                    <a:pt x="633809" y="261885"/>
                  </a:lnTo>
                  <a:lnTo>
                    <a:pt x="635793" y="270995"/>
                  </a:lnTo>
                  <a:lnTo>
                    <a:pt x="638968" y="280502"/>
                  </a:lnTo>
                  <a:lnTo>
                    <a:pt x="641746" y="289216"/>
                  </a:lnTo>
                  <a:lnTo>
                    <a:pt x="644921" y="297930"/>
                  </a:lnTo>
                  <a:lnTo>
                    <a:pt x="648890" y="306644"/>
                  </a:lnTo>
                  <a:lnTo>
                    <a:pt x="652859" y="315358"/>
                  </a:lnTo>
                  <a:lnTo>
                    <a:pt x="657224" y="323676"/>
                  </a:lnTo>
                  <a:lnTo>
                    <a:pt x="661987" y="331994"/>
                  </a:lnTo>
                  <a:lnTo>
                    <a:pt x="667543" y="340312"/>
                  </a:lnTo>
                  <a:lnTo>
                    <a:pt x="673099" y="348630"/>
                  </a:lnTo>
                  <a:lnTo>
                    <a:pt x="678656" y="356552"/>
                  </a:lnTo>
                  <a:lnTo>
                    <a:pt x="667146" y="358928"/>
                  </a:lnTo>
                  <a:lnTo>
                    <a:pt x="655240" y="360513"/>
                  </a:lnTo>
                  <a:lnTo>
                    <a:pt x="643731" y="362097"/>
                  </a:lnTo>
                  <a:lnTo>
                    <a:pt x="573087" y="436563"/>
                  </a:lnTo>
                  <a:lnTo>
                    <a:pt x="552846" y="352195"/>
                  </a:lnTo>
                  <a:lnTo>
                    <a:pt x="541337" y="348630"/>
                  </a:lnTo>
                  <a:lnTo>
                    <a:pt x="530224" y="343877"/>
                  </a:lnTo>
                  <a:lnTo>
                    <a:pt x="519509" y="338332"/>
                  </a:lnTo>
                  <a:lnTo>
                    <a:pt x="508793" y="332390"/>
                  </a:lnTo>
                  <a:lnTo>
                    <a:pt x="499268" y="326053"/>
                  </a:lnTo>
                  <a:lnTo>
                    <a:pt x="490140" y="319319"/>
                  </a:lnTo>
                  <a:lnTo>
                    <a:pt x="481409" y="311793"/>
                  </a:lnTo>
                  <a:lnTo>
                    <a:pt x="473471" y="303871"/>
                  </a:lnTo>
                  <a:lnTo>
                    <a:pt x="465931" y="295553"/>
                  </a:lnTo>
                  <a:lnTo>
                    <a:pt x="459184" y="286443"/>
                  </a:lnTo>
                  <a:lnTo>
                    <a:pt x="453231" y="277333"/>
                  </a:lnTo>
                  <a:lnTo>
                    <a:pt x="447674" y="267827"/>
                  </a:lnTo>
                  <a:lnTo>
                    <a:pt x="443309" y="257924"/>
                  </a:lnTo>
                  <a:lnTo>
                    <a:pt x="439737" y="247626"/>
                  </a:lnTo>
                  <a:lnTo>
                    <a:pt x="436959" y="236535"/>
                  </a:lnTo>
                  <a:lnTo>
                    <a:pt x="434578" y="225444"/>
                  </a:lnTo>
                  <a:lnTo>
                    <a:pt x="433784" y="217126"/>
                  </a:lnTo>
                  <a:lnTo>
                    <a:pt x="433387" y="208808"/>
                  </a:lnTo>
                  <a:lnTo>
                    <a:pt x="433387" y="200490"/>
                  </a:lnTo>
                  <a:lnTo>
                    <a:pt x="434181" y="192568"/>
                  </a:lnTo>
                  <a:lnTo>
                    <a:pt x="434974" y="183854"/>
                  </a:lnTo>
                  <a:lnTo>
                    <a:pt x="436959" y="175932"/>
                  </a:lnTo>
                  <a:lnTo>
                    <a:pt x="438943" y="168011"/>
                  </a:lnTo>
                  <a:lnTo>
                    <a:pt x="441324" y="160089"/>
                  </a:lnTo>
                  <a:lnTo>
                    <a:pt x="444499" y="152563"/>
                  </a:lnTo>
                  <a:lnTo>
                    <a:pt x="447674" y="145037"/>
                  </a:lnTo>
                  <a:lnTo>
                    <a:pt x="451643" y="137115"/>
                  </a:lnTo>
                  <a:lnTo>
                    <a:pt x="456009" y="129985"/>
                  </a:lnTo>
                  <a:lnTo>
                    <a:pt x="460374" y="122856"/>
                  </a:lnTo>
                  <a:lnTo>
                    <a:pt x="465534" y="115726"/>
                  </a:lnTo>
                  <a:lnTo>
                    <a:pt x="471090" y="108992"/>
                  </a:lnTo>
                  <a:lnTo>
                    <a:pt x="476646" y="102259"/>
                  </a:lnTo>
                  <a:lnTo>
                    <a:pt x="482996" y="95921"/>
                  </a:lnTo>
                  <a:lnTo>
                    <a:pt x="488949" y="89980"/>
                  </a:lnTo>
                  <a:lnTo>
                    <a:pt x="495696" y="84434"/>
                  </a:lnTo>
                  <a:lnTo>
                    <a:pt x="503237" y="78889"/>
                  </a:lnTo>
                  <a:lnTo>
                    <a:pt x="510778" y="73344"/>
                  </a:lnTo>
                  <a:lnTo>
                    <a:pt x="518318" y="68195"/>
                  </a:lnTo>
                  <a:lnTo>
                    <a:pt x="526256" y="63441"/>
                  </a:lnTo>
                  <a:lnTo>
                    <a:pt x="534590" y="59084"/>
                  </a:lnTo>
                  <a:lnTo>
                    <a:pt x="543321" y="54727"/>
                  </a:lnTo>
                  <a:lnTo>
                    <a:pt x="552449" y="51162"/>
                  </a:lnTo>
                  <a:lnTo>
                    <a:pt x="561181" y="47598"/>
                  </a:lnTo>
                  <a:lnTo>
                    <a:pt x="570309" y="44429"/>
                  </a:lnTo>
                  <a:lnTo>
                    <a:pt x="580231" y="41656"/>
                  </a:lnTo>
                  <a:lnTo>
                    <a:pt x="589756" y="39280"/>
                  </a:lnTo>
                  <a:lnTo>
                    <a:pt x="600074" y="37299"/>
                  </a:lnTo>
                  <a:lnTo>
                    <a:pt x="609996" y="35319"/>
                  </a:lnTo>
                  <a:lnTo>
                    <a:pt x="622696" y="34130"/>
                  </a:lnTo>
                  <a:lnTo>
                    <a:pt x="634999" y="33338"/>
                  </a:lnTo>
                  <a:close/>
                  <a:moveTo>
                    <a:pt x="942975" y="0"/>
                  </a:moveTo>
                  <a:lnTo>
                    <a:pt x="956886" y="396"/>
                  </a:lnTo>
                  <a:lnTo>
                    <a:pt x="970400" y="793"/>
                  </a:lnTo>
                  <a:lnTo>
                    <a:pt x="983119" y="2378"/>
                  </a:lnTo>
                  <a:lnTo>
                    <a:pt x="996236" y="4359"/>
                  </a:lnTo>
                  <a:lnTo>
                    <a:pt x="1009352" y="6737"/>
                  </a:lnTo>
                  <a:lnTo>
                    <a:pt x="1022071" y="9907"/>
                  </a:lnTo>
                  <a:lnTo>
                    <a:pt x="1034392" y="13078"/>
                  </a:lnTo>
                  <a:lnTo>
                    <a:pt x="1046714" y="17040"/>
                  </a:lnTo>
                  <a:lnTo>
                    <a:pt x="1058638" y="21003"/>
                  </a:lnTo>
                  <a:lnTo>
                    <a:pt x="1069767" y="25759"/>
                  </a:lnTo>
                  <a:lnTo>
                    <a:pt x="1080896" y="31307"/>
                  </a:lnTo>
                  <a:lnTo>
                    <a:pt x="1091628" y="36855"/>
                  </a:lnTo>
                  <a:lnTo>
                    <a:pt x="1102359" y="42403"/>
                  </a:lnTo>
                  <a:lnTo>
                    <a:pt x="1112693" y="48743"/>
                  </a:lnTo>
                  <a:lnTo>
                    <a:pt x="1121835" y="55480"/>
                  </a:lnTo>
                  <a:lnTo>
                    <a:pt x="1130977" y="62613"/>
                  </a:lnTo>
                  <a:lnTo>
                    <a:pt x="1140119" y="70143"/>
                  </a:lnTo>
                  <a:lnTo>
                    <a:pt x="1148465" y="78465"/>
                  </a:lnTo>
                  <a:lnTo>
                    <a:pt x="1156415" y="86390"/>
                  </a:lnTo>
                  <a:lnTo>
                    <a:pt x="1163966" y="94712"/>
                  </a:lnTo>
                  <a:lnTo>
                    <a:pt x="1170723" y="103431"/>
                  </a:lnTo>
                  <a:lnTo>
                    <a:pt x="1177083" y="112545"/>
                  </a:lnTo>
                  <a:lnTo>
                    <a:pt x="1183045" y="121660"/>
                  </a:lnTo>
                  <a:lnTo>
                    <a:pt x="1188609" y="130774"/>
                  </a:lnTo>
                  <a:lnTo>
                    <a:pt x="1192982" y="141078"/>
                  </a:lnTo>
                  <a:lnTo>
                    <a:pt x="1197354" y="150589"/>
                  </a:lnTo>
                  <a:lnTo>
                    <a:pt x="1201328" y="160892"/>
                  </a:lnTo>
                  <a:lnTo>
                    <a:pt x="1204111" y="171195"/>
                  </a:lnTo>
                  <a:lnTo>
                    <a:pt x="1206098" y="181895"/>
                  </a:lnTo>
                  <a:lnTo>
                    <a:pt x="1208085" y="192991"/>
                  </a:lnTo>
                  <a:lnTo>
                    <a:pt x="1209278" y="203294"/>
                  </a:lnTo>
                  <a:lnTo>
                    <a:pt x="1209675" y="214787"/>
                  </a:lnTo>
                  <a:lnTo>
                    <a:pt x="1209278" y="225486"/>
                  </a:lnTo>
                  <a:lnTo>
                    <a:pt x="1208085" y="236582"/>
                  </a:lnTo>
                  <a:lnTo>
                    <a:pt x="1206098" y="247282"/>
                  </a:lnTo>
                  <a:lnTo>
                    <a:pt x="1204111" y="257586"/>
                  </a:lnTo>
                  <a:lnTo>
                    <a:pt x="1201328" y="268285"/>
                  </a:lnTo>
                  <a:lnTo>
                    <a:pt x="1197354" y="278192"/>
                  </a:lnTo>
                  <a:lnTo>
                    <a:pt x="1192982" y="288496"/>
                  </a:lnTo>
                  <a:lnTo>
                    <a:pt x="1188609" y="298007"/>
                  </a:lnTo>
                  <a:lnTo>
                    <a:pt x="1183045" y="307914"/>
                  </a:lnTo>
                  <a:lnTo>
                    <a:pt x="1177083" y="317028"/>
                  </a:lnTo>
                  <a:lnTo>
                    <a:pt x="1170723" y="325747"/>
                  </a:lnTo>
                  <a:lnTo>
                    <a:pt x="1163966" y="334861"/>
                  </a:lnTo>
                  <a:lnTo>
                    <a:pt x="1156415" y="343183"/>
                  </a:lnTo>
                  <a:lnTo>
                    <a:pt x="1148465" y="351109"/>
                  </a:lnTo>
                  <a:lnTo>
                    <a:pt x="1140119" y="358638"/>
                  </a:lnTo>
                  <a:lnTo>
                    <a:pt x="1130977" y="366168"/>
                  </a:lnTo>
                  <a:lnTo>
                    <a:pt x="1121835" y="373301"/>
                  </a:lnTo>
                  <a:lnTo>
                    <a:pt x="1112693" y="380038"/>
                  </a:lnTo>
                  <a:lnTo>
                    <a:pt x="1102359" y="386378"/>
                  </a:lnTo>
                  <a:lnTo>
                    <a:pt x="1091628" y="392323"/>
                  </a:lnTo>
                  <a:lnTo>
                    <a:pt x="1080896" y="398267"/>
                  </a:lnTo>
                  <a:lnTo>
                    <a:pt x="1069767" y="403419"/>
                  </a:lnTo>
                  <a:lnTo>
                    <a:pt x="1058638" y="407778"/>
                  </a:lnTo>
                  <a:lnTo>
                    <a:pt x="1046714" y="412137"/>
                  </a:lnTo>
                  <a:lnTo>
                    <a:pt x="1034392" y="416496"/>
                  </a:lnTo>
                  <a:lnTo>
                    <a:pt x="1022071" y="419666"/>
                  </a:lnTo>
                  <a:lnTo>
                    <a:pt x="1009352" y="422440"/>
                  </a:lnTo>
                  <a:lnTo>
                    <a:pt x="996236" y="424818"/>
                  </a:lnTo>
                  <a:lnTo>
                    <a:pt x="983119" y="426799"/>
                  </a:lnTo>
                  <a:lnTo>
                    <a:pt x="970400" y="427988"/>
                  </a:lnTo>
                  <a:lnTo>
                    <a:pt x="956886" y="429177"/>
                  </a:lnTo>
                  <a:lnTo>
                    <a:pt x="942975" y="429573"/>
                  </a:lnTo>
                  <a:lnTo>
                    <a:pt x="931051" y="429573"/>
                  </a:lnTo>
                  <a:lnTo>
                    <a:pt x="923897" y="438292"/>
                  </a:lnTo>
                  <a:lnTo>
                    <a:pt x="921512" y="440669"/>
                  </a:lnTo>
                  <a:lnTo>
                    <a:pt x="920320" y="442651"/>
                  </a:lnTo>
                  <a:lnTo>
                    <a:pt x="919525" y="444632"/>
                  </a:lnTo>
                  <a:lnTo>
                    <a:pt x="918730" y="447010"/>
                  </a:lnTo>
                  <a:lnTo>
                    <a:pt x="918332" y="449784"/>
                  </a:lnTo>
                  <a:lnTo>
                    <a:pt x="917935" y="453351"/>
                  </a:lnTo>
                  <a:lnTo>
                    <a:pt x="917537" y="457710"/>
                  </a:lnTo>
                  <a:lnTo>
                    <a:pt x="917935" y="468806"/>
                  </a:lnTo>
                  <a:lnTo>
                    <a:pt x="919127" y="484657"/>
                  </a:lnTo>
                  <a:lnTo>
                    <a:pt x="921512" y="506056"/>
                  </a:lnTo>
                  <a:lnTo>
                    <a:pt x="925487" y="533400"/>
                  </a:lnTo>
                  <a:lnTo>
                    <a:pt x="803862" y="397474"/>
                  </a:lnTo>
                  <a:lnTo>
                    <a:pt x="799490" y="395493"/>
                  </a:lnTo>
                  <a:lnTo>
                    <a:pt x="785578" y="387171"/>
                  </a:lnTo>
                  <a:lnTo>
                    <a:pt x="772064" y="378849"/>
                  </a:lnTo>
                  <a:lnTo>
                    <a:pt x="759346" y="370131"/>
                  </a:lnTo>
                  <a:lnTo>
                    <a:pt x="747819" y="360223"/>
                  </a:lnTo>
                  <a:lnTo>
                    <a:pt x="736690" y="350713"/>
                  </a:lnTo>
                  <a:lnTo>
                    <a:pt x="726753" y="339617"/>
                  </a:lnTo>
                  <a:lnTo>
                    <a:pt x="717214" y="328917"/>
                  </a:lnTo>
                  <a:lnTo>
                    <a:pt x="708867" y="317425"/>
                  </a:lnTo>
                  <a:lnTo>
                    <a:pt x="701713" y="305536"/>
                  </a:lnTo>
                  <a:lnTo>
                    <a:pt x="694956" y="293251"/>
                  </a:lnTo>
                  <a:lnTo>
                    <a:pt x="689391" y="280966"/>
                  </a:lnTo>
                  <a:lnTo>
                    <a:pt x="687007" y="274626"/>
                  </a:lnTo>
                  <a:lnTo>
                    <a:pt x="684622" y="268285"/>
                  </a:lnTo>
                  <a:lnTo>
                    <a:pt x="682635" y="261548"/>
                  </a:lnTo>
                  <a:lnTo>
                    <a:pt x="681045" y="255208"/>
                  </a:lnTo>
                  <a:lnTo>
                    <a:pt x="679852" y="248471"/>
                  </a:lnTo>
                  <a:lnTo>
                    <a:pt x="678660" y="241734"/>
                  </a:lnTo>
                  <a:lnTo>
                    <a:pt x="677467" y="234997"/>
                  </a:lnTo>
                  <a:lnTo>
                    <a:pt x="676673" y="228260"/>
                  </a:lnTo>
                  <a:lnTo>
                    <a:pt x="676275" y="221524"/>
                  </a:lnTo>
                  <a:lnTo>
                    <a:pt x="676275" y="214787"/>
                  </a:lnTo>
                  <a:lnTo>
                    <a:pt x="676673" y="203294"/>
                  </a:lnTo>
                  <a:lnTo>
                    <a:pt x="677467" y="192991"/>
                  </a:lnTo>
                  <a:lnTo>
                    <a:pt x="679455" y="181895"/>
                  </a:lnTo>
                  <a:lnTo>
                    <a:pt x="681840" y="171195"/>
                  </a:lnTo>
                  <a:lnTo>
                    <a:pt x="684622" y="160892"/>
                  </a:lnTo>
                  <a:lnTo>
                    <a:pt x="688199" y="150589"/>
                  </a:lnTo>
                  <a:lnTo>
                    <a:pt x="692571" y="141078"/>
                  </a:lnTo>
                  <a:lnTo>
                    <a:pt x="696943" y="130774"/>
                  </a:lnTo>
                  <a:lnTo>
                    <a:pt x="702508" y="121660"/>
                  </a:lnTo>
                  <a:lnTo>
                    <a:pt x="708470" y="112545"/>
                  </a:lnTo>
                  <a:lnTo>
                    <a:pt x="714829" y="103431"/>
                  </a:lnTo>
                  <a:lnTo>
                    <a:pt x="721984" y="94712"/>
                  </a:lnTo>
                  <a:lnTo>
                    <a:pt x="729138" y="86390"/>
                  </a:lnTo>
                  <a:lnTo>
                    <a:pt x="737087" y="78465"/>
                  </a:lnTo>
                  <a:lnTo>
                    <a:pt x="745434" y="70143"/>
                  </a:lnTo>
                  <a:lnTo>
                    <a:pt x="754576" y="62613"/>
                  </a:lnTo>
                  <a:lnTo>
                    <a:pt x="763718" y="55480"/>
                  </a:lnTo>
                  <a:lnTo>
                    <a:pt x="773654" y="48743"/>
                  </a:lnTo>
                  <a:lnTo>
                    <a:pt x="783591" y="42403"/>
                  </a:lnTo>
                  <a:lnTo>
                    <a:pt x="793925" y="36855"/>
                  </a:lnTo>
                  <a:lnTo>
                    <a:pt x="804657" y="31307"/>
                  </a:lnTo>
                  <a:lnTo>
                    <a:pt x="815786" y="25759"/>
                  </a:lnTo>
                  <a:lnTo>
                    <a:pt x="827710" y="21003"/>
                  </a:lnTo>
                  <a:lnTo>
                    <a:pt x="839236" y="17040"/>
                  </a:lnTo>
                  <a:lnTo>
                    <a:pt x="851160" y="13078"/>
                  </a:lnTo>
                  <a:lnTo>
                    <a:pt x="863879" y="9907"/>
                  </a:lnTo>
                  <a:lnTo>
                    <a:pt x="876598" y="6737"/>
                  </a:lnTo>
                  <a:lnTo>
                    <a:pt x="889317" y="4359"/>
                  </a:lnTo>
                  <a:lnTo>
                    <a:pt x="902434" y="2378"/>
                  </a:lnTo>
                  <a:lnTo>
                    <a:pt x="915947" y="793"/>
                  </a:lnTo>
                  <a:lnTo>
                    <a:pt x="929461" y="396"/>
                  </a:lnTo>
                  <a:lnTo>
                    <a:pt x="942975"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itchFamily="2" charset="-122"/>
              </a:endParaRPr>
            </a:p>
          </p:txBody>
        </p:sp>
      </p:grpSp>
      <p:grpSp>
        <p:nvGrpSpPr>
          <p:cNvPr id="35" name="组合 34"/>
          <p:cNvGrpSpPr/>
          <p:nvPr/>
        </p:nvGrpSpPr>
        <p:grpSpPr>
          <a:xfrm>
            <a:off x="5441521" y="1547674"/>
            <a:ext cx="2326867" cy="1057971"/>
            <a:chOff x="5476354" y="1639115"/>
            <a:chExt cx="2326867" cy="1057971"/>
          </a:xfrm>
        </p:grpSpPr>
        <p:sp>
          <p:nvSpPr>
            <p:cNvPr id="36" name="TextBox 34"/>
            <p:cNvSpPr txBox="1"/>
            <p:nvPr/>
          </p:nvSpPr>
          <p:spPr>
            <a:xfrm>
              <a:off x="5476354" y="1639115"/>
              <a:ext cx="1785894" cy="458908"/>
            </a:xfrm>
            <a:prstGeom prst="rect">
              <a:avLst/>
            </a:prstGeom>
            <a:noFill/>
          </p:spPr>
          <p:txBody>
            <a:bodyPr wrap="square" rtlCol="0">
              <a:spAutoFit/>
            </a:bodyPr>
            <a:lstStyle/>
            <a:p>
              <a:pPr>
                <a:lnSpc>
                  <a:spcPct val="150000"/>
                </a:lnSpc>
              </a:pPr>
              <a:r>
                <a:rPr lang="zh-CN" altLang="en-US" b="1" dirty="0" smtClean="0">
                  <a:solidFill>
                    <a:schemeClr val="tx1">
                      <a:lumMod val="65000"/>
                      <a:lumOff val="35000"/>
                    </a:schemeClr>
                  </a:solidFill>
                  <a:latin typeface="微软雅黑" pitchFamily="34" charset="-122"/>
                  <a:ea typeface="微软雅黑" pitchFamily="34" charset="-122"/>
                </a:rPr>
                <a:t>总代理</a:t>
              </a:r>
              <a:endParaRPr lang="zh-CN" altLang="en-US" b="1" dirty="0">
                <a:solidFill>
                  <a:schemeClr val="tx1">
                    <a:lumMod val="65000"/>
                    <a:lumOff val="35000"/>
                  </a:schemeClr>
                </a:solidFill>
                <a:latin typeface="微软雅黑" pitchFamily="34" charset="-122"/>
                <a:ea typeface="微软雅黑" pitchFamily="34" charset="-122"/>
              </a:endParaRPr>
            </a:p>
          </p:txBody>
        </p:sp>
        <p:sp>
          <p:nvSpPr>
            <p:cNvPr id="37" name="矩形 36"/>
            <p:cNvSpPr/>
            <p:nvPr/>
          </p:nvSpPr>
          <p:spPr>
            <a:xfrm>
              <a:off x="5476355" y="2083392"/>
              <a:ext cx="2326866" cy="613694"/>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latin typeface="微软雅黑" pitchFamily="34" charset="-122"/>
                  <a:ea typeface="微软雅黑" pitchFamily="34" charset="-122"/>
                </a:rPr>
                <a:t>此处添加详细文本描述，建议与标题相关并符合整体语言</a:t>
              </a:r>
              <a:r>
                <a:rPr lang="zh-CN" altLang="en-US" sz="1200" dirty="0" smtClean="0">
                  <a:solidFill>
                    <a:schemeClr val="tx1">
                      <a:lumMod val="65000"/>
                      <a:lumOff val="35000"/>
                    </a:schemeClr>
                  </a:solidFill>
                  <a:latin typeface="微软雅黑" pitchFamily="34" charset="-122"/>
                  <a:ea typeface="微软雅黑" pitchFamily="34" charset="-122"/>
                </a:rPr>
                <a:t>风格</a:t>
              </a:r>
              <a:endParaRPr lang="zh-CN" altLang="en-US" sz="1200" dirty="0">
                <a:solidFill>
                  <a:schemeClr val="tx1">
                    <a:lumMod val="65000"/>
                    <a:lumOff val="35000"/>
                  </a:schemeClr>
                </a:solidFill>
                <a:latin typeface="微软雅黑" pitchFamily="34" charset="-122"/>
                <a:ea typeface="微软雅黑" pitchFamily="34" charset="-122"/>
              </a:endParaRPr>
            </a:p>
          </p:txBody>
        </p:sp>
      </p:grpSp>
      <p:grpSp>
        <p:nvGrpSpPr>
          <p:cNvPr id="38" name="组合 37"/>
          <p:cNvGrpSpPr/>
          <p:nvPr/>
        </p:nvGrpSpPr>
        <p:grpSpPr>
          <a:xfrm>
            <a:off x="1089930" y="4132045"/>
            <a:ext cx="2326866" cy="1018782"/>
            <a:chOff x="1242330" y="4132045"/>
            <a:chExt cx="2326866" cy="1018782"/>
          </a:xfrm>
        </p:grpSpPr>
        <p:sp>
          <p:nvSpPr>
            <p:cNvPr id="39" name="TextBox 34"/>
            <p:cNvSpPr txBox="1"/>
            <p:nvPr/>
          </p:nvSpPr>
          <p:spPr>
            <a:xfrm>
              <a:off x="1436616" y="4132045"/>
              <a:ext cx="1785894" cy="458908"/>
            </a:xfrm>
            <a:prstGeom prst="rect">
              <a:avLst/>
            </a:prstGeom>
            <a:noFill/>
          </p:spPr>
          <p:txBody>
            <a:bodyPr wrap="square" rtlCol="0">
              <a:spAutoFit/>
            </a:bodyPr>
            <a:lstStyle/>
            <a:p>
              <a:pPr algn="ctr">
                <a:lnSpc>
                  <a:spcPct val="150000"/>
                </a:lnSpc>
              </a:pPr>
              <a:r>
                <a:rPr lang="zh-CN" altLang="en-US" b="1" dirty="0" smtClean="0">
                  <a:solidFill>
                    <a:schemeClr val="tx1">
                      <a:lumMod val="65000"/>
                      <a:lumOff val="35000"/>
                    </a:schemeClr>
                  </a:solidFill>
                  <a:latin typeface="微软雅黑" pitchFamily="34" charset="-122"/>
                  <a:ea typeface="微软雅黑" pitchFamily="34" charset="-122"/>
                </a:rPr>
                <a:t>一级代理</a:t>
              </a:r>
              <a:endParaRPr lang="zh-CN" altLang="en-US" b="1" dirty="0">
                <a:solidFill>
                  <a:schemeClr val="tx1">
                    <a:lumMod val="65000"/>
                    <a:lumOff val="35000"/>
                  </a:schemeClr>
                </a:solidFill>
                <a:latin typeface="微软雅黑" pitchFamily="34" charset="-122"/>
                <a:ea typeface="微软雅黑" pitchFamily="34" charset="-122"/>
              </a:endParaRPr>
            </a:p>
          </p:txBody>
        </p:sp>
        <p:sp>
          <p:nvSpPr>
            <p:cNvPr id="40" name="矩形 39"/>
            <p:cNvSpPr/>
            <p:nvPr/>
          </p:nvSpPr>
          <p:spPr>
            <a:xfrm>
              <a:off x="1242330" y="4537133"/>
              <a:ext cx="2326866" cy="613694"/>
            </a:xfrm>
            <a:prstGeom prst="rect">
              <a:avLst/>
            </a:prstGeom>
            <a:noFill/>
          </p:spPr>
          <p:txBody>
            <a:bodyPr wrap="square" rtlCol="0">
              <a:spAutoFit/>
            </a:bodyPr>
            <a:lstStyle/>
            <a:p>
              <a:pPr algn="ctr">
                <a:lnSpc>
                  <a:spcPct val="150000"/>
                </a:lnSpc>
              </a:pPr>
              <a:r>
                <a:rPr lang="zh-CN" altLang="en-US" sz="1200" dirty="0">
                  <a:solidFill>
                    <a:schemeClr val="tx1">
                      <a:lumMod val="65000"/>
                      <a:lumOff val="35000"/>
                    </a:schemeClr>
                  </a:solidFill>
                  <a:latin typeface="微软雅黑" pitchFamily="34" charset="-122"/>
                  <a:ea typeface="微软雅黑" pitchFamily="34" charset="-122"/>
                </a:rPr>
                <a:t>此处添加详细文本描述，建议与标题相关并符合整体语言</a:t>
              </a:r>
              <a:r>
                <a:rPr lang="zh-CN" altLang="en-US" sz="1200" dirty="0" smtClean="0">
                  <a:solidFill>
                    <a:schemeClr val="tx1">
                      <a:lumMod val="65000"/>
                      <a:lumOff val="35000"/>
                    </a:schemeClr>
                  </a:solidFill>
                  <a:latin typeface="微软雅黑" pitchFamily="34" charset="-122"/>
                  <a:ea typeface="微软雅黑" pitchFamily="34" charset="-122"/>
                </a:rPr>
                <a:t>风格</a:t>
              </a:r>
              <a:endParaRPr lang="zh-CN" altLang="en-US" sz="1200" dirty="0">
                <a:solidFill>
                  <a:schemeClr val="tx1">
                    <a:lumMod val="65000"/>
                    <a:lumOff val="35000"/>
                  </a:schemeClr>
                </a:solidFill>
                <a:latin typeface="微软雅黑" pitchFamily="34" charset="-122"/>
                <a:ea typeface="微软雅黑" pitchFamily="34" charset="-122"/>
              </a:endParaRPr>
            </a:p>
          </p:txBody>
        </p:sp>
      </p:grpSp>
      <p:grpSp>
        <p:nvGrpSpPr>
          <p:cNvPr id="41" name="组合 40"/>
          <p:cNvGrpSpPr/>
          <p:nvPr/>
        </p:nvGrpSpPr>
        <p:grpSpPr>
          <a:xfrm>
            <a:off x="7118710" y="4804831"/>
            <a:ext cx="2326866" cy="1031845"/>
            <a:chOff x="7271110" y="4804831"/>
            <a:chExt cx="2326866" cy="1031845"/>
          </a:xfrm>
        </p:grpSpPr>
        <p:sp>
          <p:nvSpPr>
            <p:cNvPr id="42" name="TextBox 34"/>
            <p:cNvSpPr txBox="1"/>
            <p:nvPr/>
          </p:nvSpPr>
          <p:spPr>
            <a:xfrm>
              <a:off x="7465396" y="4804831"/>
              <a:ext cx="1785894" cy="458908"/>
            </a:xfrm>
            <a:prstGeom prst="rect">
              <a:avLst/>
            </a:prstGeom>
            <a:noFill/>
          </p:spPr>
          <p:txBody>
            <a:bodyPr wrap="square" rtlCol="0">
              <a:spAutoFit/>
            </a:bodyPr>
            <a:lstStyle/>
            <a:p>
              <a:pPr algn="ctr">
                <a:lnSpc>
                  <a:spcPct val="150000"/>
                </a:lnSpc>
              </a:pPr>
              <a:r>
                <a:rPr lang="zh-CN" altLang="en-US" b="1" dirty="0" smtClean="0">
                  <a:solidFill>
                    <a:schemeClr val="tx1">
                      <a:lumMod val="65000"/>
                      <a:lumOff val="35000"/>
                    </a:schemeClr>
                  </a:solidFill>
                  <a:latin typeface="微软雅黑" pitchFamily="34" charset="-122"/>
                  <a:ea typeface="微软雅黑" pitchFamily="34" charset="-122"/>
                </a:rPr>
                <a:t>一级代理</a:t>
              </a:r>
              <a:endParaRPr lang="zh-CN" altLang="en-US" b="1" dirty="0">
                <a:solidFill>
                  <a:schemeClr val="tx1">
                    <a:lumMod val="65000"/>
                    <a:lumOff val="35000"/>
                  </a:schemeClr>
                </a:solidFill>
                <a:latin typeface="微软雅黑" pitchFamily="34" charset="-122"/>
                <a:ea typeface="微软雅黑" pitchFamily="34" charset="-122"/>
              </a:endParaRPr>
            </a:p>
          </p:txBody>
        </p:sp>
        <p:sp>
          <p:nvSpPr>
            <p:cNvPr id="43" name="矩形 42"/>
            <p:cNvSpPr/>
            <p:nvPr/>
          </p:nvSpPr>
          <p:spPr>
            <a:xfrm>
              <a:off x="7271110" y="5222982"/>
              <a:ext cx="2326866" cy="613694"/>
            </a:xfrm>
            <a:prstGeom prst="rect">
              <a:avLst/>
            </a:prstGeom>
            <a:noFill/>
          </p:spPr>
          <p:txBody>
            <a:bodyPr wrap="square" rtlCol="0">
              <a:spAutoFit/>
            </a:bodyPr>
            <a:lstStyle/>
            <a:p>
              <a:pPr algn="ctr">
                <a:lnSpc>
                  <a:spcPct val="150000"/>
                </a:lnSpc>
              </a:pPr>
              <a:r>
                <a:rPr lang="zh-CN" altLang="en-US" sz="1200" dirty="0">
                  <a:solidFill>
                    <a:schemeClr val="tx1">
                      <a:lumMod val="65000"/>
                      <a:lumOff val="35000"/>
                    </a:schemeClr>
                  </a:solidFill>
                  <a:latin typeface="微软雅黑" pitchFamily="34" charset="-122"/>
                  <a:ea typeface="微软雅黑" pitchFamily="34" charset="-122"/>
                </a:rPr>
                <a:t>此处添加详细文本描述，建议与标题相关并符合整体语言</a:t>
              </a:r>
              <a:r>
                <a:rPr lang="zh-CN" altLang="en-US" sz="1200" dirty="0" smtClean="0">
                  <a:solidFill>
                    <a:schemeClr val="tx1">
                      <a:lumMod val="65000"/>
                      <a:lumOff val="35000"/>
                    </a:schemeClr>
                  </a:solidFill>
                  <a:latin typeface="微软雅黑" pitchFamily="34" charset="-122"/>
                  <a:ea typeface="微软雅黑" pitchFamily="34" charset="-122"/>
                </a:rPr>
                <a:t>风格</a:t>
              </a:r>
              <a:endParaRPr lang="zh-CN" altLang="en-US" sz="1200" dirty="0">
                <a:solidFill>
                  <a:schemeClr val="tx1">
                    <a:lumMod val="65000"/>
                    <a:lumOff val="35000"/>
                  </a:schemeClr>
                </a:solidFill>
                <a:latin typeface="微软雅黑" pitchFamily="34" charset="-122"/>
                <a:ea typeface="微软雅黑" pitchFamily="34" charset="-122"/>
              </a:endParaRPr>
            </a:p>
          </p:txBody>
        </p:sp>
      </p:grpSp>
      <p:grpSp>
        <p:nvGrpSpPr>
          <p:cNvPr id="44" name="组合 43"/>
          <p:cNvGrpSpPr/>
          <p:nvPr/>
        </p:nvGrpSpPr>
        <p:grpSpPr>
          <a:xfrm>
            <a:off x="8807810" y="2875907"/>
            <a:ext cx="2326866" cy="1018782"/>
            <a:chOff x="8960210" y="3058789"/>
            <a:chExt cx="2326866" cy="1018782"/>
          </a:xfrm>
        </p:grpSpPr>
        <p:sp>
          <p:nvSpPr>
            <p:cNvPr id="45" name="TextBox 34"/>
            <p:cNvSpPr txBox="1"/>
            <p:nvPr/>
          </p:nvSpPr>
          <p:spPr>
            <a:xfrm>
              <a:off x="9154496" y="3058789"/>
              <a:ext cx="1785894" cy="458908"/>
            </a:xfrm>
            <a:prstGeom prst="rect">
              <a:avLst/>
            </a:prstGeom>
            <a:noFill/>
          </p:spPr>
          <p:txBody>
            <a:bodyPr wrap="square" rtlCol="0">
              <a:spAutoFit/>
            </a:bodyPr>
            <a:lstStyle/>
            <a:p>
              <a:pPr algn="ctr">
                <a:lnSpc>
                  <a:spcPct val="150000"/>
                </a:lnSpc>
              </a:pPr>
              <a:r>
                <a:rPr lang="zh-CN" altLang="en-US" b="1" dirty="0" smtClean="0">
                  <a:solidFill>
                    <a:schemeClr val="tx1">
                      <a:lumMod val="65000"/>
                      <a:lumOff val="35000"/>
                    </a:schemeClr>
                  </a:solidFill>
                  <a:latin typeface="微软雅黑" pitchFamily="34" charset="-122"/>
                  <a:ea typeface="微软雅黑" pitchFamily="34" charset="-122"/>
                </a:rPr>
                <a:t>一级代理</a:t>
              </a:r>
              <a:endParaRPr lang="zh-CN" altLang="en-US" b="1" dirty="0">
                <a:solidFill>
                  <a:schemeClr val="tx1">
                    <a:lumMod val="65000"/>
                    <a:lumOff val="35000"/>
                  </a:schemeClr>
                </a:solidFill>
                <a:latin typeface="微软雅黑" pitchFamily="34" charset="-122"/>
                <a:ea typeface="微软雅黑" pitchFamily="34" charset="-122"/>
              </a:endParaRPr>
            </a:p>
          </p:txBody>
        </p:sp>
        <p:sp>
          <p:nvSpPr>
            <p:cNvPr id="46" name="矩形 45"/>
            <p:cNvSpPr/>
            <p:nvPr/>
          </p:nvSpPr>
          <p:spPr>
            <a:xfrm>
              <a:off x="8960210" y="3463877"/>
              <a:ext cx="2326866" cy="613694"/>
            </a:xfrm>
            <a:prstGeom prst="rect">
              <a:avLst/>
            </a:prstGeom>
            <a:noFill/>
          </p:spPr>
          <p:txBody>
            <a:bodyPr wrap="square" rtlCol="0">
              <a:spAutoFit/>
            </a:bodyPr>
            <a:lstStyle/>
            <a:p>
              <a:pPr algn="ctr">
                <a:lnSpc>
                  <a:spcPct val="150000"/>
                </a:lnSpc>
              </a:pPr>
              <a:r>
                <a:rPr lang="zh-CN" altLang="en-US" sz="1200" dirty="0">
                  <a:solidFill>
                    <a:schemeClr val="tx1">
                      <a:lumMod val="65000"/>
                      <a:lumOff val="35000"/>
                    </a:schemeClr>
                  </a:solidFill>
                  <a:latin typeface="微软雅黑" pitchFamily="34" charset="-122"/>
                  <a:ea typeface="微软雅黑" pitchFamily="34" charset="-122"/>
                </a:rPr>
                <a:t>此处添加详细文本描述，建议与标题相关并符合整体语言</a:t>
              </a:r>
              <a:r>
                <a:rPr lang="zh-CN" altLang="en-US" sz="1200" dirty="0" smtClean="0">
                  <a:solidFill>
                    <a:schemeClr val="tx1">
                      <a:lumMod val="65000"/>
                      <a:lumOff val="35000"/>
                    </a:schemeClr>
                  </a:solidFill>
                  <a:latin typeface="微软雅黑" pitchFamily="34" charset="-122"/>
                  <a:ea typeface="微软雅黑" pitchFamily="34" charset="-122"/>
                </a:rPr>
                <a:t>风格</a:t>
              </a:r>
              <a:endParaRPr lang="zh-CN" altLang="en-US" sz="1200" dirty="0">
                <a:solidFill>
                  <a:schemeClr val="tx1">
                    <a:lumMod val="65000"/>
                    <a:lumOff val="35000"/>
                  </a:schemeClr>
                </a:solidFill>
                <a:latin typeface="微软雅黑" pitchFamily="34" charset="-122"/>
                <a:ea typeface="微软雅黑" pitchFamily="34" charset="-122"/>
              </a:endParaRPr>
            </a:p>
          </p:txBody>
        </p:sp>
      </p:grpSp>
      <p:cxnSp>
        <p:nvCxnSpPr>
          <p:cNvPr id="47" name="直接连接符 46"/>
          <p:cNvCxnSpPr/>
          <p:nvPr/>
        </p:nvCxnSpPr>
        <p:spPr>
          <a:xfrm flipV="1">
            <a:off x="2207572" y="2616886"/>
            <a:ext cx="2591943" cy="1288476"/>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H="1" flipV="1">
            <a:off x="4799515" y="2616886"/>
            <a:ext cx="70983" cy="2147672"/>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flipV="1">
            <a:off x="4799514" y="2609847"/>
            <a:ext cx="3135969" cy="1926743"/>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4799515" y="2599848"/>
            <a:ext cx="4300537" cy="30101"/>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4475251" y="4588387"/>
            <a:ext cx="796226" cy="303118"/>
            <a:chOff x="4627651" y="4588387"/>
            <a:chExt cx="796226" cy="303118"/>
          </a:xfrm>
          <a:solidFill>
            <a:schemeClr val="accent1"/>
          </a:solidFill>
        </p:grpSpPr>
        <p:sp>
          <p:nvSpPr>
            <p:cNvPr id="52" name="MH_Other_1"/>
            <p:cNvSpPr/>
            <p:nvPr>
              <p:custDataLst>
                <p:tags r:id="rId3"/>
              </p:custDataLst>
            </p:nvPr>
          </p:nvSpPr>
          <p:spPr>
            <a:xfrm>
              <a:off x="4627651" y="4588387"/>
              <a:ext cx="796226" cy="303118"/>
            </a:xfrm>
            <a:prstGeom prst="ellipse">
              <a:avLst/>
            </a:prstGeom>
            <a:grp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70000" lnSpcReduction="20000"/>
            </a:bodyPr>
            <a:lstStyle/>
            <a:p>
              <a:pPr algn="ctr" eaLnBrk="1" fontAlgn="auto" hangingPunct="1">
                <a:spcBef>
                  <a:spcPts val="0"/>
                </a:spcBef>
                <a:spcAft>
                  <a:spcPts val="0"/>
                </a:spcAft>
                <a:defRPr/>
              </a:pPr>
              <a:endParaRPr lang="zh-CN" altLang="en-US" sz="1400">
                <a:solidFill>
                  <a:schemeClr val="tx1"/>
                </a:solidFill>
              </a:endParaRPr>
            </a:p>
          </p:txBody>
        </p:sp>
        <p:sp>
          <p:nvSpPr>
            <p:cNvPr id="53" name="MH_Other_3"/>
            <p:cNvSpPr/>
            <p:nvPr>
              <p:custDataLst>
                <p:tags r:id="rId4"/>
              </p:custDataLst>
            </p:nvPr>
          </p:nvSpPr>
          <p:spPr>
            <a:xfrm>
              <a:off x="4928179" y="4713607"/>
              <a:ext cx="195170" cy="45770"/>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sz="1400">
                <a:solidFill>
                  <a:schemeClr val="tx1"/>
                </a:solidFill>
              </a:endParaRPr>
            </a:p>
          </p:txBody>
        </p:sp>
        <p:sp>
          <p:nvSpPr>
            <p:cNvPr id="54" name="MH_Other_4"/>
            <p:cNvSpPr/>
            <p:nvPr>
              <p:custDataLst>
                <p:tags r:id="rId5"/>
              </p:custDataLst>
            </p:nvPr>
          </p:nvSpPr>
          <p:spPr>
            <a:xfrm>
              <a:off x="4904587" y="4708425"/>
              <a:ext cx="236622" cy="56133"/>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sz="1400">
                <a:solidFill>
                  <a:schemeClr val="tx1"/>
                </a:solidFill>
              </a:endParaRPr>
            </a:p>
          </p:txBody>
        </p:sp>
      </p:grpSp>
      <p:grpSp>
        <p:nvGrpSpPr>
          <p:cNvPr id="55" name="组合 54"/>
          <p:cNvGrpSpPr/>
          <p:nvPr/>
        </p:nvGrpSpPr>
        <p:grpSpPr>
          <a:xfrm>
            <a:off x="4571109" y="3827569"/>
            <a:ext cx="604510" cy="760818"/>
            <a:chOff x="4723509" y="3827569"/>
            <a:chExt cx="604510" cy="760818"/>
          </a:xfrm>
        </p:grpSpPr>
        <p:sp>
          <p:nvSpPr>
            <p:cNvPr id="56" name="MH_Other_2"/>
            <p:cNvSpPr/>
            <p:nvPr>
              <p:custDataLst>
                <p:tags r:id="rId1"/>
              </p:custDataLst>
            </p:nvPr>
          </p:nvSpPr>
          <p:spPr>
            <a:xfrm rot="8100000">
              <a:off x="4723509" y="3827569"/>
              <a:ext cx="604510" cy="604509"/>
            </a:xfrm>
            <a:prstGeom prst="teardrop">
              <a:avLst>
                <a:gd name="adj" fmla="val 12440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endParaRPr lang="zh-CN" altLang="en-US" sz="1400">
                <a:solidFill>
                  <a:schemeClr val="tx1"/>
                </a:solidFill>
              </a:endParaRPr>
            </a:p>
          </p:txBody>
        </p:sp>
        <p:sp>
          <p:nvSpPr>
            <p:cNvPr id="57" name="MH_Other_5"/>
            <p:cNvSpPr/>
            <p:nvPr>
              <p:custDataLst>
                <p:tags r:id="rId2"/>
              </p:custDataLst>
            </p:nvPr>
          </p:nvSpPr>
          <p:spPr>
            <a:xfrm rot="10800000">
              <a:off x="4961858" y="4477848"/>
              <a:ext cx="127811" cy="110539"/>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sz="1400">
                <a:solidFill>
                  <a:schemeClr val="tx1"/>
                </a:solidFill>
              </a:endParaRPr>
            </a:p>
          </p:txBody>
        </p:sp>
        <p:sp>
          <p:nvSpPr>
            <p:cNvPr id="58" name="KSO_Shape"/>
            <p:cNvSpPr/>
            <p:nvPr/>
          </p:nvSpPr>
          <p:spPr bwMode="auto">
            <a:xfrm>
              <a:off x="4901720" y="3962288"/>
              <a:ext cx="242356" cy="330485"/>
            </a:xfrm>
            <a:custGeom>
              <a:avLst/>
              <a:gdLst>
                <a:gd name="T0" fmla="*/ 1043490 w 1727200"/>
                <a:gd name="T1" fmla="*/ 1889661 h 2355851"/>
                <a:gd name="T2" fmla="*/ 971954 w 1727200"/>
                <a:gd name="T3" fmla="*/ 1879217 h 2355851"/>
                <a:gd name="T4" fmla="*/ 908642 w 1727200"/>
                <a:gd name="T5" fmla="*/ 1873228 h 2355851"/>
                <a:gd name="T6" fmla="*/ 805395 w 1727200"/>
                <a:gd name="T7" fmla="*/ 1891200 h 2355851"/>
                <a:gd name="T8" fmla="*/ 294377 w 1727200"/>
                <a:gd name="T9" fmla="*/ 1864112 h 2355851"/>
                <a:gd name="T10" fmla="*/ 204319 w 1727200"/>
                <a:gd name="T11" fmla="*/ 1859188 h 2355851"/>
                <a:gd name="T12" fmla="*/ 403037 w 1727200"/>
                <a:gd name="T13" fmla="*/ 1831093 h 2355851"/>
                <a:gd name="T14" fmla="*/ 385153 w 1727200"/>
                <a:gd name="T15" fmla="*/ 1875835 h 2355851"/>
                <a:gd name="T16" fmla="*/ 314255 w 1727200"/>
                <a:gd name="T17" fmla="*/ 1828555 h 2355851"/>
                <a:gd name="T18" fmla="*/ 1396680 w 1727200"/>
                <a:gd name="T19" fmla="*/ 1673890 h 2355851"/>
                <a:gd name="T20" fmla="*/ 1158484 w 1727200"/>
                <a:gd name="T21" fmla="*/ 1682254 h 2355851"/>
                <a:gd name="T22" fmla="*/ 1397000 w 1727200"/>
                <a:gd name="T23" fmla="*/ 1515868 h 2355851"/>
                <a:gd name="T24" fmla="*/ 987568 w 1727200"/>
                <a:gd name="T25" fmla="*/ 1490804 h 2355851"/>
                <a:gd name="T26" fmla="*/ 1253277 w 1727200"/>
                <a:gd name="T27" fmla="*/ 1471432 h 2355851"/>
                <a:gd name="T28" fmla="*/ 1237020 w 1727200"/>
                <a:gd name="T29" fmla="*/ 1450572 h 2355851"/>
                <a:gd name="T30" fmla="*/ 1230964 w 1727200"/>
                <a:gd name="T31" fmla="*/ 1399867 h 2355851"/>
                <a:gd name="T32" fmla="*/ 604919 w 1727200"/>
                <a:gd name="T33" fmla="*/ 1195760 h 2355851"/>
                <a:gd name="T34" fmla="*/ 622850 w 1727200"/>
                <a:gd name="T35" fmla="*/ 1257377 h 2355851"/>
                <a:gd name="T36" fmla="*/ 583786 w 1727200"/>
                <a:gd name="T37" fmla="*/ 1172011 h 2355851"/>
                <a:gd name="T38" fmla="*/ 952240 w 1727200"/>
                <a:gd name="T39" fmla="*/ 984723 h 2355851"/>
                <a:gd name="T40" fmla="*/ 1237109 w 1727200"/>
                <a:gd name="T41" fmla="*/ 829944 h 2355851"/>
                <a:gd name="T42" fmla="*/ 1296524 w 1727200"/>
                <a:gd name="T43" fmla="*/ 1344054 h 2355851"/>
                <a:gd name="T44" fmla="*/ 1222657 w 1727200"/>
                <a:gd name="T45" fmla="*/ 1307767 h 2355851"/>
                <a:gd name="T46" fmla="*/ 1156498 w 1727200"/>
                <a:gd name="T47" fmla="*/ 1377129 h 2355851"/>
                <a:gd name="T48" fmla="*/ 962517 w 1727200"/>
                <a:gd name="T49" fmla="*/ 1487272 h 2355851"/>
                <a:gd name="T50" fmla="*/ 740274 w 1727200"/>
                <a:gd name="T51" fmla="*/ 1122482 h 2355851"/>
                <a:gd name="T52" fmla="*/ 841118 w 1727200"/>
                <a:gd name="T53" fmla="*/ 781135 h 2355851"/>
                <a:gd name="T54" fmla="*/ 430898 w 1727200"/>
                <a:gd name="T55" fmla="*/ 801009 h 2355851"/>
                <a:gd name="T56" fmla="*/ 461998 w 1727200"/>
                <a:gd name="T57" fmla="*/ 1129855 h 2355851"/>
                <a:gd name="T58" fmla="*/ 426089 w 1727200"/>
                <a:gd name="T59" fmla="*/ 1378495 h 2355851"/>
                <a:gd name="T60" fmla="*/ 70855 w 1727200"/>
                <a:gd name="T61" fmla="*/ 1387478 h 2355851"/>
                <a:gd name="T62" fmla="*/ 4488 w 1727200"/>
                <a:gd name="T63" fmla="*/ 1088468 h 2355851"/>
                <a:gd name="T64" fmla="*/ 57068 w 1727200"/>
                <a:gd name="T65" fmla="*/ 810313 h 2355851"/>
                <a:gd name="T66" fmla="*/ 331509 w 1727200"/>
                <a:gd name="T67" fmla="*/ 787534 h 2355851"/>
                <a:gd name="T68" fmla="*/ 125811 w 1727200"/>
                <a:gd name="T69" fmla="*/ 501282 h 2355851"/>
                <a:gd name="T70" fmla="*/ 1024838 w 1727200"/>
                <a:gd name="T71" fmla="*/ 389600 h 2355851"/>
                <a:gd name="T72" fmla="*/ 1138915 w 1727200"/>
                <a:gd name="T73" fmla="*/ 510268 h 2355851"/>
                <a:gd name="T74" fmla="*/ 1127025 w 1727200"/>
                <a:gd name="T75" fmla="*/ 638637 h 2355851"/>
                <a:gd name="T76" fmla="*/ 1059865 w 1727200"/>
                <a:gd name="T77" fmla="*/ 727854 h 2355851"/>
                <a:gd name="T78" fmla="*/ 942253 w 1727200"/>
                <a:gd name="T79" fmla="*/ 763476 h 2355851"/>
                <a:gd name="T80" fmla="*/ 853240 w 1727200"/>
                <a:gd name="T81" fmla="*/ 625158 h 2355851"/>
                <a:gd name="T82" fmla="*/ 861595 w 1727200"/>
                <a:gd name="T83" fmla="*/ 509305 h 2355851"/>
                <a:gd name="T84" fmla="*/ 872842 w 1727200"/>
                <a:gd name="T85" fmla="*/ 486520 h 2355851"/>
                <a:gd name="T86" fmla="*/ 954142 w 1727200"/>
                <a:gd name="T87" fmla="*/ 391205 h 2355851"/>
                <a:gd name="T88" fmla="*/ 400618 w 1727200"/>
                <a:gd name="T89" fmla="*/ 437418 h 2355851"/>
                <a:gd name="T90" fmla="*/ 332958 w 1727200"/>
                <a:gd name="T91" fmla="*/ 478818 h 2355851"/>
                <a:gd name="T92" fmla="*/ 400618 w 1727200"/>
                <a:gd name="T93" fmla="*/ 536583 h 2355851"/>
                <a:gd name="T94" fmla="*/ 341295 w 1727200"/>
                <a:gd name="T95" fmla="*/ 713413 h 2355851"/>
                <a:gd name="T96" fmla="*/ 222971 w 1727200"/>
                <a:gd name="T97" fmla="*/ 739728 h 2355851"/>
                <a:gd name="T98" fmla="*/ 126131 w 1727200"/>
                <a:gd name="T99" fmla="*/ 619061 h 2355851"/>
                <a:gd name="T100" fmla="*/ 120359 w 1727200"/>
                <a:gd name="T101" fmla="*/ 525352 h 2355851"/>
                <a:gd name="T102" fmla="*/ 146013 w 1727200"/>
                <a:gd name="T103" fmla="*/ 392168 h 2355851"/>
                <a:gd name="T104" fmla="*/ 525159 w 1727200"/>
                <a:gd name="T105" fmla="*/ 97743 h 2355851"/>
                <a:gd name="T106" fmla="*/ 539603 w 1727200"/>
                <a:gd name="T107" fmla="*/ 290238 h 2355851"/>
                <a:gd name="T108" fmla="*/ 351817 w 1727200"/>
                <a:gd name="T109" fmla="*/ 148669 h 2355851"/>
                <a:gd name="T110" fmla="*/ 477009 w 1727200"/>
                <a:gd name="T111" fmla="*/ 31763 h 2355851"/>
                <a:gd name="T112" fmla="*/ 941443 w 1727200"/>
                <a:gd name="T113" fmla="*/ 76586 h 2355851"/>
                <a:gd name="T114" fmla="*/ 935336 w 1727200"/>
                <a:gd name="T115" fmla="*/ 277506 h 2355851"/>
                <a:gd name="T116" fmla="*/ 743090 w 1727200"/>
                <a:gd name="T117" fmla="*/ 361463 h 2355851"/>
                <a:gd name="T118" fmla="*/ 549880 w 1727200"/>
                <a:gd name="T119" fmla="*/ 200920 h 2355851"/>
                <a:gd name="T120" fmla="*/ 642145 w 1727200"/>
                <a:gd name="T121" fmla="*/ 29802 h 235585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727200" h="2355851">
                  <a:moveTo>
                    <a:pt x="1251043" y="2284413"/>
                  </a:moveTo>
                  <a:lnTo>
                    <a:pt x="1346200" y="2284413"/>
                  </a:lnTo>
                  <a:lnTo>
                    <a:pt x="1345016" y="2287238"/>
                  </a:lnTo>
                  <a:lnTo>
                    <a:pt x="1345410" y="2288853"/>
                  </a:lnTo>
                  <a:lnTo>
                    <a:pt x="1345410" y="2291275"/>
                  </a:lnTo>
                  <a:lnTo>
                    <a:pt x="1345805" y="2294503"/>
                  </a:lnTo>
                  <a:lnTo>
                    <a:pt x="1345410" y="2299347"/>
                  </a:lnTo>
                  <a:lnTo>
                    <a:pt x="1345016" y="2305804"/>
                  </a:lnTo>
                  <a:lnTo>
                    <a:pt x="1343831" y="2313473"/>
                  </a:lnTo>
                  <a:lnTo>
                    <a:pt x="1341857" y="2322756"/>
                  </a:lnTo>
                  <a:lnTo>
                    <a:pt x="1340278" y="2323159"/>
                  </a:lnTo>
                  <a:lnTo>
                    <a:pt x="1337908" y="2323563"/>
                  </a:lnTo>
                  <a:lnTo>
                    <a:pt x="1331986" y="2324774"/>
                  </a:lnTo>
                  <a:lnTo>
                    <a:pt x="1320930" y="2325177"/>
                  </a:lnTo>
                  <a:lnTo>
                    <a:pt x="1320535" y="2324774"/>
                  </a:lnTo>
                  <a:lnTo>
                    <a:pt x="1319746" y="2324774"/>
                  </a:lnTo>
                  <a:lnTo>
                    <a:pt x="1319351" y="2323159"/>
                  </a:lnTo>
                  <a:lnTo>
                    <a:pt x="1318561" y="2321948"/>
                  </a:lnTo>
                  <a:lnTo>
                    <a:pt x="1318166" y="2321141"/>
                  </a:lnTo>
                  <a:lnTo>
                    <a:pt x="1316982" y="2320334"/>
                  </a:lnTo>
                  <a:lnTo>
                    <a:pt x="1315008" y="2320334"/>
                  </a:lnTo>
                  <a:lnTo>
                    <a:pt x="1312639" y="2321545"/>
                  </a:lnTo>
                  <a:lnTo>
                    <a:pt x="1308295" y="2323966"/>
                  </a:lnTo>
                  <a:lnTo>
                    <a:pt x="1299214" y="2330828"/>
                  </a:lnTo>
                  <a:lnTo>
                    <a:pt x="1290133" y="2336882"/>
                  </a:lnTo>
                  <a:lnTo>
                    <a:pt x="1279867" y="2342936"/>
                  </a:lnTo>
                  <a:lnTo>
                    <a:pt x="1274339" y="2345761"/>
                  </a:lnTo>
                  <a:lnTo>
                    <a:pt x="1269601" y="2347779"/>
                  </a:lnTo>
                  <a:lnTo>
                    <a:pt x="1263678" y="2349797"/>
                  </a:lnTo>
                  <a:lnTo>
                    <a:pt x="1257756" y="2351412"/>
                  </a:lnTo>
                  <a:lnTo>
                    <a:pt x="1251833" y="2353430"/>
                  </a:lnTo>
                  <a:lnTo>
                    <a:pt x="1245516" y="2354237"/>
                  </a:lnTo>
                  <a:lnTo>
                    <a:pt x="1238803" y="2355044"/>
                  </a:lnTo>
                  <a:lnTo>
                    <a:pt x="1231696" y="2355851"/>
                  </a:lnTo>
                  <a:lnTo>
                    <a:pt x="1224589" y="2355851"/>
                  </a:lnTo>
                  <a:lnTo>
                    <a:pt x="1217087" y="2355448"/>
                  </a:lnTo>
                  <a:lnTo>
                    <a:pt x="1210770" y="2354640"/>
                  </a:lnTo>
                  <a:lnTo>
                    <a:pt x="1205637" y="2353833"/>
                  </a:lnTo>
                  <a:lnTo>
                    <a:pt x="1201688" y="2352622"/>
                  </a:lnTo>
                  <a:lnTo>
                    <a:pt x="1198135" y="2350604"/>
                  </a:lnTo>
                  <a:lnTo>
                    <a:pt x="1195766" y="2348990"/>
                  </a:lnTo>
                  <a:lnTo>
                    <a:pt x="1193791" y="2346972"/>
                  </a:lnTo>
                  <a:lnTo>
                    <a:pt x="1192607" y="2344147"/>
                  </a:lnTo>
                  <a:lnTo>
                    <a:pt x="1192212" y="2342129"/>
                  </a:lnTo>
                  <a:lnTo>
                    <a:pt x="1192607" y="2339303"/>
                  </a:lnTo>
                  <a:lnTo>
                    <a:pt x="1193397" y="2336478"/>
                  </a:lnTo>
                  <a:lnTo>
                    <a:pt x="1194976" y="2333653"/>
                  </a:lnTo>
                  <a:lnTo>
                    <a:pt x="1196555" y="2330424"/>
                  </a:lnTo>
                  <a:lnTo>
                    <a:pt x="1198924" y="2327195"/>
                  </a:lnTo>
                  <a:lnTo>
                    <a:pt x="1201688" y="2323966"/>
                  </a:lnTo>
                  <a:lnTo>
                    <a:pt x="1207216" y="2317912"/>
                  </a:lnTo>
                  <a:lnTo>
                    <a:pt x="1213928" y="2311455"/>
                  </a:lnTo>
                  <a:lnTo>
                    <a:pt x="1221825" y="2305401"/>
                  </a:lnTo>
                  <a:lnTo>
                    <a:pt x="1228932" y="2299750"/>
                  </a:lnTo>
                  <a:lnTo>
                    <a:pt x="1235645" y="2294503"/>
                  </a:lnTo>
                  <a:lnTo>
                    <a:pt x="1246305" y="2287238"/>
                  </a:lnTo>
                  <a:lnTo>
                    <a:pt x="1251043" y="2284413"/>
                  </a:lnTo>
                  <a:close/>
                  <a:moveTo>
                    <a:pt x="1054800" y="2279650"/>
                  </a:moveTo>
                  <a:lnTo>
                    <a:pt x="1150937" y="2279650"/>
                  </a:lnTo>
                  <a:lnTo>
                    <a:pt x="1149740" y="2282428"/>
                  </a:lnTo>
                  <a:lnTo>
                    <a:pt x="1150139" y="2284413"/>
                  </a:lnTo>
                  <a:lnTo>
                    <a:pt x="1150139" y="2286397"/>
                  </a:lnTo>
                  <a:lnTo>
                    <a:pt x="1150538" y="2289572"/>
                  </a:lnTo>
                  <a:lnTo>
                    <a:pt x="1150538" y="2294335"/>
                  </a:lnTo>
                  <a:lnTo>
                    <a:pt x="1149740" y="2300288"/>
                  </a:lnTo>
                  <a:lnTo>
                    <a:pt x="1148544" y="2307828"/>
                  </a:lnTo>
                  <a:lnTo>
                    <a:pt x="1146948" y="2316956"/>
                  </a:lnTo>
                  <a:lnTo>
                    <a:pt x="1144953" y="2318147"/>
                  </a:lnTo>
                  <a:lnTo>
                    <a:pt x="1142560" y="2318544"/>
                  </a:lnTo>
                  <a:lnTo>
                    <a:pt x="1136576" y="2318941"/>
                  </a:lnTo>
                  <a:lnTo>
                    <a:pt x="1125407" y="2319338"/>
                  </a:lnTo>
                  <a:lnTo>
                    <a:pt x="1125008" y="2319338"/>
                  </a:lnTo>
                  <a:lnTo>
                    <a:pt x="1124609" y="2319338"/>
                  </a:lnTo>
                  <a:lnTo>
                    <a:pt x="1123811" y="2318147"/>
                  </a:lnTo>
                  <a:lnTo>
                    <a:pt x="1123412" y="2316560"/>
                  </a:lnTo>
                  <a:lnTo>
                    <a:pt x="1122615" y="2315369"/>
                  </a:lnTo>
                  <a:lnTo>
                    <a:pt x="1121418" y="2314972"/>
                  </a:lnTo>
                  <a:lnTo>
                    <a:pt x="1119822" y="2314972"/>
                  </a:lnTo>
                  <a:lnTo>
                    <a:pt x="1117030" y="2315766"/>
                  </a:lnTo>
                  <a:lnTo>
                    <a:pt x="1113041" y="2318941"/>
                  </a:lnTo>
                  <a:lnTo>
                    <a:pt x="1103467" y="2325291"/>
                  </a:lnTo>
                  <a:lnTo>
                    <a:pt x="1094292" y="2331641"/>
                  </a:lnTo>
                  <a:lnTo>
                    <a:pt x="1083920" y="2336800"/>
                  </a:lnTo>
                  <a:lnTo>
                    <a:pt x="1079133" y="2339578"/>
                  </a:lnTo>
                  <a:lnTo>
                    <a:pt x="1073549" y="2341960"/>
                  </a:lnTo>
                  <a:lnTo>
                    <a:pt x="1067565" y="2343944"/>
                  </a:lnTo>
                  <a:lnTo>
                    <a:pt x="1061581" y="2345928"/>
                  </a:lnTo>
                  <a:lnTo>
                    <a:pt x="1055598" y="2347119"/>
                  </a:lnTo>
                  <a:lnTo>
                    <a:pt x="1049215" y="2348310"/>
                  </a:lnTo>
                  <a:lnTo>
                    <a:pt x="1042434" y="2349103"/>
                  </a:lnTo>
                  <a:lnTo>
                    <a:pt x="1035652" y="2349500"/>
                  </a:lnTo>
                  <a:lnTo>
                    <a:pt x="1028073" y="2349500"/>
                  </a:lnTo>
                  <a:lnTo>
                    <a:pt x="1020493" y="2349500"/>
                  </a:lnTo>
                  <a:lnTo>
                    <a:pt x="1014111" y="2348706"/>
                  </a:lnTo>
                  <a:lnTo>
                    <a:pt x="1008925" y="2347913"/>
                  </a:lnTo>
                  <a:lnTo>
                    <a:pt x="1004936" y="2346722"/>
                  </a:lnTo>
                  <a:lnTo>
                    <a:pt x="1001346" y="2345135"/>
                  </a:lnTo>
                  <a:lnTo>
                    <a:pt x="998952" y="2342753"/>
                  </a:lnTo>
                  <a:lnTo>
                    <a:pt x="997357" y="2341166"/>
                  </a:lnTo>
                  <a:lnTo>
                    <a:pt x="995761" y="2338785"/>
                  </a:lnTo>
                  <a:lnTo>
                    <a:pt x="995362" y="2336006"/>
                  </a:lnTo>
                  <a:lnTo>
                    <a:pt x="995761" y="2333625"/>
                  </a:lnTo>
                  <a:lnTo>
                    <a:pt x="996958" y="2330847"/>
                  </a:lnTo>
                  <a:lnTo>
                    <a:pt x="998154" y="2328069"/>
                  </a:lnTo>
                  <a:lnTo>
                    <a:pt x="999750" y="2325291"/>
                  </a:lnTo>
                  <a:lnTo>
                    <a:pt x="1002144" y="2321719"/>
                  </a:lnTo>
                  <a:lnTo>
                    <a:pt x="1004936" y="2318941"/>
                  </a:lnTo>
                  <a:lnTo>
                    <a:pt x="1010920" y="2312591"/>
                  </a:lnTo>
                  <a:lnTo>
                    <a:pt x="1017701" y="2306241"/>
                  </a:lnTo>
                  <a:lnTo>
                    <a:pt x="1025280" y="2300288"/>
                  </a:lnTo>
                  <a:lnTo>
                    <a:pt x="1032461" y="2294731"/>
                  </a:lnTo>
                  <a:lnTo>
                    <a:pt x="1039242" y="2289572"/>
                  </a:lnTo>
                  <a:lnTo>
                    <a:pt x="1050013" y="2282031"/>
                  </a:lnTo>
                  <a:lnTo>
                    <a:pt x="1054800" y="2279650"/>
                  </a:lnTo>
                  <a:close/>
                  <a:moveTo>
                    <a:pt x="214312" y="2259013"/>
                  </a:moveTo>
                  <a:lnTo>
                    <a:pt x="309863" y="2259013"/>
                  </a:lnTo>
                  <a:lnTo>
                    <a:pt x="314207" y="2261449"/>
                  </a:lnTo>
                  <a:lnTo>
                    <a:pt x="324867" y="2269161"/>
                  </a:lnTo>
                  <a:lnTo>
                    <a:pt x="331580" y="2274031"/>
                  </a:lnTo>
                  <a:lnTo>
                    <a:pt x="339082" y="2280120"/>
                  </a:lnTo>
                  <a:lnTo>
                    <a:pt x="346584" y="2286208"/>
                  </a:lnTo>
                  <a:lnTo>
                    <a:pt x="353296" y="2292703"/>
                  </a:lnTo>
                  <a:lnTo>
                    <a:pt x="359219" y="2299197"/>
                  </a:lnTo>
                  <a:lnTo>
                    <a:pt x="361982" y="2302038"/>
                  </a:lnTo>
                  <a:lnTo>
                    <a:pt x="363957" y="2305286"/>
                  </a:lnTo>
                  <a:lnTo>
                    <a:pt x="365536" y="2308127"/>
                  </a:lnTo>
                  <a:lnTo>
                    <a:pt x="367115" y="2311374"/>
                  </a:lnTo>
                  <a:lnTo>
                    <a:pt x="367905" y="2314215"/>
                  </a:lnTo>
                  <a:lnTo>
                    <a:pt x="368300" y="2316651"/>
                  </a:lnTo>
                  <a:lnTo>
                    <a:pt x="367905" y="2319492"/>
                  </a:lnTo>
                  <a:lnTo>
                    <a:pt x="367115" y="2321521"/>
                  </a:lnTo>
                  <a:lnTo>
                    <a:pt x="364746" y="2323551"/>
                  </a:lnTo>
                  <a:lnTo>
                    <a:pt x="362377" y="2325986"/>
                  </a:lnTo>
                  <a:lnTo>
                    <a:pt x="358824" y="2327204"/>
                  </a:lnTo>
                  <a:lnTo>
                    <a:pt x="354875" y="2328422"/>
                  </a:lnTo>
                  <a:lnTo>
                    <a:pt x="349742" y="2329639"/>
                  </a:lnTo>
                  <a:lnTo>
                    <a:pt x="343425" y="2330045"/>
                  </a:lnTo>
                  <a:lnTo>
                    <a:pt x="335923" y="2330451"/>
                  </a:lnTo>
                  <a:lnTo>
                    <a:pt x="328816" y="2330451"/>
                  </a:lnTo>
                  <a:lnTo>
                    <a:pt x="321709" y="2330045"/>
                  </a:lnTo>
                  <a:lnTo>
                    <a:pt x="315391" y="2329234"/>
                  </a:lnTo>
                  <a:lnTo>
                    <a:pt x="308679" y="2328016"/>
                  </a:lnTo>
                  <a:lnTo>
                    <a:pt x="302756" y="2326798"/>
                  </a:lnTo>
                  <a:lnTo>
                    <a:pt x="296834" y="2324363"/>
                  </a:lnTo>
                  <a:lnTo>
                    <a:pt x="291306" y="2322739"/>
                  </a:lnTo>
                  <a:lnTo>
                    <a:pt x="286173" y="2320304"/>
                  </a:lnTo>
                  <a:lnTo>
                    <a:pt x="281040" y="2317463"/>
                  </a:lnTo>
                  <a:lnTo>
                    <a:pt x="270774" y="2312186"/>
                  </a:lnTo>
                  <a:lnTo>
                    <a:pt x="261298" y="2305691"/>
                  </a:lnTo>
                  <a:lnTo>
                    <a:pt x="252612" y="2299197"/>
                  </a:lnTo>
                  <a:lnTo>
                    <a:pt x="248268" y="2295950"/>
                  </a:lnTo>
                  <a:lnTo>
                    <a:pt x="245504" y="2294732"/>
                  </a:lnTo>
                  <a:lnTo>
                    <a:pt x="243530" y="2294732"/>
                  </a:lnTo>
                  <a:lnTo>
                    <a:pt x="242346" y="2295544"/>
                  </a:lnTo>
                  <a:lnTo>
                    <a:pt x="241951" y="2296762"/>
                  </a:lnTo>
                  <a:lnTo>
                    <a:pt x="241556" y="2298385"/>
                  </a:lnTo>
                  <a:lnTo>
                    <a:pt x="240766" y="2299197"/>
                  </a:lnTo>
                  <a:lnTo>
                    <a:pt x="240371" y="2299603"/>
                  </a:lnTo>
                  <a:lnTo>
                    <a:pt x="239582" y="2299603"/>
                  </a:lnTo>
                  <a:lnTo>
                    <a:pt x="228526" y="2299197"/>
                  </a:lnTo>
                  <a:lnTo>
                    <a:pt x="222604" y="2298791"/>
                  </a:lnTo>
                  <a:lnTo>
                    <a:pt x="220629" y="2298385"/>
                  </a:lnTo>
                  <a:lnTo>
                    <a:pt x="219050" y="2297574"/>
                  </a:lnTo>
                  <a:lnTo>
                    <a:pt x="216681" y="2287832"/>
                  </a:lnTo>
                  <a:lnTo>
                    <a:pt x="215496" y="2280120"/>
                  </a:lnTo>
                  <a:lnTo>
                    <a:pt x="215102" y="2274031"/>
                  </a:lnTo>
                  <a:lnTo>
                    <a:pt x="215102" y="2269161"/>
                  </a:lnTo>
                  <a:lnTo>
                    <a:pt x="215102" y="2265914"/>
                  </a:lnTo>
                  <a:lnTo>
                    <a:pt x="215496" y="2263478"/>
                  </a:lnTo>
                  <a:lnTo>
                    <a:pt x="215891" y="2261449"/>
                  </a:lnTo>
                  <a:lnTo>
                    <a:pt x="214312" y="2259013"/>
                  </a:lnTo>
                  <a:close/>
                  <a:moveTo>
                    <a:pt x="387350" y="2254250"/>
                  </a:moveTo>
                  <a:lnTo>
                    <a:pt x="482901" y="2254250"/>
                  </a:lnTo>
                  <a:lnTo>
                    <a:pt x="487245" y="2257390"/>
                  </a:lnTo>
                  <a:lnTo>
                    <a:pt x="498300" y="2264453"/>
                  </a:lnTo>
                  <a:lnTo>
                    <a:pt x="505013" y="2269162"/>
                  </a:lnTo>
                  <a:lnTo>
                    <a:pt x="512120" y="2274656"/>
                  </a:lnTo>
                  <a:lnTo>
                    <a:pt x="519622" y="2280935"/>
                  </a:lnTo>
                  <a:lnTo>
                    <a:pt x="526334" y="2286821"/>
                  </a:lnTo>
                  <a:lnTo>
                    <a:pt x="532257" y="2293099"/>
                  </a:lnTo>
                  <a:lnTo>
                    <a:pt x="534626" y="2296239"/>
                  </a:lnTo>
                  <a:lnTo>
                    <a:pt x="537390" y="2299378"/>
                  </a:lnTo>
                  <a:lnTo>
                    <a:pt x="538969" y="2302125"/>
                  </a:lnTo>
                  <a:lnTo>
                    <a:pt x="540153" y="2305264"/>
                  </a:lnTo>
                  <a:lnTo>
                    <a:pt x="540943" y="2308011"/>
                  </a:lnTo>
                  <a:lnTo>
                    <a:pt x="541338" y="2310758"/>
                  </a:lnTo>
                  <a:lnTo>
                    <a:pt x="540943" y="2313113"/>
                  </a:lnTo>
                  <a:lnTo>
                    <a:pt x="539759" y="2315075"/>
                  </a:lnTo>
                  <a:lnTo>
                    <a:pt x="538179" y="2317429"/>
                  </a:lnTo>
                  <a:lnTo>
                    <a:pt x="535415" y="2318999"/>
                  </a:lnTo>
                  <a:lnTo>
                    <a:pt x="532257" y="2320569"/>
                  </a:lnTo>
                  <a:lnTo>
                    <a:pt x="527913" y="2321746"/>
                  </a:lnTo>
                  <a:lnTo>
                    <a:pt x="523175" y="2322923"/>
                  </a:lnTo>
                  <a:lnTo>
                    <a:pt x="516858" y="2323315"/>
                  </a:lnTo>
                  <a:lnTo>
                    <a:pt x="509356" y="2324100"/>
                  </a:lnTo>
                  <a:lnTo>
                    <a:pt x="501459" y="2324100"/>
                  </a:lnTo>
                  <a:lnTo>
                    <a:pt x="494747" y="2323315"/>
                  </a:lnTo>
                  <a:lnTo>
                    <a:pt x="488034" y="2322531"/>
                  </a:lnTo>
                  <a:lnTo>
                    <a:pt x="481717" y="2321353"/>
                  </a:lnTo>
                  <a:lnTo>
                    <a:pt x="476189" y="2319784"/>
                  </a:lnTo>
                  <a:lnTo>
                    <a:pt x="470267" y="2318214"/>
                  </a:lnTo>
                  <a:lnTo>
                    <a:pt x="464344" y="2315860"/>
                  </a:lnTo>
                  <a:lnTo>
                    <a:pt x="459211" y="2313897"/>
                  </a:lnTo>
                  <a:lnTo>
                    <a:pt x="453683" y="2311543"/>
                  </a:lnTo>
                  <a:lnTo>
                    <a:pt x="443812" y="2306049"/>
                  </a:lnTo>
                  <a:lnTo>
                    <a:pt x="434336" y="2299770"/>
                  </a:lnTo>
                  <a:lnTo>
                    <a:pt x="425255" y="2293099"/>
                  </a:lnTo>
                  <a:lnTo>
                    <a:pt x="420911" y="2290745"/>
                  </a:lnTo>
                  <a:lnTo>
                    <a:pt x="418542" y="2289175"/>
                  </a:lnTo>
                  <a:lnTo>
                    <a:pt x="416963" y="2289175"/>
                  </a:lnTo>
                  <a:lnTo>
                    <a:pt x="415778" y="2289960"/>
                  </a:lnTo>
                  <a:lnTo>
                    <a:pt x="415384" y="2291530"/>
                  </a:lnTo>
                  <a:lnTo>
                    <a:pt x="414199" y="2292707"/>
                  </a:lnTo>
                  <a:lnTo>
                    <a:pt x="413409" y="2293492"/>
                  </a:lnTo>
                  <a:lnTo>
                    <a:pt x="413015" y="2293884"/>
                  </a:lnTo>
                  <a:lnTo>
                    <a:pt x="412620" y="2293884"/>
                  </a:lnTo>
                  <a:lnTo>
                    <a:pt x="401959" y="2293492"/>
                  </a:lnTo>
                  <a:lnTo>
                    <a:pt x="396036" y="2293099"/>
                  </a:lnTo>
                  <a:lnTo>
                    <a:pt x="393273" y="2292315"/>
                  </a:lnTo>
                  <a:lnTo>
                    <a:pt x="391693" y="2291922"/>
                  </a:lnTo>
                  <a:lnTo>
                    <a:pt x="390114" y="2282504"/>
                  </a:lnTo>
                  <a:lnTo>
                    <a:pt x="388929" y="2275048"/>
                  </a:lnTo>
                  <a:lnTo>
                    <a:pt x="388140" y="2269162"/>
                  </a:lnTo>
                  <a:lnTo>
                    <a:pt x="388140" y="2264845"/>
                  </a:lnTo>
                  <a:lnTo>
                    <a:pt x="388534" y="2261314"/>
                  </a:lnTo>
                  <a:lnTo>
                    <a:pt x="388534" y="2258959"/>
                  </a:lnTo>
                  <a:lnTo>
                    <a:pt x="388929" y="2257390"/>
                  </a:lnTo>
                  <a:lnTo>
                    <a:pt x="387350" y="2254250"/>
                  </a:lnTo>
                  <a:close/>
                  <a:moveTo>
                    <a:pt x="1427162" y="1922463"/>
                  </a:moveTo>
                  <a:lnTo>
                    <a:pt x="1564119" y="1922463"/>
                  </a:lnTo>
                  <a:lnTo>
                    <a:pt x="1564119" y="1952298"/>
                  </a:lnTo>
                  <a:lnTo>
                    <a:pt x="1564515" y="1953094"/>
                  </a:lnTo>
                  <a:lnTo>
                    <a:pt x="1565306" y="1953889"/>
                  </a:lnTo>
                  <a:lnTo>
                    <a:pt x="1567285" y="1955083"/>
                  </a:lnTo>
                  <a:lnTo>
                    <a:pt x="1569265" y="1955878"/>
                  </a:lnTo>
                  <a:lnTo>
                    <a:pt x="1571640" y="1956674"/>
                  </a:lnTo>
                  <a:lnTo>
                    <a:pt x="1575994" y="1957071"/>
                  </a:lnTo>
                  <a:lnTo>
                    <a:pt x="1580744" y="1957469"/>
                  </a:lnTo>
                  <a:lnTo>
                    <a:pt x="1585494" y="1957071"/>
                  </a:lnTo>
                  <a:lnTo>
                    <a:pt x="1589452" y="1956674"/>
                  </a:lnTo>
                  <a:lnTo>
                    <a:pt x="1592618" y="1955878"/>
                  </a:lnTo>
                  <a:lnTo>
                    <a:pt x="1594993" y="1955083"/>
                  </a:lnTo>
                  <a:lnTo>
                    <a:pt x="1596577" y="1953889"/>
                  </a:lnTo>
                  <a:lnTo>
                    <a:pt x="1597368" y="1953094"/>
                  </a:lnTo>
                  <a:lnTo>
                    <a:pt x="1598160" y="1952298"/>
                  </a:lnTo>
                  <a:lnTo>
                    <a:pt x="1598160" y="1922463"/>
                  </a:lnTo>
                  <a:lnTo>
                    <a:pt x="1727200" y="1922463"/>
                  </a:lnTo>
                  <a:lnTo>
                    <a:pt x="1727200" y="2064079"/>
                  </a:lnTo>
                  <a:lnTo>
                    <a:pt x="1727200" y="2066863"/>
                  </a:lnTo>
                  <a:lnTo>
                    <a:pt x="1726804" y="2070045"/>
                  </a:lnTo>
                  <a:lnTo>
                    <a:pt x="1726013" y="2072830"/>
                  </a:lnTo>
                  <a:lnTo>
                    <a:pt x="1725221" y="2075615"/>
                  </a:lnTo>
                  <a:lnTo>
                    <a:pt x="1724034" y="2078001"/>
                  </a:lnTo>
                  <a:lnTo>
                    <a:pt x="1722450" y="2080388"/>
                  </a:lnTo>
                  <a:lnTo>
                    <a:pt x="1720471" y="2083173"/>
                  </a:lnTo>
                  <a:lnTo>
                    <a:pt x="1718888" y="2085162"/>
                  </a:lnTo>
                  <a:lnTo>
                    <a:pt x="1716909" y="2086753"/>
                  </a:lnTo>
                  <a:lnTo>
                    <a:pt x="1714138" y="2088742"/>
                  </a:lnTo>
                  <a:lnTo>
                    <a:pt x="1711763" y="2090333"/>
                  </a:lnTo>
                  <a:lnTo>
                    <a:pt x="1709388" y="2091526"/>
                  </a:lnTo>
                  <a:lnTo>
                    <a:pt x="1706617" y="2092322"/>
                  </a:lnTo>
                  <a:lnTo>
                    <a:pt x="1703846" y="2093118"/>
                  </a:lnTo>
                  <a:lnTo>
                    <a:pt x="1700680" y="2093515"/>
                  </a:lnTo>
                  <a:lnTo>
                    <a:pt x="1697513" y="2093913"/>
                  </a:lnTo>
                  <a:lnTo>
                    <a:pt x="1456849" y="2093913"/>
                  </a:lnTo>
                  <a:lnTo>
                    <a:pt x="1454078" y="2093515"/>
                  </a:lnTo>
                  <a:lnTo>
                    <a:pt x="1451308" y="2093118"/>
                  </a:lnTo>
                  <a:lnTo>
                    <a:pt x="1448141" y="2092322"/>
                  </a:lnTo>
                  <a:lnTo>
                    <a:pt x="1445766" y="2091526"/>
                  </a:lnTo>
                  <a:lnTo>
                    <a:pt x="1442995" y="2090333"/>
                  </a:lnTo>
                  <a:lnTo>
                    <a:pt x="1440620" y="2088742"/>
                  </a:lnTo>
                  <a:lnTo>
                    <a:pt x="1438245" y="2086753"/>
                  </a:lnTo>
                  <a:lnTo>
                    <a:pt x="1435870" y="2085162"/>
                  </a:lnTo>
                  <a:lnTo>
                    <a:pt x="1434287" y="2083173"/>
                  </a:lnTo>
                  <a:lnTo>
                    <a:pt x="1432308" y="2080388"/>
                  </a:lnTo>
                  <a:lnTo>
                    <a:pt x="1431120" y="2078001"/>
                  </a:lnTo>
                  <a:lnTo>
                    <a:pt x="1429537" y="2075615"/>
                  </a:lnTo>
                  <a:lnTo>
                    <a:pt x="1428745" y="2072830"/>
                  </a:lnTo>
                  <a:lnTo>
                    <a:pt x="1427954" y="2070045"/>
                  </a:lnTo>
                  <a:lnTo>
                    <a:pt x="1427558" y="2066863"/>
                  </a:lnTo>
                  <a:lnTo>
                    <a:pt x="1427162" y="2064079"/>
                  </a:lnTo>
                  <a:lnTo>
                    <a:pt x="1427162" y="1922463"/>
                  </a:lnTo>
                  <a:close/>
                  <a:moveTo>
                    <a:pt x="1456849" y="1844675"/>
                  </a:moveTo>
                  <a:lnTo>
                    <a:pt x="1697513" y="1844675"/>
                  </a:lnTo>
                  <a:lnTo>
                    <a:pt x="1700680" y="1845074"/>
                  </a:lnTo>
                  <a:lnTo>
                    <a:pt x="1703846" y="1845474"/>
                  </a:lnTo>
                  <a:lnTo>
                    <a:pt x="1706617" y="1845873"/>
                  </a:lnTo>
                  <a:lnTo>
                    <a:pt x="1709388" y="1847071"/>
                  </a:lnTo>
                  <a:lnTo>
                    <a:pt x="1711763" y="1848269"/>
                  </a:lnTo>
                  <a:lnTo>
                    <a:pt x="1714138" y="1849467"/>
                  </a:lnTo>
                  <a:lnTo>
                    <a:pt x="1716909" y="1851463"/>
                  </a:lnTo>
                  <a:lnTo>
                    <a:pt x="1718888" y="1853460"/>
                  </a:lnTo>
                  <a:lnTo>
                    <a:pt x="1720471" y="1855457"/>
                  </a:lnTo>
                  <a:lnTo>
                    <a:pt x="1722450" y="1858252"/>
                  </a:lnTo>
                  <a:lnTo>
                    <a:pt x="1724034" y="1860248"/>
                  </a:lnTo>
                  <a:lnTo>
                    <a:pt x="1725221" y="1863044"/>
                  </a:lnTo>
                  <a:lnTo>
                    <a:pt x="1726013" y="1865839"/>
                  </a:lnTo>
                  <a:lnTo>
                    <a:pt x="1726804" y="1868634"/>
                  </a:lnTo>
                  <a:lnTo>
                    <a:pt x="1727200" y="1871828"/>
                  </a:lnTo>
                  <a:lnTo>
                    <a:pt x="1727200" y="1874624"/>
                  </a:lnTo>
                  <a:lnTo>
                    <a:pt x="1727200" y="1909763"/>
                  </a:lnTo>
                  <a:lnTo>
                    <a:pt x="1427162" y="1909763"/>
                  </a:lnTo>
                  <a:lnTo>
                    <a:pt x="1427162" y="1874624"/>
                  </a:lnTo>
                  <a:lnTo>
                    <a:pt x="1427558" y="1871828"/>
                  </a:lnTo>
                  <a:lnTo>
                    <a:pt x="1427954" y="1868634"/>
                  </a:lnTo>
                  <a:lnTo>
                    <a:pt x="1428745" y="1865839"/>
                  </a:lnTo>
                  <a:lnTo>
                    <a:pt x="1429537" y="1863044"/>
                  </a:lnTo>
                  <a:lnTo>
                    <a:pt x="1431120" y="1860248"/>
                  </a:lnTo>
                  <a:lnTo>
                    <a:pt x="1432308" y="1858252"/>
                  </a:lnTo>
                  <a:lnTo>
                    <a:pt x="1434287" y="1855457"/>
                  </a:lnTo>
                  <a:lnTo>
                    <a:pt x="1435870" y="1853460"/>
                  </a:lnTo>
                  <a:lnTo>
                    <a:pt x="1438245" y="1851463"/>
                  </a:lnTo>
                  <a:lnTo>
                    <a:pt x="1440620" y="1849467"/>
                  </a:lnTo>
                  <a:lnTo>
                    <a:pt x="1442995" y="1848269"/>
                  </a:lnTo>
                  <a:lnTo>
                    <a:pt x="1445766" y="1847071"/>
                  </a:lnTo>
                  <a:lnTo>
                    <a:pt x="1448141" y="1845873"/>
                  </a:lnTo>
                  <a:lnTo>
                    <a:pt x="1451308" y="1845474"/>
                  </a:lnTo>
                  <a:lnTo>
                    <a:pt x="1454078" y="1845074"/>
                  </a:lnTo>
                  <a:lnTo>
                    <a:pt x="1456849" y="1844675"/>
                  </a:lnTo>
                  <a:close/>
                  <a:moveTo>
                    <a:pt x="1220993" y="1843629"/>
                  </a:moveTo>
                  <a:lnTo>
                    <a:pt x="1221192" y="1843629"/>
                  </a:lnTo>
                  <a:lnTo>
                    <a:pt x="1221390" y="1843670"/>
                  </a:lnTo>
                  <a:lnTo>
                    <a:pt x="1221398" y="1844027"/>
                  </a:lnTo>
                  <a:lnTo>
                    <a:pt x="1221390" y="1844026"/>
                  </a:lnTo>
                  <a:lnTo>
                    <a:pt x="1220993" y="1843629"/>
                  </a:lnTo>
                  <a:close/>
                  <a:moveTo>
                    <a:pt x="1620838" y="1724025"/>
                  </a:moveTo>
                  <a:lnTo>
                    <a:pt x="1620444" y="1728788"/>
                  </a:lnTo>
                  <a:lnTo>
                    <a:pt x="1618474" y="1739503"/>
                  </a:lnTo>
                  <a:lnTo>
                    <a:pt x="1615321" y="1755775"/>
                  </a:lnTo>
                  <a:lnTo>
                    <a:pt x="1612956" y="1764903"/>
                  </a:lnTo>
                  <a:lnTo>
                    <a:pt x="1610197" y="1774031"/>
                  </a:lnTo>
                  <a:lnTo>
                    <a:pt x="1607439" y="1783556"/>
                  </a:lnTo>
                  <a:lnTo>
                    <a:pt x="1603498" y="1792685"/>
                  </a:lnTo>
                  <a:lnTo>
                    <a:pt x="1599557" y="1801019"/>
                  </a:lnTo>
                  <a:lnTo>
                    <a:pt x="1595222" y="1808560"/>
                  </a:lnTo>
                  <a:lnTo>
                    <a:pt x="1592857" y="1812528"/>
                  </a:lnTo>
                  <a:lnTo>
                    <a:pt x="1589704" y="1815306"/>
                  </a:lnTo>
                  <a:lnTo>
                    <a:pt x="1587340" y="1818481"/>
                  </a:lnTo>
                  <a:lnTo>
                    <a:pt x="1584187" y="1820466"/>
                  </a:lnTo>
                  <a:lnTo>
                    <a:pt x="1581428" y="1822450"/>
                  </a:lnTo>
                  <a:lnTo>
                    <a:pt x="1577881" y="1824435"/>
                  </a:lnTo>
                  <a:lnTo>
                    <a:pt x="1574728" y="1825228"/>
                  </a:lnTo>
                  <a:lnTo>
                    <a:pt x="1571181" y="1825625"/>
                  </a:lnTo>
                  <a:lnTo>
                    <a:pt x="1567240" y="1825625"/>
                  </a:lnTo>
                  <a:lnTo>
                    <a:pt x="1563299" y="1825625"/>
                  </a:lnTo>
                  <a:lnTo>
                    <a:pt x="1560147" y="1824831"/>
                  </a:lnTo>
                  <a:lnTo>
                    <a:pt x="1556994" y="1824038"/>
                  </a:lnTo>
                  <a:lnTo>
                    <a:pt x="1554235" y="1822450"/>
                  </a:lnTo>
                  <a:lnTo>
                    <a:pt x="1551476" y="1821260"/>
                  </a:lnTo>
                  <a:lnTo>
                    <a:pt x="1549506" y="1819672"/>
                  </a:lnTo>
                  <a:lnTo>
                    <a:pt x="1547929" y="1817688"/>
                  </a:lnTo>
                  <a:lnTo>
                    <a:pt x="1546353" y="1815306"/>
                  </a:lnTo>
                  <a:lnTo>
                    <a:pt x="1544777" y="1812925"/>
                  </a:lnTo>
                  <a:lnTo>
                    <a:pt x="1543988" y="1810544"/>
                  </a:lnTo>
                  <a:lnTo>
                    <a:pt x="1543200" y="1807369"/>
                  </a:lnTo>
                  <a:lnTo>
                    <a:pt x="1542412" y="1800622"/>
                  </a:lnTo>
                  <a:lnTo>
                    <a:pt x="1542018" y="1793478"/>
                  </a:lnTo>
                  <a:lnTo>
                    <a:pt x="1542018" y="1789906"/>
                  </a:lnTo>
                  <a:lnTo>
                    <a:pt x="1542018" y="1786731"/>
                  </a:lnTo>
                  <a:lnTo>
                    <a:pt x="1541624" y="1784350"/>
                  </a:lnTo>
                  <a:lnTo>
                    <a:pt x="1540836" y="1781969"/>
                  </a:lnTo>
                  <a:lnTo>
                    <a:pt x="1540047" y="1780381"/>
                  </a:lnTo>
                  <a:lnTo>
                    <a:pt x="1539259" y="1779191"/>
                  </a:lnTo>
                  <a:lnTo>
                    <a:pt x="1538077" y="1778397"/>
                  </a:lnTo>
                  <a:lnTo>
                    <a:pt x="1536895" y="1778000"/>
                  </a:lnTo>
                  <a:lnTo>
                    <a:pt x="1535712" y="1778000"/>
                  </a:lnTo>
                  <a:lnTo>
                    <a:pt x="1534924" y="1778397"/>
                  </a:lnTo>
                  <a:lnTo>
                    <a:pt x="1534136" y="1778794"/>
                  </a:lnTo>
                  <a:lnTo>
                    <a:pt x="1532954" y="1779985"/>
                  </a:lnTo>
                  <a:lnTo>
                    <a:pt x="1532165" y="1781572"/>
                  </a:lnTo>
                  <a:lnTo>
                    <a:pt x="1531377" y="1783556"/>
                  </a:lnTo>
                  <a:lnTo>
                    <a:pt x="1530983" y="1785541"/>
                  </a:lnTo>
                  <a:lnTo>
                    <a:pt x="1530589" y="1787922"/>
                  </a:lnTo>
                  <a:lnTo>
                    <a:pt x="1530195" y="1790700"/>
                  </a:lnTo>
                  <a:lnTo>
                    <a:pt x="1529407" y="1793875"/>
                  </a:lnTo>
                  <a:lnTo>
                    <a:pt x="1528224" y="1797447"/>
                  </a:lnTo>
                  <a:lnTo>
                    <a:pt x="1526648" y="1801019"/>
                  </a:lnTo>
                  <a:lnTo>
                    <a:pt x="1522313" y="1808163"/>
                  </a:lnTo>
                  <a:lnTo>
                    <a:pt x="1517584" y="1814513"/>
                  </a:lnTo>
                  <a:lnTo>
                    <a:pt x="1515613" y="1817291"/>
                  </a:lnTo>
                  <a:lnTo>
                    <a:pt x="1513643" y="1818878"/>
                  </a:lnTo>
                  <a:lnTo>
                    <a:pt x="1512066" y="1820069"/>
                  </a:lnTo>
                  <a:lnTo>
                    <a:pt x="1510096" y="1820069"/>
                  </a:lnTo>
                  <a:lnTo>
                    <a:pt x="1509307" y="1820069"/>
                  </a:lnTo>
                  <a:lnTo>
                    <a:pt x="1508913" y="1819275"/>
                  </a:lnTo>
                  <a:lnTo>
                    <a:pt x="1508125" y="1817688"/>
                  </a:lnTo>
                  <a:lnTo>
                    <a:pt x="1508125" y="1814116"/>
                  </a:lnTo>
                  <a:lnTo>
                    <a:pt x="1508125" y="1809353"/>
                  </a:lnTo>
                  <a:lnTo>
                    <a:pt x="1509307" y="1797844"/>
                  </a:lnTo>
                  <a:lnTo>
                    <a:pt x="1510096" y="1785144"/>
                  </a:lnTo>
                  <a:lnTo>
                    <a:pt x="1510490" y="1772047"/>
                  </a:lnTo>
                  <a:lnTo>
                    <a:pt x="1511278" y="1759744"/>
                  </a:lnTo>
                  <a:lnTo>
                    <a:pt x="1512854" y="1749028"/>
                  </a:lnTo>
                  <a:lnTo>
                    <a:pt x="1513643" y="1743869"/>
                  </a:lnTo>
                  <a:lnTo>
                    <a:pt x="1514825" y="1739503"/>
                  </a:lnTo>
                  <a:lnTo>
                    <a:pt x="1516401" y="1736328"/>
                  </a:lnTo>
                  <a:lnTo>
                    <a:pt x="1517978" y="1733550"/>
                  </a:lnTo>
                  <a:lnTo>
                    <a:pt x="1519554" y="1732360"/>
                  </a:lnTo>
                  <a:lnTo>
                    <a:pt x="1520736" y="1731963"/>
                  </a:lnTo>
                  <a:lnTo>
                    <a:pt x="1521919" y="1731169"/>
                  </a:lnTo>
                  <a:lnTo>
                    <a:pt x="1523101" y="1731169"/>
                  </a:lnTo>
                  <a:lnTo>
                    <a:pt x="1620838" y="1724025"/>
                  </a:lnTo>
                  <a:close/>
                  <a:moveTo>
                    <a:pt x="741170" y="1477566"/>
                  </a:moveTo>
                  <a:lnTo>
                    <a:pt x="739191" y="1478360"/>
                  </a:lnTo>
                  <a:lnTo>
                    <a:pt x="735628" y="1479154"/>
                  </a:lnTo>
                  <a:lnTo>
                    <a:pt x="731273" y="1478757"/>
                  </a:lnTo>
                  <a:lnTo>
                    <a:pt x="729690" y="1480345"/>
                  </a:lnTo>
                  <a:lnTo>
                    <a:pt x="728898" y="1481535"/>
                  </a:lnTo>
                  <a:lnTo>
                    <a:pt x="728502" y="1483123"/>
                  </a:lnTo>
                  <a:lnTo>
                    <a:pt x="728898" y="1485107"/>
                  </a:lnTo>
                  <a:lnTo>
                    <a:pt x="730086" y="1486695"/>
                  </a:lnTo>
                  <a:lnTo>
                    <a:pt x="731669" y="1487885"/>
                  </a:lnTo>
                  <a:lnTo>
                    <a:pt x="734440" y="1489076"/>
                  </a:lnTo>
                  <a:lnTo>
                    <a:pt x="737607" y="1489870"/>
                  </a:lnTo>
                  <a:lnTo>
                    <a:pt x="740774" y="1489076"/>
                  </a:lnTo>
                  <a:lnTo>
                    <a:pt x="743546" y="1487885"/>
                  </a:lnTo>
                  <a:lnTo>
                    <a:pt x="745525" y="1487091"/>
                  </a:lnTo>
                  <a:lnTo>
                    <a:pt x="747504" y="1485901"/>
                  </a:lnTo>
                  <a:lnTo>
                    <a:pt x="748692" y="1484313"/>
                  </a:lnTo>
                  <a:lnTo>
                    <a:pt x="749088" y="1483123"/>
                  </a:lnTo>
                  <a:lnTo>
                    <a:pt x="749484" y="1481932"/>
                  </a:lnTo>
                  <a:lnTo>
                    <a:pt x="749880" y="1481138"/>
                  </a:lnTo>
                  <a:lnTo>
                    <a:pt x="749484" y="1480345"/>
                  </a:lnTo>
                  <a:lnTo>
                    <a:pt x="748692" y="1479551"/>
                  </a:lnTo>
                  <a:lnTo>
                    <a:pt x="747900" y="1478757"/>
                  </a:lnTo>
                  <a:lnTo>
                    <a:pt x="746713" y="1478360"/>
                  </a:lnTo>
                  <a:lnTo>
                    <a:pt x="744733" y="1477566"/>
                  </a:lnTo>
                  <a:lnTo>
                    <a:pt x="743150" y="1477566"/>
                  </a:lnTo>
                  <a:lnTo>
                    <a:pt x="741170" y="1477566"/>
                  </a:lnTo>
                  <a:close/>
                  <a:moveTo>
                    <a:pt x="770069" y="1446213"/>
                  </a:moveTo>
                  <a:lnTo>
                    <a:pt x="773236" y="1446213"/>
                  </a:lnTo>
                  <a:lnTo>
                    <a:pt x="775612" y="1446213"/>
                  </a:lnTo>
                  <a:lnTo>
                    <a:pt x="777195" y="1446610"/>
                  </a:lnTo>
                  <a:lnTo>
                    <a:pt x="778383" y="1447404"/>
                  </a:lnTo>
                  <a:lnTo>
                    <a:pt x="779175" y="1448198"/>
                  </a:lnTo>
                  <a:lnTo>
                    <a:pt x="779175" y="1448991"/>
                  </a:lnTo>
                  <a:lnTo>
                    <a:pt x="779175" y="1450182"/>
                  </a:lnTo>
                  <a:lnTo>
                    <a:pt x="782342" y="1451373"/>
                  </a:lnTo>
                  <a:lnTo>
                    <a:pt x="784717" y="1452166"/>
                  </a:lnTo>
                  <a:lnTo>
                    <a:pt x="787092" y="1453357"/>
                  </a:lnTo>
                  <a:lnTo>
                    <a:pt x="788280" y="1455341"/>
                  </a:lnTo>
                  <a:lnTo>
                    <a:pt x="822325" y="1543051"/>
                  </a:lnTo>
                  <a:lnTo>
                    <a:pt x="818366" y="1543448"/>
                  </a:lnTo>
                  <a:lnTo>
                    <a:pt x="809261" y="1544639"/>
                  </a:lnTo>
                  <a:lnTo>
                    <a:pt x="795406" y="1546623"/>
                  </a:lnTo>
                  <a:lnTo>
                    <a:pt x="787488" y="1547020"/>
                  </a:lnTo>
                  <a:lnTo>
                    <a:pt x="778779" y="1547417"/>
                  </a:lnTo>
                  <a:lnTo>
                    <a:pt x="776403" y="1549798"/>
                  </a:lnTo>
                  <a:lnTo>
                    <a:pt x="773632" y="1552973"/>
                  </a:lnTo>
                  <a:lnTo>
                    <a:pt x="770069" y="1554957"/>
                  </a:lnTo>
                  <a:lnTo>
                    <a:pt x="766902" y="1557339"/>
                  </a:lnTo>
                  <a:lnTo>
                    <a:pt x="758589" y="1561704"/>
                  </a:lnTo>
                  <a:lnTo>
                    <a:pt x="749880" y="1564879"/>
                  </a:lnTo>
                  <a:lnTo>
                    <a:pt x="741170" y="1568054"/>
                  </a:lnTo>
                  <a:lnTo>
                    <a:pt x="731273" y="1570435"/>
                  </a:lnTo>
                  <a:lnTo>
                    <a:pt x="721772" y="1572420"/>
                  </a:lnTo>
                  <a:lnTo>
                    <a:pt x="712271" y="1574404"/>
                  </a:lnTo>
                  <a:lnTo>
                    <a:pt x="702770" y="1575595"/>
                  </a:lnTo>
                  <a:lnTo>
                    <a:pt x="694061" y="1576389"/>
                  </a:lnTo>
                  <a:lnTo>
                    <a:pt x="679414" y="1577579"/>
                  </a:lnTo>
                  <a:lnTo>
                    <a:pt x="668725" y="1577976"/>
                  </a:lnTo>
                  <a:lnTo>
                    <a:pt x="665162" y="1577976"/>
                  </a:lnTo>
                  <a:lnTo>
                    <a:pt x="672288" y="1466454"/>
                  </a:lnTo>
                  <a:lnTo>
                    <a:pt x="672684" y="1464073"/>
                  </a:lnTo>
                  <a:lnTo>
                    <a:pt x="673079" y="1462485"/>
                  </a:lnTo>
                  <a:lnTo>
                    <a:pt x="673871" y="1460898"/>
                  </a:lnTo>
                  <a:lnTo>
                    <a:pt x="675059" y="1459707"/>
                  </a:lnTo>
                  <a:lnTo>
                    <a:pt x="676642" y="1458516"/>
                  </a:lnTo>
                  <a:lnTo>
                    <a:pt x="678622" y="1456929"/>
                  </a:lnTo>
                  <a:lnTo>
                    <a:pt x="682581" y="1454944"/>
                  </a:lnTo>
                  <a:lnTo>
                    <a:pt x="687727" y="1453357"/>
                  </a:lnTo>
                  <a:lnTo>
                    <a:pt x="693269" y="1452166"/>
                  </a:lnTo>
                  <a:lnTo>
                    <a:pt x="699999" y="1451373"/>
                  </a:lnTo>
                  <a:lnTo>
                    <a:pt x="706729" y="1450182"/>
                  </a:lnTo>
                  <a:lnTo>
                    <a:pt x="721772" y="1449388"/>
                  </a:lnTo>
                  <a:lnTo>
                    <a:pt x="737212" y="1448594"/>
                  </a:lnTo>
                  <a:lnTo>
                    <a:pt x="752255" y="1447801"/>
                  </a:lnTo>
                  <a:lnTo>
                    <a:pt x="759777" y="1447404"/>
                  </a:lnTo>
                  <a:lnTo>
                    <a:pt x="766506" y="1446610"/>
                  </a:lnTo>
                  <a:lnTo>
                    <a:pt x="770069" y="1446213"/>
                  </a:lnTo>
                  <a:close/>
                  <a:moveTo>
                    <a:pt x="59062" y="1431772"/>
                  </a:moveTo>
                  <a:lnTo>
                    <a:pt x="61440" y="1459148"/>
                  </a:lnTo>
                  <a:lnTo>
                    <a:pt x="192645" y="1469067"/>
                  </a:lnTo>
                  <a:lnTo>
                    <a:pt x="59062" y="1431772"/>
                  </a:lnTo>
                  <a:close/>
                  <a:moveTo>
                    <a:pt x="1076062" y="950913"/>
                  </a:moveTo>
                  <a:lnTo>
                    <a:pt x="1080032" y="951310"/>
                  </a:lnTo>
                  <a:lnTo>
                    <a:pt x="1083606" y="951707"/>
                  </a:lnTo>
                  <a:lnTo>
                    <a:pt x="1083606" y="952104"/>
                  </a:lnTo>
                  <a:lnTo>
                    <a:pt x="1084400" y="952502"/>
                  </a:lnTo>
                  <a:lnTo>
                    <a:pt x="1087974" y="954487"/>
                  </a:lnTo>
                  <a:lnTo>
                    <a:pt x="1093136" y="957267"/>
                  </a:lnTo>
                  <a:lnTo>
                    <a:pt x="1100283" y="960444"/>
                  </a:lnTo>
                  <a:lnTo>
                    <a:pt x="1093930" y="1312288"/>
                  </a:lnTo>
                  <a:lnTo>
                    <a:pt x="1134431" y="1020408"/>
                  </a:lnTo>
                  <a:lnTo>
                    <a:pt x="1128078" y="998170"/>
                  </a:lnTo>
                  <a:lnTo>
                    <a:pt x="1141975" y="972357"/>
                  </a:lnTo>
                  <a:lnTo>
                    <a:pt x="1175726" y="972754"/>
                  </a:lnTo>
                  <a:lnTo>
                    <a:pt x="1190418" y="998170"/>
                  </a:lnTo>
                  <a:lnTo>
                    <a:pt x="1182874" y="1017231"/>
                  </a:lnTo>
                  <a:lnTo>
                    <a:pt x="1177315" y="1217775"/>
                  </a:lnTo>
                  <a:lnTo>
                    <a:pt x="1165800" y="1329364"/>
                  </a:lnTo>
                  <a:lnTo>
                    <a:pt x="1283333" y="956076"/>
                  </a:lnTo>
                  <a:lnTo>
                    <a:pt x="1317084" y="953296"/>
                  </a:lnTo>
                  <a:lnTo>
                    <a:pt x="1339717" y="952104"/>
                  </a:lnTo>
                  <a:lnTo>
                    <a:pt x="1347261" y="951707"/>
                  </a:lnTo>
                  <a:lnTo>
                    <a:pt x="1351232" y="951707"/>
                  </a:lnTo>
                  <a:lnTo>
                    <a:pt x="1365129" y="954090"/>
                  </a:lnTo>
                  <a:lnTo>
                    <a:pt x="1378630" y="957664"/>
                  </a:lnTo>
                  <a:lnTo>
                    <a:pt x="1392130" y="960444"/>
                  </a:lnTo>
                  <a:lnTo>
                    <a:pt x="1405234" y="964415"/>
                  </a:lnTo>
                  <a:lnTo>
                    <a:pt x="1418337" y="967592"/>
                  </a:lnTo>
                  <a:lnTo>
                    <a:pt x="1430249" y="971960"/>
                  </a:lnTo>
                  <a:lnTo>
                    <a:pt x="1442558" y="975534"/>
                  </a:lnTo>
                  <a:lnTo>
                    <a:pt x="1454073" y="979903"/>
                  </a:lnTo>
                  <a:lnTo>
                    <a:pt x="1465191" y="984271"/>
                  </a:lnTo>
                  <a:lnTo>
                    <a:pt x="1475118" y="988242"/>
                  </a:lnTo>
                  <a:lnTo>
                    <a:pt x="1484648" y="993007"/>
                  </a:lnTo>
                  <a:lnTo>
                    <a:pt x="1493780" y="997376"/>
                  </a:lnTo>
                  <a:lnTo>
                    <a:pt x="1501722" y="1001347"/>
                  </a:lnTo>
                  <a:lnTo>
                    <a:pt x="1508869" y="1006112"/>
                  </a:lnTo>
                  <a:lnTo>
                    <a:pt x="1514825" y="1010480"/>
                  </a:lnTo>
                  <a:lnTo>
                    <a:pt x="1520384" y="1014452"/>
                  </a:lnTo>
                  <a:lnTo>
                    <a:pt x="1523164" y="1018026"/>
                  </a:lnTo>
                  <a:lnTo>
                    <a:pt x="1526737" y="1021997"/>
                  </a:lnTo>
                  <a:lnTo>
                    <a:pt x="1529517" y="1026365"/>
                  </a:lnTo>
                  <a:lnTo>
                    <a:pt x="1532693" y="1031528"/>
                  </a:lnTo>
                  <a:lnTo>
                    <a:pt x="1535473" y="1037484"/>
                  </a:lnTo>
                  <a:lnTo>
                    <a:pt x="1538252" y="1043441"/>
                  </a:lnTo>
                  <a:lnTo>
                    <a:pt x="1541429" y="1050192"/>
                  </a:lnTo>
                  <a:lnTo>
                    <a:pt x="1544208" y="1057737"/>
                  </a:lnTo>
                  <a:lnTo>
                    <a:pt x="1549370" y="1073622"/>
                  </a:lnTo>
                  <a:lnTo>
                    <a:pt x="1554532" y="1091095"/>
                  </a:lnTo>
                  <a:lnTo>
                    <a:pt x="1558900" y="1110156"/>
                  </a:lnTo>
                  <a:lnTo>
                    <a:pt x="1563665" y="1131204"/>
                  </a:lnTo>
                  <a:lnTo>
                    <a:pt x="1568033" y="1153442"/>
                  </a:lnTo>
                  <a:lnTo>
                    <a:pt x="1572003" y="1176475"/>
                  </a:lnTo>
                  <a:lnTo>
                    <a:pt x="1575577" y="1201096"/>
                  </a:lnTo>
                  <a:lnTo>
                    <a:pt x="1579151" y="1225717"/>
                  </a:lnTo>
                  <a:lnTo>
                    <a:pt x="1582327" y="1251927"/>
                  </a:lnTo>
                  <a:lnTo>
                    <a:pt x="1585107" y="1278136"/>
                  </a:lnTo>
                  <a:lnTo>
                    <a:pt x="1588283" y="1305140"/>
                  </a:lnTo>
                  <a:lnTo>
                    <a:pt x="1590666" y="1332144"/>
                  </a:lnTo>
                  <a:lnTo>
                    <a:pt x="1595034" y="1386152"/>
                  </a:lnTo>
                  <a:lnTo>
                    <a:pt x="1598210" y="1439365"/>
                  </a:lnTo>
                  <a:lnTo>
                    <a:pt x="1601387" y="1490196"/>
                  </a:lnTo>
                  <a:lnTo>
                    <a:pt x="1602975" y="1538644"/>
                  </a:lnTo>
                  <a:lnTo>
                    <a:pt x="1603769" y="1581532"/>
                  </a:lnTo>
                  <a:lnTo>
                    <a:pt x="1603769" y="1618861"/>
                  </a:lnTo>
                  <a:lnTo>
                    <a:pt x="1603372" y="1649836"/>
                  </a:lnTo>
                  <a:lnTo>
                    <a:pt x="1602975" y="1662147"/>
                  </a:lnTo>
                  <a:lnTo>
                    <a:pt x="1602181" y="1671678"/>
                  </a:lnTo>
                  <a:lnTo>
                    <a:pt x="1601784" y="1678031"/>
                  </a:lnTo>
                  <a:lnTo>
                    <a:pt x="1601784" y="1683591"/>
                  </a:lnTo>
                  <a:lnTo>
                    <a:pt x="1602578" y="1688356"/>
                  </a:lnTo>
                  <a:lnTo>
                    <a:pt x="1602975" y="1692328"/>
                  </a:lnTo>
                  <a:lnTo>
                    <a:pt x="1604166" y="1696696"/>
                  </a:lnTo>
                  <a:lnTo>
                    <a:pt x="1605357" y="1699873"/>
                  </a:lnTo>
                  <a:lnTo>
                    <a:pt x="1607740" y="1705432"/>
                  </a:lnTo>
                  <a:lnTo>
                    <a:pt x="1609328" y="1709404"/>
                  </a:lnTo>
                  <a:lnTo>
                    <a:pt x="1609725" y="1710992"/>
                  </a:lnTo>
                  <a:lnTo>
                    <a:pt x="1609725" y="1711786"/>
                  </a:lnTo>
                  <a:lnTo>
                    <a:pt x="1609328" y="1712978"/>
                  </a:lnTo>
                  <a:lnTo>
                    <a:pt x="1608534" y="1713375"/>
                  </a:lnTo>
                  <a:lnTo>
                    <a:pt x="1606549" y="1713772"/>
                  </a:lnTo>
                  <a:lnTo>
                    <a:pt x="1604166" y="1714169"/>
                  </a:lnTo>
                  <a:lnTo>
                    <a:pt x="1599798" y="1714169"/>
                  </a:lnTo>
                  <a:lnTo>
                    <a:pt x="1595431" y="1714169"/>
                  </a:lnTo>
                  <a:lnTo>
                    <a:pt x="1583916" y="1713375"/>
                  </a:lnTo>
                  <a:lnTo>
                    <a:pt x="1571209" y="1711786"/>
                  </a:lnTo>
                  <a:lnTo>
                    <a:pt x="1558106" y="1710198"/>
                  </a:lnTo>
                  <a:lnTo>
                    <a:pt x="1534679" y="1706227"/>
                  </a:lnTo>
                  <a:lnTo>
                    <a:pt x="1521178" y="1704241"/>
                  </a:lnTo>
                  <a:lnTo>
                    <a:pt x="1520384" y="1693519"/>
                  </a:lnTo>
                  <a:lnTo>
                    <a:pt x="1518002" y="1674855"/>
                  </a:lnTo>
                  <a:lnTo>
                    <a:pt x="1511649" y="1617273"/>
                  </a:lnTo>
                  <a:lnTo>
                    <a:pt x="1493383" y="1456044"/>
                  </a:lnTo>
                  <a:lnTo>
                    <a:pt x="1474324" y="1299183"/>
                  </a:lnTo>
                  <a:lnTo>
                    <a:pt x="1467177" y="1245970"/>
                  </a:lnTo>
                  <a:lnTo>
                    <a:pt x="1465191" y="1230482"/>
                  </a:lnTo>
                  <a:lnTo>
                    <a:pt x="1463603" y="1223334"/>
                  </a:lnTo>
                  <a:lnTo>
                    <a:pt x="1462412" y="1218569"/>
                  </a:lnTo>
                  <a:lnTo>
                    <a:pt x="1461221" y="1215789"/>
                  </a:lnTo>
                  <a:lnTo>
                    <a:pt x="1460029" y="1214598"/>
                  </a:lnTo>
                  <a:lnTo>
                    <a:pt x="1459632" y="1214201"/>
                  </a:lnTo>
                  <a:lnTo>
                    <a:pt x="1459235" y="1214201"/>
                  </a:lnTo>
                  <a:lnTo>
                    <a:pt x="1458441" y="1215392"/>
                  </a:lnTo>
                  <a:lnTo>
                    <a:pt x="1457250" y="1216980"/>
                  </a:lnTo>
                  <a:lnTo>
                    <a:pt x="1456456" y="1222937"/>
                  </a:lnTo>
                  <a:lnTo>
                    <a:pt x="1456059" y="1229688"/>
                  </a:lnTo>
                  <a:lnTo>
                    <a:pt x="1455662" y="1236836"/>
                  </a:lnTo>
                  <a:lnTo>
                    <a:pt x="1455662" y="1243984"/>
                  </a:lnTo>
                  <a:lnTo>
                    <a:pt x="1451691" y="1302757"/>
                  </a:lnTo>
                  <a:lnTo>
                    <a:pt x="1447323" y="1369870"/>
                  </a:lnTo>
                  <a:lnTo>
                    <a:pt x="1442955" y="1440556"/>
                  </a:lnTo>
                  <a:lnTo>
                    <a:pt x="1439779" y="1509655"/>
                  </a:lnTo>
                  <a:lnTo>
                    <a:pt x="1434220" y="1624024"/>
                  </a:lnTo>
                  <a:lnTo>
                    <a:pt x="1431837" y="1671678"/>
                  </a:lnTo>
                  <a:lnTo>
                    <a:pt x="1431837" y="1676046"/>
                  </a:lnTo>
                  <a:lnTo>
                    <a:pt x="1431440" y="1687165"/>
                  </a:lnTo>
                  <a:lnTo>
                    <a:pt x="1429852" y="1703050"/>
                  </a:lnTo>
                  <a:lnTo>
                    <a:pt x="1428661" y="1711786"/>
                  </a:lnTo>
                  <a:lnTo>
                    <a:pt x="1427470" y="1720920"/>
                  </a:lnTo>
                  <a:lnTo>
                    <a:pt x="1425484" y="1730451"/>
                  </a:lnTo>
                  <a:lnTo>
                    <a:pt x="1422705" y="1739187"/>
                  </a:lnTo>
                  <a:lnTo>
                    <a:pt x="1419925" y="1747527"/>
                  </a:lnTo>
                  <a:lnTo>
                    <a:pt x="1416352" y="1755469"/>
                  </a:lnTo>
                  <a:lnTo>
                    <a:pt x="1414366" y="1759043"/>
                  </a:lnTo>
                  <a:lnTo>
                    <a:pt x="1412381" y="1762220"/>
                  </a:lnTo>
                  <a:lnTo>
                    <a:pt x="1409998" y="1765000"/>
                  </a:lnTo>
                  <a:lnTo>
                    <a:pt x="1407616" y="1766985"/>
                  </a:lnTo>
                  <a:lnTo>
                    <a:pt x="1404836" y="1769368"/>
                  </a:lnTo>
                  <a:lnTo>
                    <a:pt x="1402057" y="1770956"/>
                  </a:lnTo>
                  <a:lnTo>
                    <a:pt x="1398880" y="1771751"/>
                  </a:lnTo>
                  <a:lnTo>
                    <a:pt x="1395307" y="1772148"/>
                  </a:lnTo>
                  <a:lnTo>
                    <a:pt x="1350041" y="2259805"/>
                  </a:lnTo>
                  <a:lnTo>
                    <a:pt x="1229728" y="2262188"/>
                  </a:lnTo>
                  <a:lnTo>
                    <a:pt x="1221398" y="1844027"/>
                  </a:lnTo>
                  <a:lnTo>
                    <a:pt x="1224169" y="1844423"/>
                  </a:lnTo>
                  <a:lnTo>
                    <a:pt x="1226949" y="1844820"/>
                  </a:lnTo>
                  <a:lnTo>
                    <a:pt x="1221390" y="1843670"/>
                  </a:lnTo>
                  <a:lnTo>
                    <a:pt x="1221390" y="1843629"/>
                  </a:lnTo>
                  <a:lnTo>
                    <a:pt x="1221192" y="1843629"/>
                  </a:lnTo>
                  <a:lnTo>
                    <a:pt x="1215434" y="1842437"/>
                  </a:lnTo>
                  <a:lnTo>
                    <a:pt x="1204316" y="1840849"/>
                  </a:lnTo>
                  <a:lnTo>
                    <a:pt x="1190021" y="1839260"/>
                  </a:lnTo>
                  <a:lnTo>
                    <a:pt x="1160638" y="2260600"/>
                  </a:lnTo>
                  <a:lnTo>
                    <a:pt x="1054620" y="2260600"/>
                  </a:lnTo>
                  <a:lnTo>
                    <a:pt x="1015310" y="1736010"/>
                  </a:lnTo>
                  <a:lnTo>
                    <a:pt x="1010942" y="1729259"/>
                  </a:lnTo>
                  <a:lnTo>
                    <a:pt x="1006574" y="1722508"/>
                  </a:lnTo>
                  <a:lnTo>
                    <a:pt x="1002604" y="1715757"/>
                  </a:lnTo>
                  <a:lnTo>
                    <a:pt x="999030" y="1708609"/>
                  </a:lnTo>
                  <a:lnTo>
                    <a:pt x="995456" y="1701461"/>
                  </a:lnTo>
                  <a:lnTo>
                    <a:pt x="992677" y="1693916"/>
                  </a:lnTo>
                  <a:lnTo>
                    <a:pt x="989500" y="1687165"/>
                  </a:lnTo>
                  <a:lnTo>
                    <a:pt x="987515" y="1679620"/>
                  </a:lnTo>
                  <a:lnTo>
                    <a:pt x="986721" y="1675649"/>
                  </a:lnTo>
                  <a:lnTo>
                    <a:pt x="982353" y="1629583"/>
                  </a:lnTo>
                  <a:lnTo>
                    <a:pt x="977985" y="1578355"/>
                  </a:lnTo>
                  <a:lnTo>
                    <a:pt x="972029" y="1512831"/>
                  </a:lnTo>
                  <a:lnTo>
                    <a:pt x="960514" y="1330555"/>
                  </a:lnTo>
                  <a:lnTo>
                    <a:pt x="955352" y="1372650"/>
                  </a:lnTo>
                  <a:lnTo>
                    <a:pt x="948602" y="1421892"/>
                  </a:lnTo>
                  <a:lnTo>
                    <a:pt x="942249" y="1462795"/>
                  </a:lnTo>
                  <a:lnTo>
                    <a:pt x="939866" y="1479871"/>
                  </a:lnTo>
                  <a:lnTo>
                    <a:pt x="938278" y="1480268"/>
                  </a:lnTo>
                  <a:lnTo>
                    <a:pt x="938675" y="1485430"/>
                  </a:lnTo>
                  <a:lnTo>
                    <a:pt x="849731" y="1541027"/>
                  </a:lnTo>
                  <a:lnTo>
                    <a:pt x="804862" y="1434997"/>
                  </a:lnTo>
                  <a:lnTo>
                    <a:pt x="915248" y="1388137"/>
                  </a:lnTo>
                  <a:lnTo>
                    <a:pt x="915248" y="1370664"/>
                  </a:lnTo>
                  <a:lnTo>
                    <a:pt x="916439" y="1352397"/>
                  </a:lnTo>
                  <a:lnTo>
                    <a:pt x="917630" y="1332541"/>
                  </a:lnTo>
                  <a:lnTo>
                    <a:pt x="919616" y="1312288"/>
                  </a:lnTo>
                  <a:lnTo>
                    <a:pt x="923586" y="1282107"/>
                  </a:lnTo>
                  <a:lnTo>
                    <a:pt x="928351" y="1250735"/>
                  </a:lnTo>
                  <a:lnTo>
                    <a:pt x="934307" y="1218569"/>
                  </a:lnTo>
                  <a:lnTo>
                    <a:pt x="941455" y="1187197"/>
                  </a:lnTo>
                  <a:lnTo>
                    <a:pt x="948999" y="1155428"/>
                  </a:lnTo>
                  <a:lnTo>
                    <a:pt x="953367" y="1139940"/>
                  </a:lnTo>
                  <a:lnTo>
                    <a:pt x="958132" y="1124453"/>
                  </a:lnTo>
                  <a:lnTo>
                    <a:pt x="962499" y="1109759"/>
                  </a:lnTo>
                  <a:lnTo>
                    <a:pt x="967661" y="1095066"/>
                  </a:lnTo>
                  <a:lnTo>
                    <a:pt x="972823" y="1080770"/>
                  </a:lnTo>
                  <a:lnTo>
                    <a:pt x="977985" y="1067268"/>
                  </a:lnTo>
                  <a:lnTo>
                    <a:pt x="983147" y="1053766"/>
                  </a:lnTo>
                  <a:lnTo>
                    <a:pt x="988706" y="1041058"/>
                  </a:lnTo>
                  <a:lnTo>
                    <a:pt x="994662" y="1028748"/>
                  </a:lnTo>
                  <a:lnTo>
                    <a:pt x="1000618" y="1017629"/>
                  </a:lnTo>
                  <a:lnTo>
                    <a:pt x="1006971" y="1006906"/>
                  </a:lnTo>
                  <a:lnTo>
                    <a:pt x="1013324" y="996979"/>
                  </a:lnTo>
                  <a:lnTo>
                    <a:pt x="1019678" y="987845"/>
                  </a:lnTo>
                  <a:lnTo>
                    <a:pt x="1026428" y="979505"/>
                  </a:lnTo>
                  <a:lnTo>
                    <a:pt x="1033178" y="972357"/>
                  </a:lnTo>
                  <a:lnTo>
                    <a:pt x="1039928" y="966004"/>
                  </a:lnTo>
                  <a:lnTo>
                    <a:pt x="1047075" y="960444"/>
                  </a:lnTo>
                  <a:lnTo>
                    <a:pt x="1050252" y="958458"/>
                  </a:lnTo>
                  <a:lnTo>
                    <a:pt x="1054223" y="956870"/>
                  </a:lnTo>
                  <a:lnTo>
                    <a:pt x="1057399" y="954884"/>
                  </a:lnTo>
                  <a:lnTo>
                    <a:pt x="1061370" y="953296"/>
                  </a:lnTo>
                  <a:lnTo>
                    <a:pt x="1064547" y="952502"/>
                  </a:lnTo>
                  <a:lnTo>
                    <a:pt x="1068517" y="951707"/>
                  </a:lnTo>
                  <a:lnTo>
                    <a:pt x="1072488" y="951310"/>
                  </a:lnTo>
                  <a:lnTo>
                    <a:pt x="1076062" y="950913"/>
                  </a:lnTo>
                  <a:close/>
                  <a:moveTo>
                    <a:pt x="460208" y="927100"/>
                  </a:moveTo>
                  <a:lnTo>
                    <a:pt x="466154" y="927100"/>
                  </a:lnTo>
                  <a:lnTo>
                    <a:pt x="472099" y="927497"/>
                  </a:lnTo>
                  <a:lnTo>
                    <a:pt x="477649" y="929084"/>
                  </a:lnTo>
                  <a:lnTo>
                    <a:pt x="483198" y="931068"/>
                  </a:lnTo>
                  <a:lnTo>
                    <a:pt x="488351" y="933845"/>
                  </a:lnTo>
                  <a:lnTo>
                    <a:pt x="493505" y="937416"/>
                  </a:lnTo>
                  <a:lnTo>
                    <a:pt x="498658" y="940987"/>
                  </a:lnTo>
                  <a:lnTo>
                    <a:pt x="503414" y="945351"/>
                  </a:lnTo>
                  <a:lnTo>
                    <a:pt x="508171" y="950509"/>
                  </a:lnTo>
                  <a:lnTo>
                    <a:pt x="512531" y="955666"/>
                  </a:lnTo>
                  <a:lnTo>
                    <a:pt x="516891" y="962015"/>
                  </a:lnTo>
                  <a:lnTo>
                    <a:pt x="520855" y="968363"/>
                  </a:lnTo>
                  <a:lnTo>
                    <a:pt x="525216" y="975504"/>
                  </a:lnTo>
                  <a:lnTo>
                    <a:pt x="528783" y="982646"/>
                  </a:lnTo>
                  <a:lnTo>
                    <a:pt x="532747" y="990581"/>
                  </a:lnTo>
                  <a:lnTo>
                    <a:pt x="535918" y="998913"/>
                  </a:lnTo>
                  <a:lnTo>
                    <a:pt x="539486" y="1007245"/>
                  </a:lnTo>
                  <a:lnTo>
                    <a:pt x="546224" y="1025495"/>
                  </a:lnTo>
                  <a:lnTo>
                    <a:pt x="552170" y="1044539"/>
                  </a:lnTo>
                  <a:lnTo>
                    <a:pt x="557720" y="1064774"/>
                  </a:lnTo>
                  <a:lnTo>
                    <a:pt x="562080" y="1086199"/>
                  </a:lnTo>
                  <a:lnTo>
                    <a:pt x="566837" y="1108020"/>
                  </a:lnTo>
                  <a:lnTo>
                    <a:pt x="570800" y="1129842"/>
                  </a:lnTo>
                  <a:lnTo>
                    <a:pt x="573972" y="1152060"/>
                  </a:lnTo>
                  <a:lnTo>
                    <a:pt x="577539" y="1175072"/>
                  </a:lnTo>
                  <a:lnTo>
                    <a:pt x="579917" y="1197290"/>
                  </a:lnTo>
                  <a:lnTo>
                    <a:pt x="582296" y="1219508"/>
                  </a:lnTo>
                  <a:lnTo>
                    <a:pt x="584674" y="1240933"/>
                  </a:lnTo>
                  <a:lnTo>
                    <a:pt x="587449" y="1282592"/>
                  </a:lnTo>
                  <a:lnTo>
                    <a:pt x="589431" y="1319887"/>
                  </a:lnTo>
                  <a:lnTo>
                    <a:pt x="591016" y="1351628"/>
                  </a:lnTo>
                  <a:lnTo>
                    <a:pt x="591016" y="1376226"/>
                  </a:lnTo>
                  <a:lnTo>
                    <a:pt x="591016" y="1392890"/>
                  </a:lnTo>
                  <a:lnTo>
                    <a:pt x="590620" y="1397651"/>
                  </a:lnTo>
                  <a:lnTo>
                    <a:pt x="589827" y="1399635"/>
                  </a:lnTo>
                  <a:lnTo>
                    <a:pt x="588242" y="1390510"/>
                  </a:lnTo>
                  <a:lnTo>
                    <a:pt x="585070" y="1366308"/>
                  </a:lnTo>
                  <a:lnTo>
                    <a:pt x="580710" y="1336551"/>
                  </a:lnTo>
                  <a:lnTo>
                    <a:pt x="577143" y="1307191"/>
                  </a:lnTo>
                  <a:lnTo>
                    <a:pt x="571197" y="1397254"/>
                  </a:lnTo>
                  <a:lnTo>
                    <a:pt x="204933" y="1299256"/>
                  </a:lnTo>
                  <a:lnTo>
                    <a:pt x="140718" y="1285370"/>
                  </a:lnTo>
                  <a:lnTo>
                    <a:pt x="569611" y="1420266"/>
                  </a:lnTo>
                  <a:lnTo>
                    <a:pt x="569215" y="1425424"/>
                  </a:lnTo>
                  <a:lnTo>
                    <a:pt x="647700" y="1454784"/>
                  </a:lnTo>
                  <a:lnTo>
                    <a:pt x="646511" y="1467083"/>
                  </a:lnTo>
                  <a:lnTo>
                    <a:pt x="644925" y="1480970"/>
                  </a:lnTo>
                  <a:lnTo>
                    <a:pt x="642150" y="1513503"/>
                  </a:lnTo>
                  <a:lnTo>
                    <a:pt x="638979" y="1548418"/>
                  </a:lnTo>
                  <a:lnTo>
                    <a:pt x="636997" y="1565478"/>
                  </a:lnTo>
                  <a:lnTo>
                    <a:pt x="634619" y="1582539"/>
                  </a:lnTo>
                  <a:lnTo>
                    <a:pt x="619160" y="1576587"/>
                  </a:lnTo>
                  <a:lnTo>
                    <a:pt x="601322" y="1570636"/>
                  </a:lnTo>
                  <a:lnTo>
                    <a:pt x="581107" y="1564288"/>
                  </a:lnTo>
                  <a:lnTo>
                    <a:pt x="559305" y="1557940"/>
                  </a:lnTo>
                  <a:lnTo>
                    <a:pt x="553359" y="1625388"/>
                  </a:lnTo>
                  <a:lnTo>
                    <a:pt x="550981" y="1651177"/>
                  </a:lnTo>
                  <a:lnTo>
                    <a:pt x="550188" y="1655542"/>
                  </a:lnTo>
                  <a:lnTo>
                    <a:pt x="547810" y="1662683"/>
                  </a:lnTo>
                  <a:lnTo>
                    <a:pt x="545035" y="1669825"/>
                  </a:lnTo>
                  <a:lnTo>
                    <a:pt x="541864" y="1676966"/>
                  </a:lnTo>
                  <a:lnTo>
                    <a:pt x="538693" y="1684108"/>
                  </a:lnTo>
                  <a:lnTo>
                    <a:pt x="534729" y="1690853"/>
                  </a:lnTo>
                  <a:lnTo>
                    <a:pt x="531161" y="1697994"/>
                  </a:lnTo>
                  <a:lnTo>
                    <a:pt x="526801" y="1704739"/>
                  </a:lnTo>
                  <a:lnTo>
                    <a:pt x="522045" y="1711484"/>
                  </a:lnTo>
                  <a:lnTo>
                    <a:pt x="483198" y="2235200"/>
                  </a:lnTo>
                  <a:lnTo>
                    <a:pt x="377362" y="2235200"/>
                  </a:lnTo>
                  <a:lnTo>
                    <a:pt x="324246" y="1818608"/>
                  </a:lnTo>
                  <a:lnTo>
                    <a:pt x="317508" y="1819401"/>
                  </a:lnTo>
                  <a:lnTo>
                    <a:pt x="310769" y="1819798"/>
                  </a:lnTo>
                  <a:lnTo>
                    <a:pt x="306409" y="1819401"/>
                  </a:lnTo>
                  <a:lnTo>
                    <a:pt x="302049" y="1819005"/>
                  </a:lnTo>
                  <a:lnTo>
                    <a:pt x="316319" y="2229646"/>
                  </a:lnTo>
                  <a:lnTo>
                    <a:pt x="188285" y="2234803"/>
                  </a:lnTo>
                  <a:lnTo>
                    <a:pt x="132790" y="1794803"/>
                  </a:lnTo>
                  <a:lnTo>
                    <a:pt x="128430" y="1793612"/>
                  </a:lnTo>
                  <a:lnTo>
                    <a:pt x="124863" y="1792025"/>
                  </a:lnTo>
                  <a:lnTo>
                    <a:pt x="120899" y="1789248"/>
                  </a:lnTo>
                  <a:lnTo>
                    <a:pt x="117728" y="1786471"/>
                  </a:lnTo>
                  <a:lnTo>
                    <a:pt x="114160" y="1783297"/>
                  </a:lnTo>
                  <a:lnTo>
                    <a:pt x="111385" y="1779329"/>
                  </a:lnTo>
                  <a:lnTo>
                    <a:pt x="108611" y="1775362"/>
                  </a:lnTo>
                  <a:lnTo>
                    <a:pt x="105836" y="1770997"/>
                  </a:lnTo>
                  <a:lnTo>
                    <a:pt x="103458" y="1766236"/>
                  </a:lnTo>
                  <a:lnTo>
                    <a:pt x="101079" y="1761078"/>
                  </a:lnTo>
                  <a:lnTo>
                    <a:pt x="97115" y="1750763"/>
                  </a:lnTo>
                  <a:lnTo>
                    <a:pt x="93151" y="1739257"/>
                  </a:lnTo>
                  <a:lnTo>
                    <a:pt x="90377" y="1727354"/>
                  </a:lnTo>
                  <a:lnTo>
                    <a:pt x="87602" y="1715848"/>
                  </a:lnTo>
                  <a:lnTo>
                    <a:pt x="85224" y="1704342"/>
                  </a:lnTo>
                  <a:lnTo>
                    <a:pt x="81656" y="1683314"/>
                  </a:lnTo>
                  <a:lnTo>
                    <a:pt x="78881" y="1666254"/>
                  </a:lnTo>
                  <a:lnTo>
                    <a:pt x="78089" y="1659906"/>
                  </a:lnTo>
                  <a:lnTo>
                    <a:pt x="76899" y="1655938"/>
                  </a:lnTo>
                  <a:lnTo>
                    <a:pt x="76503" y="1651177"/>
                  </a:lnTo>
                  <a:lnTo>
                    <a:pt x="70557" y="1587300"/>
                  </a:lnTo>
                  <a:lnTo>
                    <a:pt x="63819" y="1517074"/>
                  </a:lnTo>
                  <a:lnTo>
                    <a:pt x="56684" y="1428598"/>
                  </a:lnTo>
                  <a:lnTo>
                    <a:pt x="47567" y="1425424"/>
                  </a:lnTo>
                  <a:lnTo>
                    <a:pt x="39639" y="1421853"/>
                  </a:lnTo>
                  <a:lnTo>
                    <a:pt x="32900" y="1418679"/>
                  </a:lnTo>
                  <a:lnTo>
                    <a:pt x="27351" y="1415505"/>
                  </a:lnTo>
                  <a:lnTo>
                    <a:pt x="23387" y="1412331"/>
                  </a:lnTo>
                  <a:lnTo>
                    <a:pt x="20216" y="1409157"/>
                  </a:lnTo>
                  <a:lnTo>
                    <a:pt x="19423" y="1407967"/>
                  </a:lnTo>
                  <a:lnTo>
                    <a:pt x="18630" y="1406776"/>
                  </a:lnTo>
                  <a:lnTo>
                    <a:pt x="18234" y="1405189"/>
                  </a:lnTo>
                  <a:lnTo>
                    <a:pt x="18630" y="1403999"/>
                  </a:lnTo>
                  <a:lnTo>
                    <a:pt x="16252" y="1398445"/>
                  </a:lnTo>
                  <a:lnTo>
                    <a:pt x="13874" y="1390906"/>
                  </a:lnTo>
                  <a:lnTo>
                    <a:pt x="11892" y="1381781"/>
                  </a:lnTo>
                  <a:lnTo>
                    <a:pt x="9910" y="1371465"/>
                  </a:lnTo>
                  <a:lnTo>
                    <a:pt x="7531" y="1359166"/>
                  </a:lnTo>
                  <a:lnTo>
                    <a:pt x="5549" y="1346073"/>
                  </a:lnTo>
                  <a:lnTo>
                    <a:pt x="3964" y="1331393"/>
                  </a:lnTo>
                  <a:lnTo>
                    <a:pt x="2775" y="1315920"/>
                  </a:lnTo>
                  <a:lnTo>
                    <a:pt x="1189" y="1299256"/>
                  </a:lnTo>
                  <a:lnTo>
                    <a:pt x="396" y="1282196"/>
                  </a:lnTo>
                  <a:lnTo>
                    <a:pt x="0" y="1263945"/>
                  </a:lnTo>
                  <a:lnTo>
                    <a:pt x="396" y="1245297"/>
                  </a:lnTo>
                  <a:lnTo>
                    <a:pt x="793" y="1226253"/>
                  </a:lnTo>
                  <a:lnTo>
                    <a:pt x="2378" y="1206812"/>
                  </a:lnTo>
                  <a:lnTo>
                    <a:pt x="4360" y="1187371"/>
                  </a:lnTo>
                  <a:lnTo>
                    <a:pt x="6739" y="1167533"/>
                  </a:lnTo>
                  <a:lnTo>
                    <a:pt x="10306" y="1147696"/>
                  </a:lnTo>
                  <a:lnTo>
                    <a:pt x="14270" y="1127858"/>
                  </a:lnTo>
                  <a:lnTo>
                    <a:pt x="19423" y="1108417"/>
                  </a:lnTo>
                  <a:lnTo>
                    <a:pt x="22594" y="1098498"/>
                  </a:lnTo>
                  <a:lnTo>
                    <a:pt x="25369" y="1088976"/>
                  </a:lnTo>
                  <a:lnTo>
                    <a:pt x="28540" y="1079851"/>
                  </a:lnTo>
                  <a:lnTo>
                    <a:pt x="32504" y="1070329"/>
                  </a:lnTo>
                  <a:lnTo>
                    <a:pt x="36468" y="1061203"/>
                  </a:lnTo>
                  <a:lnTo>
                    <a:pt x="40035" y="1052475"/>
                  </a:lnTo>
                  <a:lnTo>
                    <a:pt x="44792" y="1043349"/>
                  </a:lnTo>
                  <a:lnTo>
                    <a:pt x="49549" y="1034621"/>
                  </a:lnTo>
                  <a:lnTo>
                    <a:pt x="53909" y="1026289"/>
                  </a:lnTo>
                  <a:lnTo>
                    <a:pt x="59458" y="1018354"/>
                  </a:lnTo>
                  <a:lnTo>
                    <a:pt x="65008" y="1010022"/>
                  </a:lnTo>
                  <a:lnTo>
                    <a:pt x="70557" y="1002087"/>
                  </a:lnTo>
                  <a:lnTo>
                    <a:pt x="76899" y="994548"/>
                  </a:lnTo>
                  <a:lnTo>
                    <a:pt x="83242" y="987407"/>
                  </a:lnTo>
                  <a:lnTo>
                    <a:pt x="89980" y="980662"/>
                  </a:lnTo>
                  <a:lnTo>
                    <a:pt x="97115" y="973917"/>
                  </a:lnTo>
                  <a:lnTo>
                    <a:pt x="104250" y="967569"/>
                  </a:lnTo>
                  <a:lnTo>
                    <a:pt x="112178" y="961618"/>
                  </a:lnTo>
                  <a:lnTo>
                    <a:pt x="120106" y="956063"/>
                  </a:lnTo>
                  <a:lnTo>
                    <a:pt x="128430" y="950905"/>
                  </a:lnTo>
                  <a:lnTo>
                    <a:pt x="137547" y="946144"/>
                  </a:lnTo>
                  <a:lnTo>
                    <a:pt x="146664" y="941383"/>
                  </a:lnTo>
                  <a:lnTo>
                    <a:pt x="155781" y="937416"/>
                  </a:lnTo>
                  <a:lnTo>
                    <a:pt x="166087" y="933845"/>
                  </a:lnTo>
                  <a:lnTo>
                    <a:pt x="175997" y="930671"/>
                  </a:lnTo>
                  <a:lnTo>
                    <a:pt x="187096" y="927894"/>
                  </a:lnTo>
                  <a:lnTo>
                    <a:pt x="190663" y="927497"/>
                  </a:lnTo>
                  <a:lnTo>
                    <a:pt x="198591" y="927894"/>
                  </a:lnTo>
                  <a:lnTo>
                    <a:pt x="221185" y="929084"/>
                  </a:lnTo>
                  <a:lnTo>
                    <a:pt x="254878" y="931861"/>
                  </a:lnTo>
                  <a:lnTo>
                    <a:pt x="371813" y="1304811"/>
                  </a:lnTo>
                  <a:lnTo>
                    <a:pt x="360714" y="1193322"/>
                  </a:lnTo>
                  <a:lnTo>
                    <a:pt x="355165" y="993358"/>
                  </a:lnTo>
                  <a:lnTo>
                    <a:pt x="347633" y="973917"/>
                  </a:lnTo>
                  <a:lnTo>
                    <a:pt x="362300" y="948525"/>
                  </a:lnTo>
                  <a:lnTo>
                    <a:pt x="395993" y="948525"/>
                  </a:lnTo>
                  <a:lnTo>
                    <a:pt x="409866" y="973917"/>
                  </a:lnTo>
                  <a:lnTo>
                    <a:pt x="403524" y="996532"/>
                  </a:lnTo>
                  <a:lnTo>
                    <a:pt x="443956" y="1288147"/>
                  </a:lnTo>
                  <a:lnTo>
                    <a:pt x="437614" y="937019"/>
                  </a:lnTo>
                  <a:lnTo>
                    <a:pt x="444749" y="933448"/>
                  </a:lnTo>
                  <a:lnTo>
                    <a:pt x="449902" y="930671"/>
                  </a:lnTo>
                  <a:lnTo>
                    <a:pt x="453073" y="928687"/>
                  </a:lnTo>
                  <a:lnTo>
                    <a:pt x="453866" y="927894"/>
                  </a:lnTo>
                  <a:lnTo>
                    <a:pt x="460208" y="927100"/>
                  </a:lnTo>
                  <a:close/>
                  <a:moveTo>
                    <a:pt x="1383083" y="640160"/>
                  </a:moveTo>
                  <a:lnTo>
                    <a:pt x="1382686" y="644922"/>
                  </a:lnTo>
                  <a:lnTo>
                    <a:pt x="1384275" y="651669"/>
                  </a:lnTo>
                  <a:lnTo>
                    <a:pt x="1385070" y="658813"/>
                  </a:lnTo>
                  <a:lnTo>
                    <a:pt x="1385467" y="666750"/>
                  </a:lnTo>
                  <a:lnTo>
                    <a:pt x="1385864" y="674688"/>
                  </a:lnTo>
                  <a:lnTo>
                    <a:pt x="1386262" y="674688"/>
                  </a:lnTo>
                  <a:lnTo>
                    <a:pt x="1385467" y="660797"/>
                  </a:lnTo>
                  <a:lnTo>
                    <a:pt x="1383083" y="640160"/>
                  </a:lnTo>
                  <a:close/>
                  <a:moveTo>
                    <a:pt x="153566" y="634207"/>
                  </a:moveTo>
                  <a:lnTo>
                    <a:pt x="152376" y="649288"/>
                  </a:lnTo>
                  <a:lnTo>
                    <a:pt x="152773" y="649685"/>
                  </a:lnTo>
                  <a:lnTo>
                    <a:pt x="153566" y="634207"/>
                  </a:lnTo>
                  <a:close/>
                  <a:moveTo>
                    <a:pt x="155152" y="615157"/>
                  </a:moveTo>
                  <a:lnTo>
                    <a:pt x="153566" y="633810"/>
                  </a:lnTo>
                  <a:lnTo>
                    <a:pt x="154359" y="626666"/>
                  </a:lnTo>
                  <a:lnTo>
                    <a:pt x="155548" y="619919"/>
                  </a:lnTo>
                  <a:lnTo>
                    <a:pt x="155152" y="615157"/>
                  </a:lnTo>
                  <a:close/>
                  <a:moveTo>
                    <a:pt x="1356862" y="559594"/>
                  </a:moveTo>
                  <a:lnTo>
                    <a:pt x="1359643" y="561578"/>
                  </a:lnTo>
                  <a:lnTo>
                    <a:pt x="1362424" y="563960"/>
                  </a:lnTo>
                  <a:lnTo>
                    <a:pt x="1367589" y="569516"/>
                  </a:lnTo>
                  <a:lnTo>
                    <a:pt x="1365205" y="565547"/>
                  </a:lnTo>
                  <a:lnTo>
                    <a:pt x="1362424" y="562372"/>
                  </a:lnTo>
                  <a:lnTo>
                    <a:pt x="1361232" y="561181"/>
                  </a:lnTo>
                  <a:lnTo>
                    <a:pt x="1359643" y="560388"/>
                  </a:lnTo>
                  <a:lnTo>
                    <a:pt x="1358451" y="559991"/>
                  </a:lnTo>
                  <a:lnTo>
                    <a:pt x="1356862" y="559594"/>
                  </a:lnTo>
                  <a:close/>
                  <a:moveTo>
                    <a:pt x="180128" y="534591"/>
                  </a:moveTo>
                  <a:lnTo>
                    <a:pt x="178939" y="535385"/>
                  </a:lnTo>
                  <a:lnTo>
                    <a:pt x="176956" y="536178"/>
                  </a:lnTo>
                  <a:lnTo>
                    <a:pt x="175767" y="536972"/>
                  </a:lnTo>
                  <a:lnTo>
                    <a:pt x="173388" y="540544"/>
                  </a:lnTo>
                  <a:lnTo>
                    <a:pt x="170613" y="544513"/>
                  </a:lnTo>
                  <a:lnTo>
                    <a:pt x="175767" y="539353"/>
                  </a:lnTo>
                  <a:lnTo>
                    <a:pt x="178939" y="536575"/>
                  </a:lnTo>
                  <a:lnTo>
                    <a:pt x="181714" y="534591"/>
                  </a:lnTo>
                  <a:lnTo>
                    <a:pt x="180128" y="534591"/>
                  </a:lnTo>
                  <a:close/>
                  <a:moveTo>
                    <a:pt x="1221780" y="479425"/>
                  </a:moveTo>
                  <a:lnTo>
                    <a:pt x="1236480" y="479425"/>
                  </a:lnTo>
                  <a:lnTo>
                    <a:pt x="1251578" y="480219"/>
                  </a:lnTo>
                  <a:lnTo>
                    <a:pt x="1267072" y="481806"/>
                  </a:lnTo>
                  <a:lnTo>
                    <a:pt x="1282964" y="484585"/>
                  </a:lnTo>
                  <a:lnTo>
                    <a:pt x="1299253" y="488156"/>
                  </a:lnTo>
                  <a:lnTo>
                    <a:pt x="1315940" y="492919"/>
                  </a:lnTo>
                  <a:lnTo>
                    <a:pt x="1323886" y="495300"/>
                  </a:lnTo>
                  <a:lnTo>
                    <a:pt x="1332229" y="498872"/>
                  </a:lnTo>
                  <a:lnTo>
                    <a:pt x="1340970" y="502047"/>
                  </a:lnTo>
                  <a:lnTo>
                    <a:pt x="1349710" y="505619"/>
                  </a:lnTo>
                  <a:lnTo>
                    <a:pt x="1358054" y="509588"/>
                  </a:lnTo>
                  <a:lnTo>
                    <a:pt x="1366794" y="513953"/>
                  </a:lnTo>
                  <a:lnTo>
                    <a:pt x="1368383" y="515144"/>
                  </a:lnTo>
                  <a:lnTo>
                    <a:pt x="1370370" y="516731"/>
                  </a:lnTo>
                  <a:lnTo>
                    <a:pt x="1374343" y="521494"/>
                  </a:lnTo>
                  <a:lnTo>
                    <a:pt x="1378713" y="527844"/>
                  </a:lnTo>
                  <a:lnTo>
                    <a:pt x="1383878" y="536178"/>
                  </a:lnTo>
                  <a:lnTo>
                    <a:pt x="1388646" y="545703"/>
                  </a:lnTo>
                  <a:lnTo>
                    <a:pt x="1393413" y="556022"/>
                  </a:lnTo>
                  <a:lnTo>
                    <a:pt x="1397783" y="567928"/>
                  </a:lnTo>
                  <a:lnTo>
                    <a:pt x="1401756" y="580231"/>
                  </a:lnTo>
                  <a:lnTo>
                    <a:pt x="1404935" y="592931"/>
                  </a:lnTo>
                  <a:lnTo>
                    <a:pt x="1406127" y="599282"/>
                  </a:lnTo>
                  <a:lnTo>
                    <a:pt x="1407319" y="605632"/>
                  </a:lnTo>
                  <a:lnTo>
                    <a:pt x="1407716" y="612378"/>
                  </a:lnTo>
                  <a:lnTo>
                    <a:pt x="1408113" y="618728"/>
                  </a:lnTo>
                  <a:lnTo>
                    <a:pt x="1408113" y="624682"/>
                  </a:lnTo>
                  <a:lnTo>
                    <a:pt x="1408113" y="631032"/>
                  </a:lnTo>
                  <a:lnTo>
                    <a:pt x="1407319" y="637382"/>
                  </a:lnTo>
                  <a:lnTo>
                    <a:pt x="1406524" y="643335"/>
                  </a:lnTo>
                  <a:lnTo>
                    <a:pt x="1404935" y="649288"/>
                  </a:lnTo>
                  <a:lnTo>
                    <a:pt x="1402551" y="654844"/>
                  </a:lnTo>
                  <a:lnTo>
                    <a:pt x="1400167" y="660400"/>
                  </a:lnTo>
                  <a:lnTo>
                    <a:pt x="1397386" y="665163"/>
                  </a:lnTo>
                  <a:lnTo>
                    <a:pt x="1393810" y="670322"/>
                  </a:lnTo>
                  <a:lnTo>
                    <a:pt x="1389440" y="675085"/>
                  </a:lnTo>
                  <a:lnTo>
                    <a:pt x="1391427" y="675878"/>
                  </a:lnTo>
                  <a:lnTo>
                    <a:pt x="1392619" y="677466"/>
                  </a:lnTo>
                  <a:lnTo>
                    <a:pt x="1393413" y="679053"/>
                  </a:lnTo>
                  <a:lnTo>
                    <a:pt x="1394605" y="681832"/>
                  </a:lnTo>
                  <a:lnTo>
                    <a:pt x="1396591" y="687785"/>
                  </a:lnTo>
                  <a:lnTo>
                    <a:pt x="1398975" y="694928"/>
                  </a:lnTo>
                  <a:lnTo>
                    <a:pt x="1400167" y="703263"/>
                  </a:lnTo>
                  <a:lnTo>
                    <a:pt x="1401359" y="712788"/>
                  </a:lnTo>
                  <a:lnTo>
                    <a:pt x="1402154" y="723107"/>
                  </a:lnTo>
                  <a:lnTo>
                    <a:pt x="1402154" y="734616"/>
                  </a:lnTo>
                  <a:lnTo>
                    <a:pt x="1402154" y="746125"/>
                  </a:lnTo>
                  <a:lnTo>
                    <a:pt x="1401359" y="757635"/>
                  </a:lnTo>
                  <a:lnTo>
                    <a:pt x="1399770" y="768350"/>
                  </a:lnTo>
                  <a:lnTo>
                    <a:pt x="1398181" y="777082"/>
                  </a:lnTo>
                  <a:lnTo>
                    <a:pt x="1395797" y="784225"/>
                  </a:lnTo>
                  <a:lnTo>
                    <a:pt x="1394605" y="787004"/>
                  </a:lnTo>
                  <a:lnTo>
                    <a:pt x="1393413" y="789782"/>
                  </a:lnTo>
                  <a:lnTo>
                    <a:pt x="1392221" y="791766"/>
                  </a:lnTo>
                  <a:lnTo>
                    <a:pt x="1390632" y="793354"/>
                  </a:lnTo>
                  <a:lnTo>
                    <a:pt x="1389043" y="794147"/>
                  </a:lnTo>
                  <a:lnTo>
                    <a:pt x="1387454" y="794941"/>
                  </a:lnTo>
                  <a:lnTo>
                    <a:pt x="1386262" y="794147"/>
                  </a:lnTo>
                  <a:lnTo>
                    <a:pt x="1385070" y="793354"/>
                  </a:lnTo>
                  <a:lnTo>
                    <a:pt x="1383878" y="792163"/>
                  </a:lnTo>
                  <a:lnTo>
                    <a:pt x="1382289" y="790575"/>
                  </a:lnTo>
                  <a:lnTo>
                    <a:pt x="1379905" y="785813"/>
                  </a:lnTo>
                  <a:lnTo>
                    <a:pt x="1377918" y="779463"/>
                  </a:lnTo>
                  <a:lnTo>
                    <a:pt x="1375137" y="788988"/>
                  </a:lnTo>
                  <a:lnTo>
                    <a:pt x="1372356" y="798116"/>
                  </a:lnTo>
                  <a:lnTo>
                    <a:pt x="1368781" y="807244"/>
                  </a:lnTo>
                  <a:lnTo>
                    <a:pt x="1365602" y="816372"/>
                  </a:lnTo>
                  <a:lnTo>
                    <a:pt x="1361232" y="825104"/>
                  </a:lnTo>
                  <a:lnTo>
                    <a:pt x="1357259" y="833438"/>
                  </a:lnTo>
                  <a:lnTo>
                    <a:pt x="1352889" y="842169"/>
                  </a:lnTo>
                  <a:lnTo>
                    <a:pt x="1348121" y="850504"/>
                  </a:lnTo>
                  <a:lnTo>
                    <a:pt x="1343354" y="858044"/>
                  </a:lnTo>
                  <a:lnTo>
                    <a:pt x="1338189" y="865585"/>
                  </a:lnTo>
                  <a:lnTo>
                    <a:pt x="1333024" y="873126"/>
                  </a:lnTo>
                  <a:lnTo>
                    <a:pt x="1327462" y="880269"/>
                  </a:lnTo>
                  <a:lnTo>
                    <a:pt x="1321899" y="887413"/>
                  </a:lnTo>
                  <a:lnTo>
                    <a:pt x="1316337" y="893763"/>
                  </a:lnTo>
                  <a:lnTo>
                    <a:pt x="1310378" y="900113"/>
                  </a:lnTo>
                  <a:lnTo>
                    <a:pt x="1304418" y="906463"/>
                  </a:lnTo>
                  <a:lnTo>
                    <a:pt x="1298459" y="912416"/>
                  </a:lnTo>
                  <a:lnTo>
                    <a:pt x="1292499" y="917972"/>
                  </a:lnTo>
                  <a:lnTo>
                    <a:pt x="1286540" y="922735"/>
                  </a:lnTo>
                  <a:lnTo>
                    <a:pt x="1280183" y="927497"/>
                  </a:lnTo>
                  <a:lnTo>
                    <a:pt x="1274224" y="932260"/>
                  </a:lnTo>
                  <a:lnTo>
                    <a:pt x="1268661" y="936229"/>
                  </a:lnTo>
                  <a:lnTo>
                    <a:pt x="1262702" y="940197"/>
                  </a:lnTo>
                  <a:lnTo>
                    <a:pt x="1256743" y="943769"/>
                  </a:lnTo>
                  <a:lnTo>
                    <a:pt x="1250783" y="946548"/>
                  </a:lnTo>
                  <a:lnTo>
                    <a:pt x="1245221" y="949326"/>
                  </a:lnTo>
                  <a:lnTo>
                    <a:pt x="1239261" y="951707"/>
                  </a:lnTo>
                  <a:lnTo>
                    <a:pt x="1233699" y="953691"/>
                  </a:lnTo>
                  <a:lnTo>
                    <a:pt x="1228932" y="954882"/>
                  </a:lnTo>
                  <a:lnTo>
                    <a:pt x="1223767" y="956073"/>
                  </a:lnTo>
                  <a:lnTo>
                    <a:pt x="1218602" y="956469"/>
                  </a:lnTo>
                  <a:lnTo>
                    <a:pt x="1214232" y="957263"/>
                  </a:lnTo>
                  <a:lnTo>
                    <a:pt x="1208272" y="956469"/>
                  </a:lnTo>
                  <a:lnTo>
                    <a:pt x="1202313" y="956073"/>
                  </a:lnTo>
                  <a:lnTo>
                    <a:pt x="1195956" y="954882"/>
                  </a:lnTo>
                  <a:lnTo>
                    <a:pt x="1189996" y="953691"/>
                  </a:lnTo>
                  <a:lnTo>
                    <a:pt x="1183640" y="952104"/>
                  </a:lnTo>
                  <a:lnTo>
                    <a:pt x="1177283" y="949326"/>
                  </a:lnTo>
                  <a:lnTo>
                    <a:pt x="1171323" y="946944"/>
                  </a:lnTo>
                  <a:lnTo>
                    <a:pt x="1164967" y="944166"/>
                  </a:lnTo>
                  <a:lnTo>
                    <a:pt x="1158610" y="940594"/>
                  </a:lnTo>
                  <a:lnTo>
                    <a:pt x="1152253" y="937419"/>
                  </a:lnTo>
                  <a:lnTo>
                    <a:pt x="1146294" y="933054"/>
                  </a:lnTo>
                  <a:lnTo>
                    <a:pt x="1140334" y="928291"/>
                  </a:lnTo>
                  <a:lnTo>
                    <a:pt x="1133977" y="923926"/>
                  </a:lnTo>
                  <a:lnTo>
                    <a:pt x="1128018" y="918766"/>
                  </a:lnTo>
                  <a:lnTo>
                    <a:pt x="1122058" y="913210"/>
                  </a:lnTo>
                  <a:lnTo>
                    <a:pt x="1116099" y="907257"/>
                  </a:lnTo>
                  <a:lnTo>
                    <a:pt x="1110537" y="901304"/>
                  </a:lnTo>
                  <a:lnTo>
                    <a:pt x="1104975" y="894557"/>
                  </a:lnTo>
                  <a:lnTo>
                    <a:pt x="1099810" y="887810"/>
                  </a:lnTo>
                  <a:lnTo>
                    <a:pt x="1094645" y="880666"/>
                  </a:lnTo>
                  <a:lnTo>
                    <a:pt x="1089877" y="873522"/>
                  </a:lnTo>
                  <a:lnTo>
                    <a:pt x="1085507" y="865585"/>
                  </a:lnTo>
                  <a:lnTo>
                    <a:pt x="1080739" y="857647"/>
                  </a:lnTo>
                  <a:lnTo>
                    <a:pt x="1076766" y="849313"/>
                  </a:lnTo>
                  <a:lnTo>
                    <a:pt x="1072793" y="840582"/>
                  </a:lnTo>
                  <a:lnTo>
                    <a:pt x="1069218" y="831851"/>
                  </a:lnTo>
                  <a:lnTo>
                    <a:pt x="1066039" y="822722"/>
                  </a:lnTo>
                  <a:lnTo>
                    <a:pt x="1063258" y="813197"/>
                  </a:lnTo>
                  <a:lnTo>
                    <a:pt x="1060875" y="803672"/>
                  </a:lnTo>
                  <a:lnTo>
                    <a:pt x="1058491" y="793354"/>
                  </a:lnTo>
                  <a:lnTo>
                    <a:pt x="1056504" y="783432"/>
                  </a:lnTo>
                  <a:lnTo>
                    <a:pt x="1055312" y="772716"/>
                  </a:lnTo>
                  <a:lnTo>
                    <a:pt x="1054915" y="773113"/>
                  </a:lnTo>
                  <a:lnTo>
                    <a:pt x="1054518" y="773113"/>
                  </a:lnTo>
                  <a:lnTo>
                    <a:pt x="1053723" y="771525"/>
                  </a:lnTo>
                  <a:lnTo>
                    <a:pt x="1052929" y="767954"/>
                  </a:lnTo>
                  <a:lnTo>
                    <a:pt x="1051737" y="762000"/>
                  </a:lnTo>
                  <a:lnTo>
                    <a:pt x="1048558" y="745729"/>
                  </a:lnTo>
                  <a:lnTo>
                    <a:pt x="1046174" y="726282"/>
                  </a:lnTo>
                  <a:lnTo>
                    <a:pt x="1043393" y="706041"/>
                  </a:lnTo>
                  <a:lnTo>
                    <a:pt x="1042201" y="688578"/>
                  </a:lnTo>
                  <a:lnTo>
                    <a:pt x="1042201" y="681435"/>
                  </a:lnTo>
                  <a:lnTo>
                    <a:pt x="1042599" y="675878"/>
                  </a:lnTo>
                  <a:lnTo>
                    <a:pt x="1043393" y="672307"/>
                  </a:lnTo>
                  <a:lnTo>
                    <a:pt x="1043791" y="671116"/>
                  </a:lnTo>
                  <a:lnTo>
                    <a:pt x="1044585" y="671116"/>
                  </a:lnTo>
                  <a:lnTo>
                    <a:pt x="1045777" y="671116"/>
                  </a:lnTo>
                  <a:lnTo>
                    <a:pt x="1046969" y="671910"/>
                  </a:lnTo>
                  <a:lnTo>
                    <a:pt x="1048956" y="674291"/>
                  </a:lnTo>
                  <a:lnTo>
                    <a:pt x="1048558" y="662385"/>
                  </a:lnTo>
                  <a:lnTo>
                    <a:pt x="1048161" y="649685"/>
                  </a:lnTo>
                  <a:lnTo>
                    <a:pt x="1048558" y="636588"/>
                  </a:lnTo>
                  <a:lnTo>
                    <a:pt x="1050147" y="622697"/>
                  </a:lnTo>
                  <a:lnTo>
                    <a:pt x="1052929" y="624682"/>
                  </a:lnTo>
                  <a:lnTo>
                    <a:pt x="1055710" y="626666"/>
                  </a:lnTo>
                  <a:lnTo>
                    <a:pt x="1058888" y="627857"/>
                  </a:lnTo>
                  <a:lnTo>
                    <a:pt x="1061669" y="629047"/>
                  </a:lnTo>
                  <a:lnTo>
                    <a:pt x="1065245" y="629841"/>
                  </a:lnTo>
                  <a:lnTo>
                    <a:pt x="1068423" y="630238"/>
                  </a:lnTo>
                  <a:lnTo>
                    <a:pt x="1075575" y="630635"/>
                  </a:lnTo>
                  <a:lnTo>
                    <a:pt x="1082726" y="630238"/>
                  </a:lnTo>
                  <a:lnTo>
                    <a:pt x="1090672" y="629047"/>
                  </a:lnTo>
                  <a:lnTo>
                    <a:pt x="1099412" y="627063"/>
                  </a:lnTo>
                  <a:lnTo>
                    <a:pt x="1108153" y="623888"/>
                  </a:lnTo>
                  <a:lnTo>
                    <a:pt x="1116894" y="621110"/>
                  </a:lnTo>
                  <a:lnTo>
                    <a:pt x="1126429" y="617141"/>
                  </a:lnTo>
                  <a:lnTo>
                    <a:pt x="1146294" y="608410"/>
                  </a:lnTo>
                  <a:lnTo>
                    <a:pt x="1187613" y="588169"/>
                  </a:lnTo>
                  <a:lnTo>
                    <a:pt x="1176886" y="592535"/>
                  </a:lnTo>
                  <a:lnTo>
                    <a:pt x="1167350" y="597297"/>
                  </a:lnTo>
                  <a:lnTo>
                    <a:pt x="1158213" y="601663"/>
                  </a:lnTo>
                  <a:lnTo>
                    <a:pt x="1149869" y="605235"/>
                  </a:lnTo>
                  <a:lnTo>
                    <a:pt x="1141923" y="607616"/>
                  </a:lnTo>
                  <a:lnTo>
                    <a:pt x="1134375" y="609203"/>
                  </a:lnTo>
                  <a:lnTo>
                    <a:pt x="1126826" y="610394"/>
                  </a:lnTo>
                  <a:lnTo>
                    <a:pt x="1120072" y="611188"/>
                  </a:lnTo>
                  <a:lnTo>
                    <a:pt x="1113318" y="611188"/>
                  </a:lnTo>
                  <a:lnTo>
                    <a:pt x="1106564" y="610791"/>
                  </a:lnTo>
                  <a:lnTo>
                    <a:pt x="1100604" y="609600"/>
                  </a:lnTo>
                  <a:lnTo>
                    <a:pt x="1094645" y="608410"/>
                  </a:lnTo>
                  <a:lnTo>
                    <a:pt x="1089083" y="606822"/>
                  </a:lnTo>
                  <a:lnTo>
                    <a:pt x="1083521" y="604044"/>
                  </a:lnTo>
                  <a:lnTo>
                    <a:pt x="1079150" y="601663"/>
                  </a:lnTo>
                  <a:lnTo>
                    <a:pt x="1073985" y="599282"/>
                  </a:lnTo>
                  <a:lnTo>
                    <a:pt x="1069615" y="596107"/>
                  </a:lnTo>
                  <a:lnTo>
                    <a:pt x="1065642" y="592931"/>
                  </a:lnTo>
                  <a:lnTo>
                    <a:pt x="1061669" y="589360"/>
                  </a:lnTo>
                  <a:lnTo>
                    <a:pt x="1058491" y="586185"/>
                  </a:lnTo>
                  <a:lnTo>
                    <a:pt x="1052134" y="579041"/>
                  </a:lnTo>
                  <a:lnTo>
                    <a:pt x="1046572" y="572294"/>
                  </a:lnTo>
                  <a:lnTo>
                    <a:pt x="1042201" y="565944"/>
                  </a:lnTo>
                  <a:lnTo>
                    <a:pt x="1039023" y="560388"/>
                  </a:lnTo>
                  <a:lnTo>
                    <a:pt x="1036639" y="555625"/>
                  </a:lnTo>
                  <a:lnTo>
                    <a:pt x="1035050" y="552053"/>
                  </a:lnTo>
                  <a:lnTo>
                    <a:pt x="1041407" y="546497"/>
                  </a:lnTo>
                  <a:lnTo>
                    <a:pt x="1049353" y="540147"/>
                  </a:lnTo>
                  <a:lnTo>
                    <a:pt x="1060477" y="532606"/>
                  </a:lnTo>
                  <a:lnTo>
                    <a:pt x="1074383" y="523478"/>
                  </a:lnTo>
                  <a:lnTo>
                    <a:pt x="1082329" y="519113"/>
                  </a:lnTo>
                  <a:lnTo>
                    <a:pt x="1090672" y="514350"/>
                  </a:lnTo>
                  <a:lnTo>
                    <a:pt x="1100207" y="509588"/>
                  </a:lnTo>
                  <a:lnTo>
                    <a:pt x="1109742" y="505619"/>
                  </a:lnTo>
                  <a:lnTo>
                    <a:pt x="1120072" y="500856"/>
                  </a:lnTo>
                  <a:lnTo>
                    <a:pt x="1130799" y="496888"/>
                  </a:lnTo>
                  <a:lnTo>
                    <a:pt x="1142321" y="492919"/>
                  </a:lnTo>
                  <a:lnTo>
                    <a:pt x="1154637" y="489347"/>
                  </a:lnTo>
                  <a:lnTo>
                    <a:pt x="1166953" y="486172"/>
                  </a:lnTo>
                  <a:lnTo>
                    <a:pt x="1179667" y="483791"/>
                  </a:lnTo>
                  <a:lnTo>
                    <a:pt x="1193175" y="481410"/>
                  </a:lnTo>
                  <a:lnTo>
                    <a:pt x="1207478" y="480219"/>
                  </a:lnTo>
                  <a:lnTo>
                    <a:pt x="1221780" y="479425"/>
                  </a:lnTo>
                  <a:close/>
                  <a:moveTo>
                    <a:pt x="301839" y="454025"/>
                  </a:moveTo>
                  <a:lnTo>
                    <a:pt x="316508" y="454422"/>
                  </a:lnTo>
                  <a:lnTo>
                    <a:pt x="330781" y="454819"/>
                  </a:lnTo>
                  <a:lnTo>
                    <a:pt x="344656" y="456803"/>
                  </a:lnTo>
                  <a:lnTo>
                    <a:pt x="358136" y="458788"/>
                  </a:lnTo>
                  <a:lnTo>
                    <a:pt x="371219" y="461169"/>
                  </a:lnTo>
                  <a:lnTo>
                    <a:pt x="383509" y="464344"/>
                  </a:lnTo>
                  <a:lnTo>
                    <a:pt x="395799" y="467916"/>
                  </a:lnTo>
                  <a:lnTo>
                    <a:pt x="406900" y="471885"/>
                  </a:lnTo>
                  <a:lnTo>
                    <a:pt x="418000" y="475853"/>
                  </a:lnTo>
                  <a:lnTo>
                    <a:pt x="428308" y="480219"/>
                  </a:lnTo>
                  <a:lnTo>
                    <a:pt x="437823" y="484981"/>
                  </a:lnTo>
                  <a:lnTo>
                    <a:pt x="446941" y="489347"/>
                  </a:lnTo>
                  <a:lnTo>
                    <a:pt x="455663" y="494110"/>
                  </a:lnTo>
                  <a:lnTo>
                    <a:pt x="463593" y="498872"/>
                  </a:lnTo>
                  <a:lnTo>
                    <a:pt x="477468" y="507206"/>
                  </a:lnTo>
                  <a:lnTo>
                    <a:pt x="488173" y="515144"/>
                  </a:lnTo>
                  <a:lnTo>
                    <a:pt x="496498" y="521097"/>
                  </a:lnTo>
                  <a:lnTo>
                    <a:pt x="503238" y="527050"/>
                  </a:lnTo>
                  <a:lnTo>
                    <a:pt x="500859" y="531019"/>
                  </a:lnTo>
                  <a:lnTo>
                    <a:pt x="498877" y="534988"/>
                  </a:lnTo>
                  <a:lnTo>
                    <a:pt x="495309" y="540941"/>
                  </a:lnTo>
                  <a:lnTo>
                    <a:pt x="491344" y="547291"/>
                  </a:lnTo>
                  <a:lnTo>
                    <a:pt x="485794" y="554038"/>
                  </a:lnTo>
                  <a:lnTo>
                    <a:pt x="479451" y="561181"/>
                  </a:lnTo>
                  <a:lnTo>
                    <a:pt x="476279" y="564753"/>
                  </a:lnTo>
                  <a:lnTo>
                    <a:pt x="472315" y="567928"/>
                  </a:lnTo>
                  <a:lnTo>
                    <a:pt x="467954" y="570707"/>
                  </a:lnTo>
                  <a:lnTo>
                    <a:pt x="463989" y="573882"/>
                  </a:lnTo>
                  <a:lnTo>
                    <a:pt x="459232" y="576660"/>
                  </a:lnTo>
                  <a:lnTo>
                    <a:pt x="454078" y="579438"/>
                  </a:lnTo>
                  <a:lnTo>
                    <a:pt x="448924" y="581422"/>
                  </a:lnTo>
                  <a:lnTo>
                    <a:pt x="443373" y="583010"/>
                  </a:lnTo>
                  <a:lnTo>
                    <a:pt x="437427" y="584994"/>
                  </a:lnTo>
                  <a:lnTo>
                    <a:pt x="431480" y="585788"/>
                  </a:lnTo>
                  <a:lnTo>
                    <a:pt x="424740" y="586185"/>
                  </a:lnTo>
                  <a:lnTo>
                    <a:pt x="418000" y="586185"/>
                  </a:lnTo>
                  <a:lnTo>
                    <a:pt x="411261" y="585788"/>
                  </a:lnTo>
                  <a:lnTo>
                    <a:pt x="403728" y="584200"/>
                  </a:lnTo>
                  <a:lnTo>
                    <a:pt x="396195" y="582216"/>
                  </a:lnTo>
                  <a:lnTo>
                    <a:pt x="388266" y="579835"/>
                  </a:lnTo>
                  <a:lnTo>
                    <a:pt x="379544" y="576263"/>
                  </a:lnTo>
                  <a:lnTo>
                    <a:pt x="370822" y="572294"/>
                  </a:lnTo>
                  <a:lnTo>
                    <a:pt x="361307" y="567531"/>
                  </a:lnTo>
                  <a:lnTo>
                    <a:pt x="350603" y="563166"/>
                  </a:lnTo>
                  <a:lnTo>
                    <a:pt x="392231" y="583010"/>
                  </a:lnTo>
                  <a:lnTo>
                    <a:pt x="411657" y="592138"/>
                  </a:lnTo>
                  <a:lnTo>
                    <a:pt x="420776" y="595710"/>
                  </a:lnTo>
                  <a:lnTo>
                    <a:pt x="429894" y="599282"/>
                  </a:lnTo>
                  <a:lnTo>
                    <a:pt x="438616" y="601663"/>
                  </a:lnTo>
                  <a:lnTo>
                    <a:pt x="446941" y="603647"/>
                  </a:lnTo>
                  <a:lnTo>
                    <a:pt x="454871" y="605235"/>
                  </a:lnTo>
                  <a:lnTo>
                    <a:pt x="462403" y="606028"/>
                  </a:lnTo>
                  <a:lnTo>
                    <a:pt x="469539" y="605632"/>
                  </a:lnTo>
                  <a:lnTo>
                    <a:pt x="472711" y="604441"/>
                  </a:lnTo>
                  <a:lnTo>
                    <a:pt x="476279" y="603647"/>
                  </a:lnTo>
                  <a:lnTo>
                    <a:pt x="479054" y="602853"/>
                  </a:lnTo>
                  <a:lnTo>
                    <a:pt x="481829" y="601266"/>
                  </a:lnTo>
                  <a:lnTo>
                    <a:pt x="485001" y="599678"/>
                  </a:lnTo>
                  <a:lnTo>
                    <a:pt x="487380" y="597694"/>
                  </a:lnTo>
                  <a:lnTo>
                    <a:pt x="489362" y="611982"/>
                  </a:lnTo>
                  <a:lnTo>
                    <a:pt x="489758" y="624682"/>
                  </a:lnTo>
                  <a:lnTo>
                    <a:pt x="489758" y="636985"/>
                  </a:lnTo>
                  <a:lnTo>
                    <a:pt x="488569" y="648891"/>
                  </a:lnTo>
                  <a:lnTo>
                    <a:pt x="490948" y="646907"/>
                  </a:lnTo>
                  <a:lnTo>
                    <a:pt x="492137" y="646510"/>
                  </a:lnTo>
                  <a:lnTo>
                    <a:pt x="493327" y="646113"/>
                  </a:lnTo>
                  <a:lnTo>
                    <a:pt x="493723" y="646510"/>
                  </a:lnTo>
                  <a:lnTo>
                    <a:pt x="494119" y="647303"/>
                  </a:lnTo>
                  <a:lnTo>
                    <a:pt x="494912" y="650875"/>
                  </a:lnTo>
                  <a:lnTo>
                    <a:pt x="495309" y="656432"/>
                  </a:lnTo>
                  <a:lnTo>
                    <a:pt x="495309" y="663575"/>
                  </a:lnTo>
                  <a:lnTo>
                    <a:pt x="494119" y="681435"/>
                  </a:lnTo>
                  <a:lnTo>
                    <a:pt x="491741" y="701279"/>
                  </a:lnTo>
                  <a:lnTo>
                    <a:pt x="489362" y="720725"/>
                  </a:lnTo>
                  <a:lnTo>
                    <a:pt x="486190" y="736600"/>
                  </a:lnTo>
                  <a:lnTo>
                    <a:pt x="485001" y="742554"/>
                  </a:lnTo>
                  <a:lnTo>
                    <a:pt x="484208" y="746522"/>
                  </a:lnTo>
                  <a:lnTo>
                    <a:pt x="483415" y="748507"/>
                  </a:lnTo>
                  <a:lnTo>
                    <a:pt x="483019" y="748507"/>
                  </a:lnTo>
                  <a:lnTo>
                    <a:pt x="482622" y="747713"/>
                  </a:lnTo>
                  <a:lnTo>
                    <a:pt x="481037" y="758032"/>
                  </a:lnTo>
                  <a:lnTo>
                    <a:pt x="479451" y="768350"/>
                  </a:lnTo>
                  <a:lnTo>
                    <a:pt x="477072" y="778272"/>
                  </a:lnTo>
                  <a:lnTo>
                    <a:pt x="474297" y="788194"/>
                  </a:lnTo>
                  <a:lnTo>
                    <a:pt x="471918" y="797719"/>
                  </a:lnTo>
                  <a:lnTo>
                    <a:pt x="468350" y="806451"/>
                  </a:lnTo>
                  <a:lnTo>
                    <a:pt x="465178" y="815976"/>
                  </a:lnTo>
                  <a:lnTo>
                    <a:pt x="460817" y="824310"/>
                  </a:lnTo>
                  <a:lnTo>
                    <a:pt x="457249" y="832644"/>
                  </a:lnTo>
                  <a:lnTo>
                    <a:pt x="452492" y="840582"/>
                  </a:lnTo>
                  <a:lnTo>
                    <a:pt x="447734" y="848122"/>
                  </a:lnTo>
                  <a:lnTo>
                    <a:pt x="443373" y="856060"/>
                  </a:lnTo>
                  <a:lnTo>
                    <a:pt x="438220" y="863204"/>
                  </a:lnTo>
                  <a:lnTo>
                    <a:pt x="432669" y="869951"/>
                  </a:lnTo>
                  <a:lnTo>
                    <a:pt x="427119" y="876301"/>
                  </a:lnTo>
                  <a:lnTo>
                    <a:pt x="421965" y="882254"/>
                  </a:lnTo>
                  <a:lnTo>
                    <a:pt x="416018" y="887810"/>
                  </a:lnTo>
                  <a:lnTo>
                    <a:pt x="410071" y="893366"/>
                  </a:lnTo>
                  <a:lnTo>
                    <a:pt x="404124" y="898922"/>
                  </a:lnTo>
                  <a:lnTo>
                    <a:pt x="398178" y="903685"/>
                  </a:lnTo>
                  <a:lnTo>
                    <a:pt x="391834" y="907654"/>
                  </a:lnTo>
                  <a:lnTo>
                    <a:pt x="385491" y="912019"/>
                  </a:lnTo>
                  <a:lnTo>
                    <a:pt x="379148" y="915591"/>
                  </a:lnTo>
                  <a:lnTo>
                    <a:pt x="372805" y="919163"/>
                  </a:lnTo>
                  <a:lnTo>
                    <a:pt x="366858" y="921941"/>
                  </a:lnTo>
                  <a:lnTo>
                    <a:pt x="360911" y="924719"/>
                  </a:lnTo>
                  <a:lnTo>
                    <a:pt x="354568" y="926704"/>
                  </a:lnTo>
                  <a:lnTo>
                    <a:pt x="348225" y="928688"/>
                  </a:lnTo>
                  <a:lnTo>
                    <a:pt x="342278" y="930276"/>
                  </a:lnTo>
                  <a:lnTo>
                    <a:pt x="335934" y="931069"/>
                  </a:lnTo>
                  <a:lnTo>
                    <a:pt x="329988" y="931863"/>
                  </a:lnTo>
                  <a:lnTo>
                    <a:pt x="324041" y="931863"/>
                  </a:lnTo>
                  <a:lnTo>
                    <a:pt x="319283" y="931863"/>
                  </a:lnTo>
                  <a:lnTo>
                    <a:pt x="314922" y="931069"/>
                  </a:lnTo>
                  <a:lnTo>
                    <a:pt x="309372" y="930276"/>
                  </a:lnTo>
                  <a:lnTo>
                    <a:pt x="304218" y="928291"/>
                  </a:lnTo>
                  <a:lnTo>
                    <a:pt x="298668" y="926704"/>
                  </a:lnTo>
                  <a:lnTo>
                    <a:pt x="293514" y="924323"/>
                  </a:lnTo>
                  <a:lnTo>
                    <a:pt x="287567" y="921544"/>
                  </a:lnTo>
                  <a:lnTo>
                    <a:pt x="281620" y="918369"/>
                  </a:lnTo>
                  <a:lnTo>
                    <a:pt x="275673" y="914797"/>
                  </a:lnTo>
                  <a:lnTo>
                    <a:pt x="269727" y="911226"/>
                  </a:lnTo>
                  <a:lnTo>
                    <a:pt x="263780" y="906860"/>
                  </a:lnTo>
                  <a:lnTo>
                    <a:pt x="257833" y="902494"/>
                  </a:lnTo>
                  <a:lnTo>
                    <a:pt x="251490" y="897732"/>
                  </a:lnTo>
                  <a:lnTo>
                    <a:pt x="245939" y="892572"/>
                  </a:lnTo>
                  <a:lnTo>
                    <a:pt x="239993" y="887016"/>
                  </a:lnTo>
                  <a:lnTo>
                    <a:pt x="234046" y="881063"/>
                  </a:lnTo>
                  <a:lnTo>
                    <a:pt x="228099" y="875110"/>
                  </a:lnTo>
                  <a:lnTo>
                    <a:pt x="222152" y="868760"/>
                  </a:lnTo>
                  <a:lnTo>
                    <a:pt x="216602" y="862013"/>
                  </a:lnTo>
                  <a:lnTo>
                    <a:pt x="210655" y="855663"/>
                  </a:lnTo>
                  <a:lnTo>
                    <a:pt x="205501" y="848122"/>
                  </a:lnTo>
                  <a:lnTo>
                    <a:pt x="200347" y="840582"/>
                  </a:lnTo>
                  <a:lnTo>
                    <a:pt x="195193" y="833041"/>
                  </a:lnTo>
                  <a:lnTo>
                    <a:pt x="190039" y="825104"/>
                  </a:lnTo>
                  <a:lnTo>
                    <a:pt x="185678" y="817166"/>
                  </a:lnTo>
                  <a:lnTo>
                    <a:pt x="181317" y="808832"/>
                  </a:lnTo>
                  <a:lnTo>
                    <a:pt x="176956" y="800101"/>
                  </a:lnTo>
                  <a:lnTo>
                    <a:pt x="173388" y="791369"/>
                  </a:lnTo>
                  <a:lnTo>
                    <a:pt x="169424" y="782638"/>
                  </a:lnTo>
                  <a:lnTo>
                    <a:pt x="166252" y="773113"/>
                  </a:lnTo>
                  <a:lnTo>
                    <a:pt x="163081" y="763985"/>
                  </a:lnTo>
                  <a:lnTo>
                    <a:pt x="160702" y="754460"/>
                  </a:lnTo>
                  <a:lnTo>
                    <a:pt x="158720" y="760413"/>
                  </a:lnTo>
                  <a:lnTo>
                    <a:pt x="155944" y="765572"/>
                  </a:lnTo>
                  <a:lnTo>
                    <a:pt x="154755" y="767160"/>
                  </a:lnTo>
                  <a:lnTo>
                    <a:pt x="153566" y="768747"/>
                  </a:lnTo>
                  <a:lnTo>
                    <a:pt x="152376" y="769541"/>
                  </a:lnTo>
                  <a:lnTo>
                    <a:pt x="151187" y="769541"/>
                  </a:lnTo>
                  <a:lnTo>
                    <a:pt x="149205" y="769144"/>
                  </a:lnTo>
                  <a:lnTo>
                    <a:pt x="148015" y="768350"/>
                  </a:lnTo>
                  <a:lnTo>
                    <a:pt x="146430" y="766763"/>
                  </a:lnTo>
                  <a:lnTo>
                    <a:pt x="145240" y="764779"/>
                  </a:lnTo>
                  <a:lnTo>
                    <a:pt x="143654" y="762397"/>
                  </a:lnTo>
                  <a:lnTo>
                    <a:pt x="142465" y="759222"/>
                  </a:lnTo>
                  <a:lnTo>
                    <a:pt x="140483" y="751682"/>
                  </a:lnTo>
                  <a:lnTo>
                    <a:pt x="138897" y="742950"/>
                  </a:lnTo>
                  <a:lnTo>
                    <a:pt x="136915" y="732632"/>
                  </a:lnTo>
                  <a:lnTo>
                    <a:pt x="136122" y="721519"/>
                  </a:lnTo>
                  <a:lnTo>
                    <a:pt x="136122" y="709216"/>
                  </a:lnTo>
                  <a:lnTo>
                    <a:pt x="136122" y="698104"/>
                  </a:lnTo>
                  <a:lnTo>
                    <a:pt x="136915" y="687785"/>
                  </a:lnTo>
                  <a:lnTo>
                    <a:pt x="138500" y="678260"/>
                  </a:lnTo>
                  <a:lnTo>
                    <a:pt x="139690" y="669528"/>
                  </a:lnTo>
                  <a:lnTo>
                    <a:pt x="141672" y="662385"/>
                  </a:lnTo>
                  <a:lnTo>
                    <a:pt x="143654" y="656432"/>
                  </a:lnTo>
                  <a:lnTo>
                    <a:pt x="145240" y="654447"/>
                  </a:lnTo>
                  <a:lnTo>
                    <a:pt x="146033" y="652066"/>
                  </a:lnTo>
                  <a:lnTo>
                    <a:pt x="147222" y="650875"/>
                  </a:lnTo>
                  <a:lnTo>
                    <a:pt x="148808" y="649685"/>
                  </a:lnTo>
                  <a:lnTo>
                    <a:pt x="144844" y="644922"/>
                  </a:lnTo>
                  <a:lnTo>
                    <a:pt x="141276" y="640557"/>
                  </a:lnTo>
                  <a:lnTo>
                    <a:pt x="138500" y="635397"/>
                  </a:lnTo>
                  <a:lnTo>
                    <a:pt x="135725" y="629841"/>
                  </a:lnTo>
                  <a:lnTo>
                    <a:pt x="133743" y="623888"/>
                  </a:lnTo>
                  <a:lnTo>
                    <a:pt x="132554" y="618728"/>
                  </a:lnTo>
                  <a:lnTo>
                    <a:pt x="131364" y="612378"/>
                  </a:lnTo>
                  <a:lnTo>
                    <a:pt x="130175" y="606425"/>
                  </a:lnTo>
                  <a:lnTo>
                    <a:pt x="130175" y="600075"/>
                  </a:lnTo>
                  <a:lnTo>
                    <a:pt x="130175" y="593725"/>
                  </a:lnTo>
                  <a:lnTo>
                    <a:pt x="130968" y="586978"/>
                  </a:lnTo>
                  <a:lnTo>
                    <a:pt x="131364" y="580628"/>
                  </a:lnTo>
                  <a:lnTo>
                    <a:pt x="132554" y="574278"/>
                  </a:lnTo>
                  <a:lnTo>
                    <a:pt x="133743" y="567531"/>
                  </a:lnTo>
                  <a:lnTo>
                    <a:pt x="136518" y="554831"/>
                  </a:lnTo>
                  <a:lnTo>
                    <a:pt x="140879" y="542528"/>
                  </a:lnTo>
                  <a:lnTo>
                    <a:pt x="145240" y="531416"/>
                  </a:lnTo>
                  <a:lnTo>
                    <a:pt x="149998" y="520700"/>
                  </a:lnTo>
                  <a:lnTo>
                    <a:pt x="154755" y="511175"/>
                  </a:lnTo>
                  <a:lnTo>
                    <a:pt x="159909" y="502841"/>
                  </a:lnTo>
                  <a:lnTo>
                    <a:pt x="163874" y="496094"/>
                  </a:lnTo>
                  <a:lnTo>
                    <a:pt x="168234" y="491728"/>
                  </a:lnTo>
                  <a:lnTo>
                    <a:pt x="169820" y="490141"/>
                  </a:lnTo>
                  <a:lnTo>
                    <a:pt x="171803" y="488950"/>
                  </a:lnTo>
                  <a:lnTo>
                    <a:pt x="180525" y="484981"/>
                  </a:lnTo>
                  <a:lnTo>
                    <a:pt x="188850" y="480616"/>
                  </a:lnTo>
                  <a:lnTo>
                    <a:pt x="197176" y="477044"/>
                  </a:lnTo>
                  <a:lnTo>
                    <a:pt x="206294" y="473472"/>
                  </a:lnTo>
                  <a:lnTo>
                    <a:pt x="214620" y="470694"/>
                  </a:lnTo>
                  <a:lnTo>
                    <a:pt x="222549" y="467519"/>
                  </a:lnTo>
                  <a:lnTo>
                    <a:pt x="239596" y="463153"/>
                  </a:lnTo>
                  <a:lnTo>
                    <a:pt x="255454" y="459581"/>
                  </a:lnTo>
                  <a:lnTo>
                    <a:pt x="270916" y="456803"/>
                  </a:lnTo>
                  <a:lnTo>
                    <a:pt x="286774" y="454819"/>
                  </a:lnTo>
                  <a:lnTo>
                    <a:pt x="301839" y="454025"/>
                  </a:lnTo>
                  <a:close/>
                  <a:moveTo>
                    <a:pt x="634999" y="33338"/>
                  </a:moveTo>
                  <a:lnTo>
                    <a:pt x="647699" y="33338"/>
                  </a:lnTo>
                  <a:lnTo>
                    <a:pt x="660003" y="33734"/>
                  </a:lnTo>
                  <a:lnTo>
                    <a:pt x="671512" y="34923"/>
                  </a:lnTo>
                  <a:lnTo>
                    <a:pt x="683418" y="36903"/>
                  </a:lnTo>
                  <a:lnTo>
                    <a:pt x="695325" y="39280"/>
                  </a:lnTo>
                  <a:lnTo>
                    <a:pt x="706437" y="42052"/>
                  </a:lnTo>
                  <a:lnTo>
                    <a:pt x="697309" y="50766"/>
                  </a:lnTo>
                  <a:lnTo>
                    <a:pt x="688975" y="59877"/>
                  </a:lnTo>
                  <a:lnTo>
                    <a:pt x="681434" y="69383"/>
                  </a:lnTo>
                  <a:lnTo>
                    <a:pt x="673893" y="79285"/>
                  </a:lnTo>
                  <a:lnTo>
                    <a:pt x="667146" y="89188"/>
                  </a:lnTo>
                  <a:lnTo>
                    <a:pt x="660796" y="99486"/>
                  </a:lnTo>
                  <a:lnTo>
                    <a:pt x="654843" y="109785"/>
                  </a:lnTo>
                  <a:lnTo>
                    <a:pt x="649287" y="120875"/>
                  </a:lnTo>
                  <a:lnTo>
                    <a:pt x="644524" y="131966"/>
                  </a:lnTo>
                  <a:lnTo>
                    <a:pt x="640556" y="143057"/>
                  </a:lnTo>
                  <a:lnTo>
                    <a:pt x="636587" y="154543"/>
                  </a:lnTo>
                  <a:lnTo>
                    <a:pt x="633809" y="166426"/>
                  </a:lnTo>
                  <a:lnTo>
                    <a:pt x="631824" y="177913"/>
                  </a:lnTo>
                  <a:lnTo>
                    <a:pt x="629840" y="189796"/>
                  </a:lnTo>
                  <a:lnTo>
                    <a:pt x="628649" y="202075"/>
                  </a:lnTo>
                  <a:lnTo>
                    <a:pt x="628649" y="214750"/>
                  </a:lnTo>
                  <a:lnTo>
                    <a:pt x="628649" y="224256"/>
                  </a:lnTo>
                  <a:lnTo>
                    <a:pt x="629443" y="233762"/>
                  </a:lnTo>
                  <a:lnTo>
                    <a:pt x="630237" y="243269"/>
                  </a:lnTo>
                  <a:lnTo>
                    <a:pt x="632221" y="252379"/>
                  </a:lnTo>
                  <a:lnTo>
                    <a:pt x="633809" y="261885"/>
                  </a:lnTo>
                  <a:lnTo>
                    <a:pt x="635793" y="270995"/>
                  </a:lnTo>
                  <a:lnTo>
                    <a:pt x="638968" y="280502"/>
                  </a:lnTo>
                  <a:lnTo>
                    <a:pt x="641746" y="289216"/>
                  </a:lnTo>
                  <a:lnTo>
                    <a:pt x="644921" y="297930"/>
                  </a:lnTo>
                  <a:lnTo>
                    <a:pt x="648890" y="306644"/>
                  </a:lnTo>
                  <a:lnTo>
                    <a:pt x="652859" y="315358"/>
                  </a:lnTo>
                  <a:lnTo>
                    <a:pt x="657224" y="323676"/>
                  </a:lnTo>
                  <a:lnTo>
                    <a:pt x="661987" y="331994"/>
                  </a:lnTo>
                  <a:lnTo>
                    <a:pt x="667543" y="340312"/>
                  </a:lnTo>
                  <a:lnTo>
                    <a:pt x="673099" y="348630"/>
                  </a:lnTo>
                  <a:lnTo>
                    <a:pt x="678656" y="356552"/>
                  </a:lnTo>
                  <a:lnTo>
                    <a:pt x="667146" y="358928"/>
                  </a:lnTo>
                  <a:lnTo>
                    <a:pt x="655240" y="360513"/>
                  </a:lnTo>
                  <a:lnTo>
                    <a:pt x="643731" y="362097"/>
                  </a:lnTo>
                  <a:lnTo>
                    <a:pt x="573087" y="436563"/>
                  </a:lnTo>
                  <a:lnTo>
                    <a:pt x="552846" y="352195"/>
                  </a:lnTo>
                  <a:lnTo>
                    <a:pt x="541337" y="348630"/>
                  </a:lnTo>
                  <a:lnTo>
                    <a:pt x="530224" y="343877"/>
                  </a:lnTo>
                  <a:lnTo>
                    <a:pt x="519509" y="338332"/>
                  </a:lnTo>
                  <a:lnTo>
                    <a:pt x="508793" y="332390"/>
                  </a:lnTo>
                  <a:lnTo>
                    <a:pt x="499268" y="326053"/>
                  </a:lnTo>
                  <a:lnTo>
                    <a:pt x="490140" y="319319"/>
                  </a:lnTo>
                  <a:lnTo>
                    <a:pt x="481409" y="311793"/>
                  </a:lnTo>
                  <a:lnTo>
                    <a:pt x="473471" y="303871"/>
                  </a:lnTo>
                  <a:lnTo>
                    <a:pt x="465931" y="295553"/>
                  </a:lnTo>
                  <a:lnTo>
                    <a:pt x="459184" y="286443"/>
                  </a:lnTo>
                  <a:lnTo>
                    <a:pt x="453231" y="277333"/>
                  </a:lnTo>
                  <a:lnTo>
                    <a:pt x="447674" y="267827"/>
                  </a:lnTo>
                  <a:lnTo>
                    <a:pt x="443309" y="257924"/>
                  </a:lnTo>
                  <a:lnTo>
                    <a:pt x="439737" y="247626"/>
                  </a:lnTo>
                  <a:lnTo>
                    <a:pt x="436959" y="236535"/>
                  </a:lnTo>
                  <a:lnTo>
                    <a:pt x="434578" y="225444"/>
                  </a:lnTo>
                  <a:lnTo>
                    <a:pt x="433784" y="217126"/>
                  </a:lnTo>
                  <a:lnTo>
                    <a:pt x="433387" y="208808"/>
                  </a:lnTo>
                  <a:lnTo>
                    <a:pt x="433387" y="200490"/>
                  </a:lnTo>
                  <a:lnTo>
                    <a:pt x="434181" y="192568"/>
                  </a:lnTo>
                  <a:lnTo>
                    <a:pt x="434974" y="183854"/>
                  </a:lnTo>
                  <a:lnTo>
                    <a:pt x="436959" y="175932"/>
                  </a:lnTo>
                  <a:lnTo>
                    <a:pt x="438943" y="168011"/>
                  </a:lnTo>
                  <a:lnTo>
                    <a:pt x="441324" y="160089"/>
                  </a:lnTo>
                  <a:lnTo>
                    <a:pt x="444499" y="152563"/>
                  </a:lnTo>
                  <a:lnTo>
                    <a:pt x="447674" y="145037"/>
                  </a:lnTo>
                  <a:lnTo>
                    <a:pt x="451643" y="137115"/>
                  </a:lnTo>
                  <a:lnTo>
                    <a:pt x="456009" y="129985"/>
                  </a:lnTo>
                  <a:lnTo>
                    <a:pt x="460374" y="122856"/>
                  </a:lnTo>
                  <a:lnTo>
                    <a:pt x="465534" y="115726"/>
                  </a:lnTo>
                  <a:lnTo>
                    <a:pt x="471090" y="108992"/>
                  </a:lnTo>
                  <a:lnTo>
                    <a:pt x="476646" y="102259"/>
                  </a:lnTo>
                  <a:lnTo>
                    <a:pt x="482996" y="95921"/>
                  </a:lnTo>
                  <a:lnTo>
                    <a:pt x="488949" y="89980"/>
                  </a:lnTo>
                  <a:lnTo>
                    <a:pt x="495696" y="84434"/>
                  </a:lnTo>
                  <a:lnTo>
                    <a:pt x="503237" y="78889"/>
                  </a:lnTo>
                  <a:lnTo>
                    <a:pt x="510778" y="73344"/>
                  </a:lnTo>
                  <a:lnTo>
                    <a:pt x="518318" y="68195"/>
                  </a:lnTo>
                  <a:lnTo>
                    <a:pt x="526256" y="63441"/>
                  </a:lnTo>
                  <a:lnTo>
                    <a:pt x="534590" y="59084"/>
                  </a:lnTo>
                  <a:lnTo>
                    <a:pt x="543321" y="54727"/>
                  </a:lnTo>
                  <a:lnTo>
                    <a:pt x="552449" y="51162"/>
                  </a:lnTo>
                  <a:lnTo>
                    <a:pt x="561181" y="47598"/>
                  </a:lnTo>
                  <a:lnTo>
                    <a:pt x="570309" y="44429"/>
                  </a:lnTo>
                  <a:lnTo>
                    <a:pt x="580231" y="41656"/>
                  </a:lnTo>
                  <a:lnTo>
                    <a:pt x="589756" y="39280"/>
                  </a:lnTo>
                  <a:lnTo>
                    <a:pt x="600074" y="37299"/>
                  </a:lnTo>
                  <a:lnTo>
                    <a:pt x="609996" y="35319"/>
                  </a:lnTo>
                  <a:lnTo>
                    <a:pt x="622696" y="34130"/>
                  </a:lnTo>
                  <a:lnTo>
                    <a:pt x="634999" y="33338"/>
                  </a:lnTo>
                  <a:close/>
                  <a:moveTo>
                    <a:pt x="942975" y="0"/>
                  </a:moveTo>
                  <a:lnTo>
                    <a:pt x="956886" y="396"/>
                  </a:lnTo>
                  <a:lnTo>
                    <a:pt x="970400" y="793"/>
                  </a:lnTo>
                  <a:lnTo>
                    <a:pt x="983119" y="2378"/>
                  </a:lnTo>
                  <a:lnTo>
                    <a:pt x="996236" y="4359"/>
                  </a:lnTo>
                  <a:lnTo>
                    <a:pt x="1009352" y="6737"/>
                  </a:lnTo>
                  <a:lnTo>
                    <a:pt x="1022071" y="9907"/>
                  </a:lnTo>
                  <a:lnTo>
                    <a:pt x="1034392" y="13078"/>
                  </a:lnTo>
                  <a:lnTo>
                    <a:pt x="1046714" y="17040"/>
                  </a:lnTo>
                  <a:lnTo>
                    <a:pt x="1058638" y="21003"/>
                  </a:lnTo>
                  <a:lnTo>
                    <a:pt x="1069767" y="25759"/>
                  </a:lnTo>
                  <a:lnTo>
                    <a:pt x="1080896" y="31307"/>
                  </a:lnTo>
                  <a:lnTo>
                    <a:pt x="1091628" y="36855"/>
                  </a:lnTo>
                  <a:lnTo>
                    <a:pt x="1102359" y="42403"/>
                  </a:lnTo>
                  <a:lnTo>
                    <a:pt x="1112693" y="48743"/>
                  </a:lnTo>
                  <a:lnTo>
                    <a:pt x="1121835" y="55480"/>
                  </a:lnTo>
                  <a:lnTo>
                    <a:pt x="1130977" y="62613"/>
                  </a:lnTo>
                  <a:lnTo>
                    <a:pt x="1140119" y="70143"/>
                  </a:lnTo>
                  <a:lnTo>
                    <a:pt x="1148465" y="78465"/>
                  </a:lnTo>
                  <a:lnTo>
                    <a:pt x="1156415" y="86390"/>
                  </a:lnTo>
                  <a:lnTo>
                    <a:pt x="1163966" y="94712"/>
                  </a:lnTo>
                  <a:lnTo>
                    <a:pt x="1170723" y="103431"/>
                  </a:lnTo>
                  <a:lnTo>
                    <a:pt x="1177083" y="112545"/>
                  </a:lnTo>
                  <a:lnTo>
                    <a:pt x="1183045" y="121660"/>
                  </a:lnTo>
                  <a:lnTo>
                    <a:pt x="1188609" y="130774"/>
                  </a:lnTo>
                  <a:lnTo>
                    <a:pt x="1192982" y="141078"/>
                  </a:lnTo>
                  <a:lnTo>
                    <a:pt x="1197354" y="150589"/>
                  </a:lnTo>
                  <a:lnTo>
                    <a:pt x="1201328" y="160892"/>
                  </a:lnTo>
                  <a:lnTo>
                    <a:pt x="1204111" y="171195"/>
                  </a:lnTo>
                  <a:lnTo>
                    <a:pt x="1206098" y="181895"/>
                  </a:lnTo>
                  <a:lnTo>
                    <a:pt x="1208085" y="192991"/>
                  </a:lnTo>
                  <a:lnTo>
                    <a:pt x="1209278" y="203294"/>
                  </a:lnTo>
                  <a:lnTo>
                    <a:pt x="1209675" y="214787"/>
                  </a:lnTo>
                  <a:lnTo>
                    <a:pt x="1209278" y="225486"/>
                  </a:lnTo>
                  <a:lnTo>
                    <a:pt x="1208085" y="236582"/>
                  </a:lnTo>
                  <a:lnTo>
                    <a:pt x="1206098" y="247282"/>
                  </a:lnTo>
                  <a:lnTo>
                    <a:pt x="1204111" y="257586"/>
                  </a:lnTo>
                  <a:lnTo>
                    <a:pt x="1201328" y="268285"/>
                  </a:lnTo>
                  <a:lnTo>
                    <a:pt x="1197354" y="278192"/>
                  </a:lnTo>
                  <a:lnTo>
                    <a:pt x="1192982" y="288496"/>
                  </a:lnTo>
                  <a:lnTo>
                    <a:pt x="1188609" y="298007"/>
                  </a:lnTo>
                  <a:lnTo>
                    <a:pt x="1183045" y="307914"/>
                  </a:lnTo>
                  <a:lnTo>
                    <a:pt x="1177083" y="317028"/>
                  </a:lnTo>
                  <a:lnTo>
                    <a:pt x="1170723" y="325747"/>
                  </a:lnTo>
                  <a:lnTo>
                    <a:pt x="1163966" y="334861"/>
                  </a:lnTo>
                  <a:lnTo>
                    <a:pt x="1156415" y="343183"/>
                  </a:lnTo>
                  <a:lnTo>
                    <a:pt x="1148465" y="351109"/>
                  </a:lnTo>
                  <a:lnTo>
                    <a:pt x="1140119" y="358638"/>
                  </a:lnTo>
                  <a:lnTo>
                    <a:pt x="1130977" y="366168"/>
                  </a:lnTo>
                  <a:lnTo>
                    <a:pt x="1121835" y="373301"/>
                  </a:lnTo>
                  <a:lnTo>
                    <a:pt x="1112693" y="380038"/>
                  </a:lnTo>
                  <a:lnTo>
                    <a:pt x="1102359" y="386378"/>
                  </a:lnTo>
                  <a:lnTo>
                    <a:pt x="1091628" y="392323"/>
                  </a:lnTo>
                  <a:lnTo>
                    <a:pt x="1080896" y="398267"/>
                  </a:lnTo>
                  <a:lnTo>
                    <a:pt x="1069767" y="403419"/>
                  </a:lnTo>
                  <a:lnTo>
                    <a:pt x="1058638" y="407778"/>
                  </a:lnTo>
                  <a:lnTo>
                    <a:pt x="1046714" y="412137"/>
                  </a:lnTo>
                  <a:lnTo>
                    <a:pt x="1034392" y="416496"/>
                  </a:lnTo>
                  <a:lnTo>
                    <a:pt x="1022071" y="419666"/>
                  </a:lnTo>
                  <a:lnTo>
                    <a:pt x="1009352" y="422440"/>
                  </a:lnTo>
                  <a:lnTo>
                    <a:pt x="996236" y="424818"/>
                  </a:lnTo>
                  <a:lnTo>
                    <a:pt x="983119" y="426799"/>
                  </a:lnTo>
                  <a:lnTo>
                    <a:pt x="970400" y="427988"/>
                  </a:lnTo>
                  <a:lnTo>
                    <a:pt x="956886" y="429177"/>
                  </a:lnTo>
                  <a:lnTo>
                    <a:pt x="942975" y="429573"/>
                  </a:lnTo>
                  <a:lnTo>
                    <a:pt x="931051" y="429573"/>
                  </a:lnTo>
                  <a:lnTo>
                    <a:pt x="923897" y="438292"/>
                  </a:lnTo>
                  <a:lnTo>
                    <a:pt x="921512" y="440669"/>
                  </a:lnTo>
                  <a:lnTo>
                    <a:pt x="920320" y="442651"/>
                  </a:lnTo>
                  <a:lnTo>
                    <a:pt x="919525" y="444632"/>
                  </a:lnTo>
                  <a:lnTo>
                    <a:pt x="918730" y="447010"/>
                  </a:lnTo>
                  <a:lnTo>
                    <a:pt x="918332" y="449784"/>
                  </a:lnTo>
                  <a:lnTo>
                    <a:pt x="917935" y="453351"/>
                  </a:lnTo>
                  <a:lnTo>
                    <a:pt x="917537" y="457710"/>
                  </a:lnTo>
                  <a:lnTo>
                    <a:pt x="917935" y="468806"/>
                  </a:lnTo>
                  <a:lnTo>
                    <a:pt x="919127" y="484657"/>
                  </a:lnTo>
                  <a:lnTo>
                    <a:pt x="921512" y="506056"/>
                  </a:lnTo>
                  <a:lnTo>
                    <a:pt x="925487" y="533400"/>
                  </a:lnTo>
                  <a:lnTo>
                    <a:pt x="803862" y="397474"/>
                  </a:lnTo>
                  <a:lnTo>
                    <a:pt x="799490" y="395493"/>
                  </a:lnTo>
                  <a:lnTo>
                    <a:pt x="785578" y="387171"/>
                  </a:lnTo>
                  <a:lnTo>
                    <a:pt x="772064" y="378849"/>
                  </a:lnTo>
                  <a:lnTo>
                    <a:pt x="759346" y="370131"/>
                  </a:lnTo>
                  <a:lnTo>
                    <a:pt x="747819" y="360223"/>
                  </a:lnTo>
                  <a:lnTo>
                    <a:pt x="736690" y="350713"/>
                  </a:lnTo>
                  <a:lnTo>
                    <a:pt x="726753" y="339617"/>
                  </a:lnTo>
                  <a:lnTo>
                    <a:pt x="717214" y="328917"/>
                  </a:lnTo>
                  <a:lnTo>
                    <a:pt x="708867" y="317425"/>
                  </a:lnTo>
                  <a:lnTo>
                    <a:pt x="701713" y="305536"/>
                  </a:lnTo>
                  <a:lnTo>
                    <a:pt x="694956" y="293251"/>
                  </a:lnTo>
                  <a:lnTo>
                    <a:pt x="689391" y="280966"/>
                  </a:lnTo>
                  <a:lnTo>
                    <a:pt x="687007" y="274626"/>
                  </a:lnTo>
                  <a:lnTo>
                    <a:pt x="684622" y="268285"/>
                  </a:lnTo>
                  <a:lnTo>
                    <a:pt x="682635" y="261548"/>
                  </a:lnTo>
                  <a:lnTo>
                    <a:pt x="681045" y="255208"/>
                  </a:lnTo>
                  <a:lnTo>
                    <a:pt x="679852" y="248471"/>
                  </a:lnTo>
                  <a:lnTo>
                    <a:pt x="678660" y="241734"/>
                  </a:lnTo>
                  <a:lnTo>
                    <a:pt x="677467" y="234997"/>
                  </a:lnTo>
                  <a:lnTo>
                    <a:pt x="676673" y="228260"/>
                  </a:lnTo>
                  <a:lnTo>
                    <a:pt x="676275" y="221524"/>
                  </a:lnTo>
                  <a:lnTo>
                    <a:pt x="676275" y="214787"/>
                  </a:lnTo>
                  <a:lnTo>
                    <a:pt x="676673" y="203294"/>
                  </a:lnTo>
                  <a:lnTo>
                    <a:pt x="677467" y="192991"/>
                  </a:lnTo>
                  <a:lnTo>
                    <a:pt x="679455" y="181895"/>
                  </a:lnTo>
                  <a:lnTo>
                    <a:pt x="681840" y="171195"/>
                  </a:lnTo>
                  <a:lnTo>
                    <a:pt x="684622" y="160892"/>
                  </a:lnTo>
                  <a:lnTo>
                    <a:pt x="688199" y="150589"/>
                  </a:lnTo>
                  <a:lnTo>
                    <a:pt x="692571" y="141078"/>
                  </a:lnTo>
                  <a:lnTo>
                    <a:pt x="696943" y="130774"/>
                  </a:lnTo>
                  <a:lnTo>
                    <a:pt x="702508" y="121660"/>
                  </a:lnTo>
                  <a:lnTo>
                    <a:pt x="708470" y="112545"/>
                  </a:lnTo>
                  <a:lnTo>
                    <a:pt x="714829" y="103431"/>
                  </a:lnTo>
                  <a:lnTo>
                    <a:pt x="721984" y="94712"/>
                  </a:lnTo>
                  <a:lnTo>
                    <a:pt x="729138" y="86390"/>
                  </a:lnTo>
                  <a:lnTo>
                    <a:pt x="737087" y="78465"/>
                  </a:lnTo>
                  <a:lnTo>
                    <a:pt x="745434" y="70143"/>
                  </a:lnTo>
                  <a:lnTo>
                    <a:pt x="754576" y="62613"/>
                  </a:lnTo>
                  <a:lnTo>
                    <a:pt x="763718" y="55480"/>
                  </a:lnTo>
                  <a:lnTo>
                    <a:pt x="773654" y="48743"/>
                  </a:lnTo>
                  <a:lnTo>
                    <a:pt x="783591" y="42403"/>
                  </a:lnTo>
                  <a:lnTo>
                    <a:pt x="793925" y="36855"/>
                  </a:lnTo>
                  <a:lnTo>
                    <a:pt x="804657" y="31307"/>
                  </a:lnTo>
                  <a:lnTo>
                    <a:pt x="815786" y="25759"/>
                  </a:lnTo>
                  <a:lnTo>
                    <a:pt x="827710" y="21003"/>
                  </a:lnTo>
                  <a:lnTo>
                    <a:pt x="839236" y="17040"/>
                  </a:lnTo>
                  <a:lnTo>
                    <a:pt x="851160" y="13078"/>
                  </a:lnTo>
                  <a:lnTo>
                    <a:pt x="863879" y="9907"/>
                  </a:lnTo>
                  <a:lnTo>
                    <a:pt x="876598" y="6737"/>
                  </a:lnTo>
                  <a:lnTo>
                    <a:pt x="889317" y="4359"/>
                  </a:lnTo>
                  <a:lnTo>
                    <a:pt x="902434" y="2378"/>
                  </a:lnTo>
                  <a:lnTo>
                    <a:pt x="915947" y="793"/>
                  </a:lnTo>
                  <a:lnTo>
                    <a:pt x="929461" y="396"/>
                  </a:lnTo>
                  <a:lnTo>
                    <a:pt x="942975"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itchFamily="2" charset="-122"/>
              </a:endParaRPr>
            </a:p>
          </p:txBody>
        </p:sp>
      </p:grpSp>
      <p:grpSp>
        <p:nvGrpSpPr>
          <p:cNvPr id="59" name="组合 58"/>
          <p:cNvGrpSpPr/>
          <p:nvPr/>
        </p:nvGrpSpPr>
        <p:grpSpPr>
          <a:xfrm>
            <a:off x="3709931" y="4946875"/>
            <a:ext cx="2326866" cy="1044908"/>
            <a:chOff x="3862331" y="4946875"/>
            <a:chExt cx="2326866" cy="1044908"/>
          </a:xfrm>
        </p:grpSpPr>
        <p:sp>
          <p:nvSpPr>
            <p:cNvPr id="60" name="TextBox 34"/>
            <p:cNvSpPr txBox="1"/>
            <p:nvPr/>
          </p:nvSpPr>
          <p:spPr>
            <a:xfrm>
              <a:off x="4056617" y="4946875"/>
              <a:ext cx="1785894" cy="458908"/>
            </a:xfrm>
            <a:prstGeom prst="rect">
              <a:avLst/>
            </a:prstGeom>
            <a:noFill/>
          </p:spPr>
          <p:txBody>
            <a:bodyPr wrap="square" rtlCol="0">
              <a:spAutoFit/>
            </a:bodyPr>
            <a:lstStyle/>
            <a:p>
              <a:pPr algn="ctr">
                <a:lnSpc>
                  <a:spcPct val="150000"/>
                </a:lnSpc>
              </a:pPr>
              <a:r>
                <a:rPr lang="zh-CN" altLang="en-US" b="1" dirty="0" smtClean="0">
                  <a:solidFill>
                    <a:schemeClr val="tx1">
                      <a:lumMod val="65000"/>
                      <a:lumOff val="35000"/>
                    </a:schemeClr>
                  </a:solidFill>
                  <a:latin typeface="微软雅黑" pitchFamily="34" charset="-122"/>
                  <a:ea typeface="微软雅黑" pitchFamily="34" charset="-122"/>
                </a:rPr>
                <a:t>一级代理</a:t>
              </a:r>
              <a:endParaRPr lang="zh-CN" altLang="en-US" b="1" dirty="0">
                <a:solidFill>
                  <a:schemeClr val="tx1">
                    <a:lumMod val="65000"/>
                    <a:lumOff val="35000"/>
                  </a:schemeClr>
                </a:solidFill>
                <a:latin typeface="微软雅黑" pitchFamily="34" charset="-122"/>
                <a:ea typeface="微软雅黑" pitchFamily="34" charset="-122"/>
              </a:endParaRPr>
            </a:p>
          </p:txBody>
        </p:sp>
        <p:sp>
          <p:nvSpPr>
            <p:cNvPr id="61" name="矩形 60"/>
            <p:cNvSpPr/>
            <p:nvPr/>
          </p:nvSpPr>
          <p:spPr>
            <a:xfrm>
              <a:off x="3862331" y="5378089"/>
              <a:ext cx="2326866" cy="613694"/>
            </a:xfrm>
            <a:prstGeom prst="rect">
              <a:avLst/>
            </a:prstGeom>
            <a:noFill/>
          </p:spPr>
          <p:txBody>
            <a:bodyPr wrap="square" rtlCol="0">
              <a:spAutoFit/>
            </a:bodyPr>
            <a:lstStyle/>
            <a:p>
              <a:pPr algn="ctr">
                <a:lnSpc>
                  <a:spcPct val="150000"/>
                </a:lnSpc>
              </a:pPr>
              <a:r>
                <a:rPr lang="zh-CN" altLang="en-US" sz="1200" dirty="0">
                  <a:solidFill>
                    <a:schemeClr val="tx1">
                      <a:lumMod val="65000"/>
                      <a:lumOff val="35000"/>
                    </a:schemeClr>
                  </a:solidFill>
                  <a:latin typeface="微软雅黑" pitchFamily="34" charset="-122"/>
                  <a:ea typeface="微软雅黑" pitchFamily="34" charset="-122"/>
                </a:rPr>
                <a:t>此处添加详细文本描述，建议与标题相关并符合整体语言</a:t>
              </a:r>
              <a:r>
                <a:rPr lang="zh-CN" altLang="en-US" sz="1200" dirty="0" smtClean="0">
                  <a:solidFill>
                    <a:schemeClr val="tx1">
                      <a:lumMod val="65000"/>
                      <a:lumOff val="35000"/>
                    </a:schemeClr>
                  </a:solidFill>
                  <a:latin typeface="微软雅黑" pitchFamily="34" charset="-122"/>
                  <a:ea typeface="微软雅黑" pitchFamily="34" charset="-122"/>
                </a:rPr>
                <a:t>风格</a:t>
              </a:r>
              <a:endParaRPr lang="zh-CN" altLang="en-US" sz="1200" dirty="0">
                <a:solidFill>
                  <a:schemeClr val="tx1">
                    <a:lumMod val="65000"/>
                    <a:lumOff val="35000"/>
                  </a:schemeClr>
                </a:solidFill>
                <a:latin typeface="微软雅黑" pitchFamily="34" charset="-122"/>
                <a:ea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left)">
                                      <p:cBhvr>
                                        <p:cTn id="19" dur="500"/>
                                        <p:tgtEl>
                                          <p:spTgt spid="35"/>
                                        </p:tgtEl>
                                      </p:cBhvr>
                                    </p:animEffect>
                                  </p:childTnLst>
                                </p:cTn>
                              </p:par>
                            </p:childTnLst>
                          </p:cTn>
                        </p:par>
                        <p:par>
                          <p:cTn id="20" fill="hold">
                            <p:stCondLst>
                              <p:cond delay="1500"/>
                            </p:stCondLst>
                            <p:childTnLst>
                              <p:par>
                                <p:cTn id="21" presetID="22" presetClass="entr" presetSubtype="1" fill="hold"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wipe(up)">
                                      <p:cBhvr>
                                        <p:cTn id="23" dur="500"/>
                                        <p:tgtEl>
                                          <p:spTgt spid="47"/>
                                        </p:tgtEl>
                                      </p:cBhvr>
                                    </p:animEffect>
                                  </p:childTnLst>
                                </p:cTn>
                              </p:par>
                            </p:childTnLst>
                          </p:cTn>
                        </p:par>
                        <p:par>
                          <p:cTn id="24" fill="hold">
                            <p:stCondLst>
                              <p:cond delay="2000"/>
                            </p:stCondLst>
                            <p:childTnLst>
                              <p:par>
                                <p:cTn id="25" presetID="22" presetClass="entr" presetSubtype="1" fill="hold" nodeType="after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wipe(up)">
                                      <p:cBhvr>
                                        <p:cTn id="27" dur="500"/>
                                        <p:tgtEl>
                                          <p:spTgt spid="48"/>
                                        </p:tgtEl>
                                      </p:cBhvr>
                                    </p:animEffect>
                                  </p:childTnLst>
                                </p:cTn>
                              </p:par>
                            </p:childTnLst>
                          </p:cTn>
                        </p:par>
                        <p:par>
                          <p:cTn id="28" fill="hold">
                            <p:stCondLst>
                              <p:cond delay="2500"/>
                            </p:stCondLst>
                            <p:childTnLst>
                              <p:par>
                                <p:cTn id="29" presetID="22" presetClass="entr" presetSubtype="1" fill="hold" nodeType="after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wipe(up)">
                                      <p:cBhvr>
                                        <p:cTn id="31" dur="500"/>
                                        <p:tgtEl>
                                          <p:spTgt spid="49"/>
                                        </p:tgtEl>
                                      </p:cBhvr>
                                    </p:animEffect>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wipe(left)">
                                      <p:cBhvr>
                                        <p:cTn id="35" dur="500"/>
                                        <p:tgtEl>
                                          <p:spTgt spid="50"/>
                                        </p:tgtEl>
                                      </p:cBhvr>
                                    </p:animEffect>
                                  </p:childTnLst>
                                </p:cTn>
                              </p:par>
                            </p:childTnLst>
                          </p:cTn>
                        </p:par>
                        <p:par>
                          <p:cTn id="36" fill="hold">
                            <p:stCondLst>
                              <p:cond delay="3500"/>
                            </p:stCondLst>
                            <p:childTnLst>
                              <p:par>
                                <p:cTn id="37" presetID="47" presetClass="entr" presetSubtype="0"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anim calcmode="lin" valueType="num">
                                      <p:cBhvr>
                                        <p:cTn id="40" dur="500" fill="hold"/>
                                        <p:tgtEl>
                                          <p:spTgt spid="15"/>
                                        </p:tgtEl>
                                        <p:attrNameLst>
                                          <p:attrName>ppt_x</p:attrName>
                                        </p:attrNameLst>
                                      </p:cBhvr>
                                      <p:tavLst>
                                        <p:tav tm="0">
                                          <p:val>
                                            <p:strVal val="#ppt_x"/>
                                          </p:val>
                                        </p:tav>
                                        <p:tav tm="100000">
                                          <p:val>
                                            <p:strVal val="#ppt_x"/>
                                          </p:val>
                                        </p:tav>
                                      </p:tavLst>
                                    </p:anim>
                                    <p:anim calcmode="lin" valueType="num">
                                      <p:cBhvr>
                                        <p:cTn id="41" dur="500" fill="hold"/>
                                        <p:tgtEl>
                                          <p:spTgt spid="15"/>
                                        </p:tgtEl>
                                        <p:attrNameLst>
                                          <p:attrName>ppt_y</p:attrName>
                                        </p:attrNameLst>
                                      </p:cBhvr>
                                      <p:tavLst>
                                        <p:tav tm="0">
                                          <p:val>
                                            <p:strVal val="#ppt_y-.1"/>
                                          </p:val>
                                        </p:tav>
                                        <p:tav tm="100000">
                                          <p:val>
                                            <p:strVal val="#ppt_y"/>
                                          </p:val>
                                        </p:tav>
                                      </p:tavLst>
                                    </p:anim>
                                  </p:childTnLst>
                                </p:cTn>
                              </p:par>
                            </p:childTnLst>
                          </p:cTn>
                        </p:par>
                        <p:par>
                          <p:cTn id="42" fill="hold">
                            <p:stCondLst>
                              <p:cond delay="4000"/>
                            </p:stCondLst>
                            <p:childTnLst>
                              <p:par>
                                <p:cTn id="43" presetID="53" presetClass="entr" presetSubtype="16" fill="hold" nodeType="after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p:cTn id="45" dur="500" fill="hold"/>
                                        <p:tgtEl>
                                          <p:spTgt spid="11"/>
                                        </p:tgtEl>
                                        <p:attrNameLst>
                                          <p:attrName>ppt_w</p:attrName>
                                        </p:attrNameLst>
                                      </p:cBhvr>
                                      <p:tavLst>
                                        <p:tav tm="0">
                                          <p:val>
                                            <p:fltVal val="0"/>
                                          </p:val>
                                        </p:tav>
                                        <p:tav tm="100000">
                                          <p:val>
                                            <p:strVal val="#ppt_w"/>
                                          </p:val>
                                        </p:tav>
                                      </p:tavLst>
                                    </p:anim>
                                    <p:anim calcmode="lin" valueType="num">
                                      <p:cBhvr>
                                        <p:cTn id="46" dur="500" fill="hold"/>
                                        <p:tgtEl>
                                          <p:spTgt spid="11"/>
                                        </p:tgtEl>
                                        <p:attrNameLst>
                                          <p:attrName>ppt_h</p:attrName>
                                        </p:attrNameLst>
                                      </p:cBhvr>
                                      <p:tavLst>
                                        <p:tav tm="0">
                                          <p:val>
                                            <p:fltVal val="0"/>
                                          </p:val>
                                        </p:tav>
                                        <p:tav tm="100000">
                                          <p:val>
                                            <p:strVal val="#ppt_h"/>
                                          </p:val>
                                        </p:tav>
                                      </p:tavLst>
                                    </p:anim>
                                    <p:animEffect transition="in" filter="fade">
                                      <p:cBhvr>
                                        <p:cTn id="47" dur="500"/>
                                        <p:tgtEl>
                                          <p:spTgt spid="11"/>
                                        </p:tgtEl>
                                      </p:cBhvr>
                                    </p:animEffect>
                                  </p:childTnLst>
                                </p:cTn>
                              </p:par>
                            </p:childTnLst>
                          </p:cTn>
                        </p:par>
                        <p:par>
                          <p:cTn id="48" fill="hold">
                            <p:stCondLst>
                              <p:cond delay="4500"/>
                            </p:stCondLst>
                            <p:childTnLst>
                              <p:par>
                                <p:cTn id="49" presetID="22" presetClass="entr" presetSubtype="1" fill="hold" nodeType="after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wipe(up)">
                                      <p:cBhvr>
                                        <p:cTn id="51" dur="500"/>
                                        <p:tgtEl>
                                          <p:spTgt spid="38"/>
                                        </p:tgtEl>
                                      </p:cBhvr>
                                    </p:animEffect>
                                  </p:childTnLst>
                                </p:cTn>
                              </p:par>
                            </p:childTnLst>
                          </p:cTn>
                        </p:par>
                        <p:par>
                          <p:cTn id="52" fill="hold">
                            <p:stCondLst>
                              <p:cond delay="5000"/>
                            </p:stCondLst>
                            <p:childTnLst>
                              <p:par>
                                <p:cTn id="53" presetID="47" presetClass="entr" presetSubtype="0" fill="hold" nodeType="afterEffect">
                                  <p:stCondLst>
                                    <p:cond delay="0"/>
                                  </p:stCondLst>
                                  <p:childTnLst>
                                    <p:set>
                                      <p:cBhvr>
                                        <p:cTn id="54" dur="1" fill="hold">
                                          <p:stCondLst>
                                            <p:cond delay="0"/>
                                          </p:stCondLst>
                                        </p:cTn>
                                        <p:tgtEl>
                                          <p:spTgt spid="55"/>
                                        </p:tgtEl>
                                        <p:attrNameLst>
                                          <p:attrName>style.visibility</p:attrName>
                                        </p:attrNameLst>
                                      </p:cBhvr>
                                      <p:to>
                                        <p:strVal val="visible"/>
                                      </p:to>
                                    </p:set>
                                    <p:animEffect transition="in" filter="fade">
                                      <p:cBhvr>
                                        <p:cTn id="55" dur="500"/>
                                        <p:tgtEl>
                                          <p:spTgt spid="55"/>
                                        </p:tgtEl>
                                      </p:cBhvr>
                                    </p:animEffect>
                                    <p:anim calcmode="lin" valueType="num">
                                      <p:cBhvr>
                                        <p:cTn id="56" dur="500" fill="hold"/>
                                        <p:tgtEl>
                                          <p:spTgt spid="55"/>
                                        </p:tgtEl>
                                        <p:attrNameLst>
                                          <p:attrName>ppt_x</p:attrName>
                                        </p:attrNameLst>
                                      </p:cBhvr>
                                      <p:tavLst>
                                        <p:tav tm="0">
                                          <p:val>
                                            <p:strVal val="#ppt_x"/>
                                          </p:val>
                                        </p:tav>
                                        <p:tav tm="100000">
                                          <p:val>
                                            <p:strVal val="#ppt_x"/>
                                          </p:val>
                                        </p:tav>
                                      </p:tavLst>
                                    </p:anim>
                                    <p:anim calcmode="lin" valueType="num">
                                      <p:cBhvr>
                                        <p:cTn id="57" dur="500" fill="hold"/>
                                        <p:tgtEl>
                                          <p:spTgt spid="55"/>
                                        </p:tgtEl>
                                        <p:attrNameLst>
                                          <p:attrName>ppt_y</p:attrName>
                                        </p:attrNameLst>
                                      </p:cBhvr>
                                      <p:tavLst>
                                        <p:tav tm="0">
                                          <p:val>
                                            <p:strVal val="#ppt_y-.1"/>
                                          </p:val>
                                        </p:tav>
                                        <p:tav tm="100000">
                                          <p:val>
                                            <p:strVal val="#ppt_y"/>
                                          </p:val>
                                        </p:tav>
                                      </p:tavLst>
                                    </p:anim>
                                  </p:childTnLst>
                                </p:cTn>
                              </p:par>
                            </p:childTnLst>
                          </p:cTn>
                        </p:par>
                        <p:par>
                          <p:cTn id="58" fill="hold">
                            <p:stCondLst>
                              <p:cond delay="5500"/>
                            </p:stCondLst>
                            <p:childTnLst>
                              <p:par>
                                <p:cTn id="59" presetID="53" presetClass="entr" presetSubtype="16" fill="hold" nodeType="afterEffect">
                                  <p:stCondLst>
                                    <p:cond delay="0"/>
                                  </p:stCondLst>
                                  <p:childTnLst>
                                    <p:set>
                                      <p:cBhvr>
                                        <p:cTn id="60" dur="1" fill="hold">
                                          <p:stCondLst>
                                            <p:cond delay="0"/>
                                          </p:stCondLst>
                                        </p:cTn>
                                        <p:tgtEl>
                                          <p:spTgt spid="51"/>
                                        </p:tgtEl>
                                        <p:attrNameLst>
                                          <p:attrName>style.visibility</p:attrName>
                                        </p:attrNameLst>
                                      </p:cBhvr>
                                      <p:to>
                                        <p:strVal val="visible"/>
                                      </p:to>
                                    </p:set>
                                    <p:anim calcmode="lin" valueType="num">
                                      <p:cBhvr>
                                        <p:cTn id="61" dur="500" fill="hold"/>
                                        <p:tgtEl>
                                          <p:spTgt spid="51"/>
                                        </p:tgtEl>
                                        <p:attrNameLst>
                                          <p:attrName>ppt_w</p:attrName>
                                        </p:attrNameLst>
                                      </p:cBhvr>
                                      <p:tavLst>
                                        <p:tav tm="0">
                                          <p:val>
                                            <p:fltVal val="0"/>
                                          </p:val>
                                        </p:tav>
                                        <p:tav tm="100000">
                                          <p:val>
                                            <p:strVal val="#ppt_w"/>
                                          </p:val>
                                        </p:tav>
                                      </p:tavLst>
                                    </p:anim>
                                    <p:anim calcmode="lin" valueType="num">
                                      <p:cBhvr>
                                        <p:cTn id="62" dur="500" fill="hold"/>
                                        <p:tgtEl>
                                          <p:spTgt spid="51"/>
                                        </p:tgtEl>
                                        <p:attrNameLst>
                                          <p:attrName>ppt_h</p:attrName>
                                        </p:attrNameLst>
                                      </p:cBhvr>
                                      <p:tavLst>
                                        <p:tav tm="0">
                                          <p:val>
                                            <p:fltVal val="0"/>
                                          </p:val>
                                        </p:tav>
                                        <p:tav tm="100000">
                                          <p:val>
                                            <p:strVal val="#ppt_h"/>
                                          </p:val>
                                        </p:tav>
                                      </p:tavLst>
                                    </p:anim>
                                    <p:animEffect transition="in" filter="fade">
                                      <p:cBhvr>
                                        <p:cTn id="63" dur="500"/>
                                        <p:tgtEl>
                                          <p:spTgt spid="51"/>
                                        </p:tgtEl>
                                      </p:cBhvr>
                                    </p:animEffect>
                                  </p:childTnLst>
                                </p:cTn>
                              </p:par>
                            </p:childTnLst>
                          </p:cTn>
                        </p:par>
                        <p:par>
                          <p:cTn id="64" fill="hold">
                            <p:stCondLst>
                              <p:cond delay="6000"/>
                            </p:stCondLst>
                            <p:childTnLst>
                              <p:par>
                                <p:cTn id="65" presetID="22" presetClass="entr" presetSubtype="1" fill="hold" nodeType="afterEffect">
                                  <p:stCondLst>
                                    <p:cond delay="0"/>
                                  </p:stCondLst>
                                  <p:childTnLst>
                                    <p:set>
                                      <p:cBhvr>
                                        <p:cTn id="66" dur="1" fill="hold">
                                          <p:stCondLst>
                                            <p:cond delay="0"/>
                                          </p:stCondLst>
                                        </p:cTn>
                                        <p:tgtEl>
                                          <p:spTgt spid="59"/>
                                        </p:tgtEl>
                                        <p:attrNameLst>
                                          <p:attrName>style.visibility</p:attrName>
                                        </p:attrNameLst>
                                      </p:cBhvr>
                                      <p:to>
                                        <p:strVal val="visible"/>
                                      </p:to>
                                    </p:set>
                                    <p:animEffect transition="in" filter="wipe(up)">
                                      <p:cBhvr>
                                        <p:cTn id="67" dur="500"/>
                                        <p:tgtEl>
                                          <p:spTgt spid="59"/>
                                        </p:tgtEl>
                                      </p:cBhvr>
                                    </p:animEffect>
                                  </p:childTnLst>
                                </p:cTn>
                              </p:par>
                            </p:childTnLst>
                          </p:cTn>
                        </p:par>
                        <p:par>
                          <p:cTn id="68" fill="hold">
                            <p:stCondLst>
                              <p:cond delay="6500"/>
                            </p:stCondLst>
                            <p:childTnLst>
                              <p:par>
                                <p:cTn id="69" presetID="47" presetClass="entr" presetSubtype="0" fill="hold" nodeType="after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fade">
                                      <p:cBhvr>
                                        <p:cTn id="71" dur="500"/>
                                        <p:tgtEl>
                                          <p:spTgt spid="23"/>
                                        </p:tgtEl>
                                      </p:cBhvr>
                                    </p:animEffect>
                                    <p:anim calcmode="lin" valueType="num">
                                      <p:cBhvr>
                                        <p:cTn id="72" dur="500" fill="hold"/>
                                        <p:tgtEl>
                                          <p:spTgt spid="23"/>
                                        </p:tgtEl>
                                        <p:attrNameLst>
                                          <p:attrName>ppt_x</p:attrName>
                                        </p:attrNameLst>
                                      </p:cBhvr>
                                      <p:tavLst>
                                        <p:tav tm="0">
                                          <p:val>
                                            <p:strVal val="#ppt_x"/>
                                          </p:val>
                                        </p:tav>
                                        <p:tav tm="100000">
                                          <p:val>
                                            <p:strVal val="#ppt_x"/>
                                          </p:val>
                                        </p:tav>
                                      </p:tavLst>
                                    </p:anim>
                                    <p:anim calcmode="lin" valueType="num">
                                      <p:cBhvr>
                                        <p:cTn id="73" dur="500" fill="hold"/>
                                        <p:tgtEl>
                                          <p:spTgt spid="23"/>
                                        </p:tgtEl>
                                        <p:attrNameLst>
                                          <p:attrName>ppt_y</p:attrName>
                                        </p:attrNameLst>
                                      </p:cBhvr>
                                      <p:tavLst>
                                        <p:tav tm="0">
                                          <p:val>
                                            <p:strVal val="#ppt_y-.1"/>
                                          </p:val>
                                        </p:tav>
                                        <p:tav tm="100000">
                                          <p:val>
                                            <p:strVal val="#ppt_y"/>
                                          </p:val>
                                        </p:tav>
                                      </p:tavLst>
                                    </p:anim>
                                  </p:childTnLst>
                                </p:cTn>
                              </p:par>
                            </p:childTnLst>
                          </p:cTn>
                        </p:par>
                        <p:par>
                          <p:cTn id="74" fill="hold">
                            <p:stCondLst>
                              <p:cond delay="7000"/>
                            </p:stCondLst>
                            <p:childTnLst>
                              <p:par>
                                <p:cTn id="75" presetID="53" presetClass="entr" presetSubtype="16" fill="hold" nodeType="afterEffect">
                                  <p:stCondLst>
                                    <p:cond delay="0"/>
                                  </p:stCondLst>
                                  <p:childTnLst>
                                    <p:set>
                                      <p:cBhvr>
                                        <p:cTn id="76" dur="1" fill="hold">
                                          <p:stCondLst>
                                            <p:cond delay="0"/>
                                          </p:stCondLst>
                                        </p:cTn>
                                        <p:tgtEl>
                                          <p:spTgt spid="19"/>
                                        </p:tgtEl>
                                        <p:attrNameLst>
                                          <p:attrName>style.visibility</p:attrName>
                                        </p:attrNameLst>
                                      </p:cBhvr>
                                      <p:to>
                                        <p:strVal val="visible"/>
                                      </p:to>
                                    </p:set>
                                    <p:anim calcmode="lin" valueType="num">
                                      <p:cBhvr>
                                        <p:cTn id="77" dur="500" fill="hold"/>
                                        <p:tgtEl>
                                          <p:spTgt spid="19"/>
                                        </p:tgtEl>
                                        <p:attrNameLst>
                                          <p:attrName>ppt_w</p:attrName>
                                        </p:attrNameLst>
                                      </p:cBhvr>
                                      <p:tavLst>
                                        <p:tav tm="0">
                                          <p:val>
                                            <p:fltVal val="0"/>
                                          </p:val>
                                        </p:tav>
                                        <p:tav tm="100000">
                                          <p:val>
                                            <p:strVal val="#ppt_w"/>
                                          </p:val>
                                        </p:tav>
                                      </p:tavLst>
                                    </p:anim>
                                    <p:anim calcmode="lin" valueType="num">
                                      <p:cBhvr>
                                        <p:cTn id="78" dur="500" fill="hold"/>
                                        <p:tgtEl>
                                          <p:spTgt spid="19"/>
                                        </p:tgtEl>
                                        <p:attrNameLst>
                                          <p:attrName>ppt_h</p:attrName>
                                        </p:attrNameLst>
                                      </p:cBhvr>
                                      <p:tavLst>
                                        <p:tav tm="0">
                                          <p:val>
                                            <p:fltVal val="0"/>
                                          </p:val>
                                        </p:tav>
                                        <p:tav tm="100000">
                                          <p:val>
                                            <p:strVal val="#ppt_h"/>
                                          </p:val>
                                        </p:tav>
                                      </p:tavLst>
                                    </p:anim>
                                    <p:animEffect transition="in" filter="fade">
                                      <p:cBhvr>
                                        <p:cTn id="79" dur="500"/>
                                        <p:tgtEl>
                                          <p:spTgt spid="19"/>
                                        </p:tgtEl>
                                      </p:cBhvr>
                                    </p:animEffect>
                                  </p:childTnLst>
                                </p:cTn>
                              </p:par>
                            </p:childTnLst>
                          </p:cTn>
                        </p:par>
                        <p:par>
                          <p:cTn id="80" fill="hold">
                            <p:stCondLst>
                              <p:cond delay="7500"/>
                            </p:stCondLst>
                            <p:childTnLst>
                              <p:par>
                                <p:cTn id="81" presetID="22" presetClass="entr" presetSubtype="1" fill="hold" nodeType="afterEffect">
                                  <p:stCondLst>
                                    <p:cond delay="0"/>
                                  </p:stCondLst>
                                  <p:childTnLst>
                                    <p:set>
                                      <p:cBhvr>
                                        <p:cTn id="82" dur="1" fill="hold">
                                          <p:stCondLst>
                                            <p:cond delay="0"/>
                                          </p:stCondLst>
                                        </p:cTn>
                                        <p:tgtEl>
                                          <p:spTgt spid="41"/>
                                        </p:tgtEl>
                                        <p:attrNameLst>
                                          <p:attrName>style.visibility</p:attrName>
                                        </p:attrNameLst>
                                      </p:cBhvr>
                                      <p:to>
                                        <p:strVal val="visible"/>
                                      </p:to>
                                    </p:set>
                                    <p:animEffect transition="in" filter="wipe(up)">
                                      <p:cBhvr>
                                        <p:cTn id="83" dur="500"/>
                                        <p:tgtEl>
                                          <p:spTgt spid="41"/>
                                        </p:tgtEl>
                                      </p:cBhvr>
                                    </p:animEffect>
                                  </p:childTnLst>
                                </p:cTn>
                              </p:par>
                            </p:childTnLst>
                          </p:cTn>
                        </p:par>
                        <p:par>
                          <p:cTn id="84" fill="hold">
                            <p:stCondLst>
                              <p:cond delay="8000"/>
                            </p:stCondLst>
                            <p:childTnLst>
                              <p:par>
                                <p:cTn id="85" presetID="47" presetClass="entr" presetSubtype="0" fill="hold" nodeType="afterEffect">
                                  <p:stCondLst>
                                    <p:cond delay="0"/>
                                  </p:stCondLst>
                                  <p:childTnLst>
                                    <p:set>
                                      <p:cBhvr>
                                        <p:cTn id="86" dur="1" fill="hold">
                                          <p:stCondLst>
                                            <p:cond delay="0"/>
                                          </p:stCondLst>
                                        </p:cTn>
                                        <p:tgtEl>
                                          <p:spTgt spid="31"/>
                                        </p:tgtEl>
                                        <p:attrNameLst>
                                          <p:attrName>style.visibility</p:attrName>
                                        </p:attrNameLst>
                                      </p:cBhvr>
                                      <p:to>
                                        <p:strVal val="visible"/>
                                      </p:to>
                                    </p:set>
                                    <p:animEffect transition="in" filter="fade">
                                      <p:cBhvr>
                                        <p:cTn id="87" dur="500"/>
                                        <p:tgtEl>
                                          <p:spTgt spid="31"/>
                                        </p:tgtEl>
                                      </p:cBhvr>
                                    </p:animEffect>
                                    <p:anim calcmode="lin" valueType="num">
                                      <p:cBhvr>
                                        <p:cTn id="88" dur="500" fill="hold"/>
                                        <p:tgtEl>
                                          <p:spTgt spid="31"/>
                                        </p:tgtEl>
                                        <p:attrNameLst>
                                          <p:attrName>ppt_x</p:attrName>
                                        </p:attrNameLst>
                                      </p:cBhvr>
                                      <p:tavLst>
                                        <p:tav tm="0">
                                          <p:val>
                                            <p:strVal val="#ppt_x"/>
                                          </p:val>
                                        </p:tav>
                                        <p:tav tm="100000">
                                          <p:val>
                                            <p:strVal val="#ppt_x"/>
                                          </p:val>
                                        </p:tav>
                                      </p:tavLst>
                                    </p:anim>
                                    <p:anim calcmode="lin" valueType="num">
                                      <p:cBhvr>
                                        <p:cTn id="89" dur="500" fill="hold"/>
                                        <p:tgtEl>
                                          <p:spTgt spid="31"/>
                                        </p:tgtEl>
                                        <p:attrNameLst>
                                          <p:attrName>ppt_y</p:attrName>
                                        </p:attrNameLst>
                                      </p:cBhvr>
                                      <p:tavLst>
                                        <p:tav tm="0">
                                          <p:val>
                                            <p:strVal val="#ppt_y-.1"/>
                                          </p:val>
                                        </p:tav>
                                        <p:tav tm="100000">
                                          <p:val>
                                            <p:strVal val="#ppt_y"/>
                                          </p:val>
                                        </p:tav>
                                      </p:tavLst>
                                    </p:anim>
                                  </p:childTnLst>
                                </p:cTn>
                              </p:par>
                            </p:childTnLst>
                          </p:cTn>
                        </p:par>
                        <p:par>
                          <p:cTn id="90" fill="hold">
                            <p:stCondLst>
                              <p:cond delay="8500"/>
                            </p:stCondLst>
                            <p:childTnLst>
                              <p:par>
                                <p:cTn id="91" presetID="53" presetClass="entr" presetSubtype="16" fill="hold" nodeType="afterEffect">
                                  <p:stCondLst>
                                    <p:cond delay="0"/>
                                  </p:stCondLst>
                                  <p:childTnLst>
                                    <p:set>
                                      <p:cBhvr>
                                        <p:cTn id="92" dur="1" fill="hold">
                                          <p:stCondLst>
                                            <p:cond delay="0"/>
                                          </p:stCondLst>
                                        </p:cTn>
                                        <p:tgtEl>
                                          <p:spTgt spid="27"/>
                                        </p:tgtEl>
                                        <p:attrNameLst>
                                          <p:attrName>style.visibility</p:attrName>
                                        </p:attrNameLst>
                                      </p:cBhvr>
                                      <p:to>
                                        <p:strVal val="visible"/>
                                      </p:to>
                                    </p:set>
                                    <p:anim calcmode="lin" valueType="num">
                                      <p:cBhvr>
                                        <p:cTn id="93" dur="500" fill="hold"/>
                                        <p:tgtEl>
                                          <p:spTgt spid="27"/>
                                        </p:tgtEl>
                                        <p:attrNameLst>
                                          <p:attrName>ppt_w</p:attrName>
                                        </p:attrNameLst>
                                      </p:cBhvr>
                                      <p:tavLst>
                                        <p:tav tm="0">
                                          <p:val>
                                            <p:fltVal val="0"/>
                                          </p:val>
                                        </p:tav>
                                        <p:tav tm="100000">
                                          <p:val>
                                            <p:strVal val="#ppt_w"/>
                                          </p:val>
                                        </p:tav>
                                      </p:tavLst>
                                    </p:anim>
                                    <p:anim calcmode="lin" valueType="num">
                                      <p:cBhvr>
                                        <p:cTn id="94" dur="500" fill="hold"/>
                                        <p:tgtEl>
                                          <p:spTgt spid="27"/>
                                        </p:tgtEl>
                                        <p:attrNameLst>
                                          <p:attrName>ppt_h</p:attrName>
                                        </p:attrNameLst>
                                      </p:cBhvr>
                                      <p:tavLst>
                                        <p:tav tm="0">
                                          <p:val>
                                            <p:fltVal val="0"/>
                                          </p:val>
                                        </p:tav>
                                        <p:tav tm="100000">
                                          <p:val>
                                            <p:strVal val="#ppt_h"/>
                                          </p:val>
                                        </p:tav>
                                      </p:tavLst>
                                    </p:anim>
                                    <p:animEffect transition="in" filter="fade">
                                      <p:cBhvr>
                                        <p:cTn id="95" dur="500"/>
                                        <p:tgtEl>
                                          <p:spTgt spid="27"/>
                                        </p:tgtEl>
                                      </p:cBhvr>
                                    </p:animEffect>
                                  </p:childTnLst>
                                </p:cTn>
                              </p:par>
                            </p:childTnLst>
                          </p:cTn>
                        </p:par>
                        <p:par>
                          <p:cTn id="96" fill="hold">
                            <p:stCondLst>
                              <p:cond delay="9000"/>
                            </p:stCondLst>
                            <p:childTnLst>
                              <p:par>
                                <p:cTn id="97" presetID="22" presetClass="entr" presetSubtype="1" fill="hold" nodeType="afterEffect">
                                  <p:stCondLst>
                                    <p:cond delay="0"/>
                                  </p:stCondLst>
                                  <p:childTnLst>
                                    <p:set>
                                      <p:cBhvr>
                                        <p:cTn id="98" dur="1" fill="hold">
                                          <p:stCondLst>
                                            <p:cond delay="0"/>
                                          </p:stCondLst>
                                        </p:cTn>
                                        <p:tgtEl>
                                          <p:spTgt spid="44"/>
                                        </p:tgtEl>
                                        <p:attrNameLst>
                                          <p:attrName>style.visibility</p:attrName>
                                        </p:attrNameLst>
                                      </p:cBhvr>
                                      <p:to>
                                        <p:strVal val="visible"/>
                                      </p:to>
                                    </p:set>
                                    <p:animEffect transition="in" filter="wipe(up)">
                                      <p:cBhvr>
                                        <p:cTn id="99"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hart 6"/>
          <p:cNvGraphicFramePr/>
          <p:nvPr/>
        </p:nvGraphicFramePr>
        <p:xfrm>
          <a:off x="1215938" y="2447847"/>
          <a:ext cx="4921103" cy="2261872"/>
        </p:xfrm>
        <a:graphic>
          <a:graphicData uri="http://schemas.openxmlformats.org/drawingml/2006/chart">
            <c:chart xmlns:c="http://schemas.openxmlformats.org/drawingml/2006/chart" xmlns:r="http://schemas.openxmlformats.org/officeDocument/2006/relationships" r:id="rId3"/>
          </a:graphicData>
        </a:graphic>
      </p:graphicFrame>
      <p:sp>
        <p:nvSpPr>
          <p:cNvPr id="10" name="Oval 9"/>
          <p:cNvSpPr/>
          <p:nvPr/>
        </p:nvSpPr>
        <p:spPr>
          <a:xfrm>
            <a:off x="7067754" y="3478675"/>
            <a:ext cx="499730" cy="49973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bg1">
                    <a:lumMod val="95000"/>
                  </a:schemeClr>
                </a:solidFill>
                <a:latin typeface="Impact" pitchFamily="34" charset="0"/>
                <a:ea typeface="微软雅黑" pitchFamily="34" charset="-122"/>
                <a:sym typeface="Arial" pitchFamily="34" charset="0"/>
              </a:rPr>
              <a:t>1</a:t>
            </a:r>
            <a:endParaRPr lang="en-US">
              <a:solidFill>
                <a:schemeClr val="bg1">
                  <a:lumMod val="95000"/>
                </a:schemeClr>
              </a:solidFill>
              <a:latin typeface="Impact" pitchFamily="34" charset="0"/>
              <a:ea typeface="微软雅黑" pitchFamily="34" charset="-122"/>
              <a:sym typeface="Arial" pitchFamily="34" charset="0"/>
            </a:endParaRPr>
          </a:p>
        </p:txBody>
      </p:sp>
      <p:sp>
        <p:nvSpPr>
          <p:cNvPr id="11" name="TextBox 10"/>
          <p:cNvSpPr txBox="1"/>
          <p:nvPr/>
        </p:nvSpPr>
        <p:spPr>
          <a:xfrm>
            <a:off x="7690555" y="3436153"/>
            <a:ext cx="3548945" cy="960120"/>
          </a:xfrm>
          <a:prstGeom prst="rect">
            <a:avLst/>
          </a:prstGeom>
          <a:noFill/>
        </p:spPr>
        <p:txBody>
          <a:bodyPr wrap="square" rtlCol="0">
            <a:spAutoFit/>
          </a:bodyPr>
          <a:lstStyle/>
          <a:p>
            <a:pPr>
              <a:lnSpc>
                <a:spcPct val="150000"/>
              </a:lnSpc>
            </a:pPr>
            <a:r>
              <a:rPr lang="zh-CN" altLang="en-US" sz="1600" b="1" dirty="0">
                <a:solidFill>
                  <a:srgbClr val="7F8C8D"/>
                </a:solidFill>
                <a:latin typeface="Arial" pitchFamily="34" charset="0"/>
                <a:ea typeface="微软雅黑" pitchFamily="34" charset="-122"/>
                <a:cs typeface="Open Sans" panose="020B0606030504020204" pitchFamily="34" charset="0"/>
                <a:sym typeface="Arial" pitchFamily="34" charset="0"/>
              </a:rPr>
              <a:t>添加</a:t>
            </a:r>
            <a:r>
              <a:rPr lang="zh-CN" altLang="en-US" sz="1600" b="1" dirty="0" smtClean="0">
                <a:solidFill>
                  <a:srgbClr val="7F8C8D"/>
                </a:solidFill>
                <a:latin typeface="Arial" pitchFamily="34" charset="0"/>
                <a:ea typeface="微软雅黑" pitchFamily="34" charset="-122"/>
                <a:cs typeface="Open Sans" panose="020B0606030504020204" pitchFamily="34" charset="0"/>
                <a:sym typeface="Arial" pitchFamily="34" charset="0"/>
              </a:rPr>
              <a:t>标题</a:t>
            </a:r>
            <a:endParaRPr lang="en-US" altLang="zh-CN" sz="1600" b="1" dirty="0" smtClean="0">
              <a:solidFill>
                <a:srgbClr val="7F8C8D"/>
              </a:solidFill>
              <a:latin typeface="Arial" pitchFamily="34" charset="0"/>
              <a:ea typeface="微软雅黑" pitchFamily="34" charset="-122"/>
              <a:cs typeface="Open Sans" panose="020B0606030504020204" pitchFamily="34" charset="0"/>
              <a:sym typeface="Arial" pitchFamily="34" charset="0"/>
            </a:endParaRPr>
          </a:p>
          <a:p>
            <a:pPr>
              <a:lnSpc>
                <a:spcPct val="150000"/>
              </a:lnSpc>
            </a:pPr>
            <a:r>
              <a:rPr lang="zh-CN" altLang="en-US" sz="1100" dirty="0" smtClean="0">
                <a:solidFill>
                  <a:schemeClr val="tx1">
                    <a:lumMod val="50000"/>
                    <a:lumOff val="50000"/>
                  </a:schemeClr>
                </a:solidFill>
                <a:latin typeface="Arial" pitchFamily="34" charset="0"/>
                <a:ea typeface="微软雅黑" pitchFamily="34" charset="-122"/>
                <a:cs typeface="Open Sans" panose="020B0606030504020204" pitchFamily="34" charset="0"/>
                <a:sym typeface="Arial" pitchFamily="34" charset="0"/>
              </a:rPr>
              <a:t>您的内容打在这里，或通过复制文本后在此选择粘贴，并选择只保留文字。</a:t>
            </a:r>
            <a:r>
              <a:rPr lang="en-US" sz="1100" dirty="0" smtClean="0">
                <a:solidFill>
                  <a:schemeClr val="tx1">
                    <a:lumMod val="50000"/>
                    <a:lumOff val="50000"/>
                  </a:schemeClr>
                </a:solidFill>
                <a:latin typeface="Arial" pitchFamily="34" charset="0"/>
                <a:ea typeface="微软雅黑" pitchFamily="34" charset="-122"/>
                <a:cs typeface="Open Sans" panose="020B0606030504020204" pitchFamily="34" charset="0"/>
                <a:sym typeface="Arial" pitchFamily="34" charset="0"/>
              </a:rPr>
              <a:t> </a:t>
            </a:r>
            <a:endParaRPr lang="en-US" sz="1100" dirty="0">
              <a:solidFill>
                <a:schemeClr val="tx1">
                  <a:lumMod val="50000"/>
                  <a:lumOff val="50000"/>
                </a:schemeClr>
              </a:solidFill>
              <a:latin typeface="Arial" pitchFamily="34" charset="0"/>
              <a:ea typeface="微软雅黑" pitchFamily="34" charset="-122"/>
              <a:cs typeface="Open Sans" panose="020B0606030504020204" pitchFamily="34" charset="0"/>
              <a:sym typeface="Arial" pitchFamily="34" charset="0"/>
            </a:endParaRPr>
          </a:p>
        </p:txBody>
      </p:sp>
      <p:sp>
        <p:nvSpPr>
          <p:cNvPr id="12" name="Oval 11"/>
          <p:cNvSpPr/>
          <p:nvPr/>
        </p:nvSpPr>
        <p:spPr>
          <a:xfrm>
            <a:off x="7067754" y="4545660"/>
            <a:ext cx="499730" cy="49973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Impact" pitchFamily="34" charset="0"/>
                <a:ea typeface="微软雅黑" pitchFamily="34" charset="-122"/>
                <a:sym typeface="Arial" pitchFamily="34" charset="0"/>
              </a:rPr>
              <a:t>2</a:t>
            </a:r>
          </a:p>
        </p:txBody>
      </p:sp>
      <p:sp>
        <p:nvSpPr>
          <p:cNvPr id="13" name="TextBox 12"/>
          <p:cNvSpPr txBox="1"/>
          <p:nvPr/>
        </p:nvSpPr>
        <p:spPr>
          <a:xfrm>
            <a:off x="7690555" y="4503138"/>
            <a:ext cx="3548945" cy="960120"/>
          </a:xfrm>
          <a:prstGeom prst="rect">
            <a:avLst/>
          </a:prstGeom>
          <a:noFill/>
        </p:spPr>
        <p:txBody>
          <a:bodyPr wrap="square" rtlCol="0">
            <a:spAutoFit/>
          </a:bodyPr>
          <a:lstStyle/>
          <a:p>
            <a:pPr>
              <a:lnSpc>
                <a:spcPct val="150000"/>
              </a:lnSpc>
            </a:pPr>
            <a:r>
              <a:rPr lang="zh-CN" altLang="en-US" sz="1600" b="1" dirty="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添加</a:t>
            </a:r>
            <a:r>
              <a:rPr lang="zh-CN" altLang="en-US" sz="1600" b="1" dirty="0" smtClean="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标题</a:t>
            </a:r>
            <a:endParaRPr lang="en-US" altLang="zh-CN" sz="1600" b="1" dirty="0" smtClean="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endParaRPr>
          </a:p>
          <a:p>
            <a:pPr>
              <a:lnSpc>
                <a:spcPct val="150000"/>
              </a:lnSpc>
            </a:pPr>
            <a:r>
              <a:rPr lang="zh-CN" altLang="en-US" sz="1100" dirty="0" smtClean="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您的内容打在这里，或通过复制文本后在此选择粘贴，并选择只保留文字。</a:t>
            </a:r>
            <a:r>
              <a:rPr lang="en-US" sz="1100" dirty="0" smtClean="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 </a:t>
            </a:r>
            <a:endParaRPr lang="en-US" sz="1100" dirty="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endParaRPr>
          </a:p>
        </p:txBody>
      </p:sp>
      <p:grpSp>
        <p:nvGrpSpPr>
          <p:cNvPr id="17" name="组合 16"/>
          <p:cNvGrpSpPr/>
          <p:nvPr/>
        </p:nvGrpSpPr>
        <p:grpSpPr>
          <a:xfrm>
            <a:off x="7049668" y="1773340"/>
            <a:ext cx="3357522" cy="1436825"/>
            <a:chOff x="1424212" y="2067007"/>
            <a:chExt cx="3357522" cy="1436825"/>
          </a:xfrm>
        </p:grpSpPr>
        <p:sp>
          <p:nvSpPr>
            <p:cNvPr id="18" name="TextBox 17"/>
            <p:cNvSpPr txBox="1"/>
            <p:nvPr/>
          </p:nvSpPr>
          <p:spPr>
            <a:xfrm>
              <a:off x="1424212" y="2067007"/>
              <a:ext cx="1723549" cy="461665"/>
            </a:xfrm>
            <a:prstGeom prst="rect">
              <a:avLst/>
            </a:prstGeom>
            <a:noFill/>
          </p:spPr>
          <p:txBody>
            <a:bodyPr wrap="none" rtlCol="0">
              <a:spAutoFit/>
            </a:bodyPr>
            <a:lstStyle/>
            <a:p>
              <a:r>
                <a:rPr lang="zh-CN" altLang="en-US" sz="2400" b="1" dirty="0" smtClean="0">
                  <a:solidFill>
                    <a:schemeClr val="tx1">
                      <a:lumMod val="65000"/>
                      <a:lumOff val="35000"/>
                    </a:schemeClr>
                  </a:solidFill>
                  <a:latin typeface="微软雅黑" pitchFamily="34" charset="-122"/>
                  <a:ea typeface="微软雅黑" pitchFamily="34" charset="-122"/>
                </a:rPr>
                <a:t>全年总额：</a:t>
              </a:r>
              <a:endParaRPr lang="zh-CN" altLang="en-US" sz="2400" b="1" dirty="0">
                <a:solidFill>
                  <a:schemeClr val="tx1">
                    <a:lumMod val="65000"/>
                    <a:lumOff val="35000"/>
                  </a:schemeClr>
                </a:solidFill>
                <a:latin typeface="微软雅黑" pitchFamily="34" charset="-122"/>
                <a:ea typeface="微软雅黑" pitchFamily="34" charset="-122"/>
              </a:endParaRPr>
            </a:p>
          </p:txBody>
        </p:sp>
        <p:sp>
          <p:nvSpPr>
            <p:cNvPr id="19" name="TextBox 18"/>
            <p:cNvSpPr txBox="1"/>
            <p:nvPr/>
          </p:nvSpPr>
          <p:spPr>
            <a:xfrm>
              <a:off x="1424212" y="2488169"/>
              <a:ext cx="3357522" cy="1015663"/>
            </a:xfrm>
            <a:prstGeom prst="rect">
              <a:avLst/>
            </a:prstGeom>
            <a:noFill/>
          </p:spPr>
          <p:txBody>
            <a:bodyPr wrap="none" rtlCol="0">
              <a:spAutoFit/>
            </a:bodyPr>
            <a:lstStyle/>
            <a:p>
              <a:r>
                <a:rPr lang="en-US" altLang="zh-CN" sz="6000" dirty="0" smtClean="0">
                  <a:solidFill>
                    <a:schemeClr val="tx1">
                      <a:lumMod val="65000"/>
                      <a:lumOff val="35000"/>
                    </a:schemeClr>
                  </a:solidFill>
                  <a:latin typeface="Impact" pitchFamily="34" charset="0"/>
                </a:rPr>
                <a:t>18,647,361</a:t>
              </a:r>
              <a:endParaRPr lang="zh-CN" altLang="en-US" sz="6000" dirty="0">
                <a:solidFill>
                  <a:schemeClr val="tx1">
                    <a:lumMod val="65000"/>
                    <a:lumOff val="35000"/>
                  </a:schemeClr>
                </a:solidFill>
                <a:latin typeface="Impact"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250" advTm="1500">
        <p14:flip dir="r"/>
      </p:transition>
    </mc:Choice>
    <mc:Fallback xmlns="">
      <p:transition spd="slow" advTm="15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heel(1)">
                                      <p:cBhvr>
                                        <p:cTn id="13" dur="1000"/>
                                        <p:tgtEl>
                                          <p:spTgt spid="10"/>
                                        </p:tgtEl>
                                      </p:cBhvr>
                                    </p:animEffect>
                                  </p:childTnLst>
                                </p:cTn>
                              </p:par>
                            </p:childTnLst>
                          </p:cTn>
                        </p:par>
                        <p:par>
                          <p:cTn id="14" fill="hold">
                            <p:stCondLst>
                              <p:cond delay="1500"/>
                            </p:stCondLst>
                            <p:childTnLst>
                              <p:par>
                                <p:cTn id="15" presetID="21" presetClass="entr" presetSubtype="1"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heel(1)">
                                      <p:cBhvr>
                                        <p:cTn id="17" dur="1000"/>
                                        <p:tgtEl>
                                          <p:spTgt spid="12"/>
                                        </p:tgtEl>
                                      </p:cBhvr>
                                    </p:animEffect>
                                  </p:childTnLst>
                                </p:cTn>
                              </p:par>
                            </p:childTnLst>
                          </p:cTn>
                        </p:par>
                        <p:par>
                          <p:cTn id="18" fill="hold">
                            <p:stCondLst>
                              <p:cond delay="2500"/>
                            </p:stCondLst>
                            <p:childTnLst>
                              <p:par>
                                <p:cTn id="19" presetID="1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p:tgtEl>
                                          <p:spTgt spid="11"/>
                                        </p:tgtEl>
                                        <p:attrNameLst>
                                          <p:attrName>ppt_x</p:attrName>
                                        </p:attrNameLst>
                                      </p:cBhvr>
                                      <p:tavLst>
                                        <p:tav tm="0">
                                          <p:val>
                                            <p:strVal val="#ppt_x-#ppt_w*1.125000"/>
                                          </p:val>
                                        </p:tav>
                                        <p:tav tm="100000">
                                          <p:val>
                                            <p:strVal val="#ppt_x"/>
                                          </p:val>
                                        </p:tav>
                                      </p:tavLst>
                                    </p:anim>
                                    <p:animEffect transition="in" filter="wipe(right)">
                                      <p:cBhvr>
                                        <p:cTn id="22" dur="500"/>
                                        <p:tgtEl>
                                          <p:spTgt spid="11"/>
                                        </p:tgtEl>
                                      </p:cBhvr>
                                    </p:animEffect>
                                  </p:childTnLst>
                                </p:cTn>
                              </p:par>
                            </p:childTnLst>
                          </p:cTn>
                        </p:par>
                        <p:par>
                          <p:cTn id="23" fill="hold">
                            <p:stCondLst>
                              <p:cond delay="3000"/>
                            </p:stCondLst>
                            <p:childTnLst>
                              <p:par>
                                <p:cTn id="24" presetID="12" presetClass="entr" presetSubtype="8"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p:tgtEl>
                                          <p:spTgt spid="13"/>
                                        </p:tgtEl>
                                        <p:attrNameLst>
                                          <p:attrName>ppt_x</p:attrName>
                                        </p:attrNameLst>
                                      </p:cBhvr>
                                      <p:tavLst>
                                        <p:tav tm="0">
                                          <p:val>
                                            <p:strVal val="#ppt_x-#ppt_w*1.125000"/>
                                          </p:val>
                                        </p:tav>
                                        <p:tav tm="100000">
                                          <p:val>
                                            <p:strVal val="#ppt_x"/>
                                          </p:val>
                                        </p:tav>
                                      </p:tavLst>
                                    </p:anim>
                                    <p:animEffect transition="in" filter="wipe(right)">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P spid="10" grpId="0" bldLvl="0" animBg="1"/>
      <p:bldP spid="11" grpId="0"/>
      <p:bldP spid="12" grpId="0" bldLvl="0" animBg="1"/>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652905" y="1975155"/>
            <a:ext cx="9629140" cy="3372117"/>
            <a:chOff x="3579" y="3546"/>
            <a:chExt cx="13388" cy="4688"/>
          </a:xfrm>
        </p:grpSpPr>
        <p:grpSp>
          <p:nvGrpSpPr>
            <p:cNvPr id="2" name="组合 1"/>
            <p:cNvGrpSpPr/>
            <p:nvPr/>
          </p:nvGrpSpPr>
          <p:grpSpPr>
            <a:xfrm>
              <a:off x="6598" y="3546"/>
              <a:ext cx="4688" cy="4688"/>
              <a:chOff x="4607442" y="1977656"/>
              <a:chExt cx="2977116" cy="2977116"/>
            </a:xfrm>
          </p:grpSpPr>
          <p:sp>
            <p:nvSpPr>
              <p:cNvPr id="8" name="Oval 7"/>
              <p:cNvSpPr/>
              <p:nvPr/>
            </p:nvSpPr>
            <p:spPr>
              <a:xfrm>
                <a:off x="4607442" y="1977656"/>
                <a:ext cx="2977116" cy="2977116"/>
              </a:xfrm>
              <a:prstGeom prst="ellipse">
                <a:avLst/>
              </a:prstGeom>
              <a:noFill/>
              <a:ln w="127000">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itchFamily="34" charset="0"/>
                  <a:ea typeface="微软雅黑" pitchFamily="34" charset="-122"/>
                  <a:sym typeface="Arial" pitchFamily="34" charset="0"/>
                </a:endParaRPr>
              </a:p>
            </p:txBody>
          </p:sp>
          <p:sp>
            <p:nvSpPr>
              <p:cNvPr id="9" name="Oval 8"/>
              <p:cNvSpPr/>
              <p:nvPr/>
            </p:nvSpPr>
            <p:spPr>
              <a:xfrm>
                <a:off x="4789968" y="2160182"/>
                <a:ext cx="2612065" cy="2612065"/>
              </a:xfrm>
              <a:prstGeom prst="ellipse">
                <a:avLst/>
              </a:prstGeom>
              <a:noFill/>
              <a:ln w="127000">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itchFamily="34" charset="0"/>
                  <a:ea typeface="微软雅黑" pitchFamily="34" charset="-122"/>
                  <a:sym typeface="Arial" pitchFamily="34" charset="0"/>
                </a:endParaRPr>
              </a:p>
            </p:txBody>
          </p:sp>
          <p:sp>
            <p:nvSpPr>
              <p:cNvPr id="10" name="Oval 9"/>
              <p:cNvSpPr/>
              <p:nvPr/>
            </p:nvSpPr>
            <p:spPr>
              <a:xfrm>
                <a:off x="4971288" y="2341502"/>
                <a:ext cx="2249424" cy="2249424"/>
              </a:xfrm>
              <a:prstGeom prst="ellipse">
                <a:avLst/>
              </a:prstGeom>
              <a:noFill/>
              <a:ln w="127000">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itchFamily="34" charset="0"/>
                  <a:ea typeface="微软雅黑" pitchFamily="34" charset="-122"/>
                  <a:sym typeface="Arial" pitchFamily="34" charset="0"/>
                </a:endParaRPr>
              </a:p>
            </p:txBody>
          </p:sp>
          <p:sp>
            <p:nvSpPr>
              <p:cNvPr id="11" name="Oval 10"/>
              <p:cNvSpPr/>
              <p:nvPr/>
            </p:nvSpPr>
            <p:spPr>
              <a:xfrm>
                <a:off x="5154168" y="2524382"/>
                <a:ext cx="1883664" cy="1883664"/>
              </a:xfrm>
              <a:prstGeom prst="ellipse">
                <a:avLst/>
              </a:prstGeom>
              <a:noFill/>
              <a:ln w="127000" cap="rnd">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itchFamily="34" charset="0"/>
                  <a:ea typeface="微软雅黑" pitchFamily="34" charset="-122"/>
                  <a:sym typeface="Arial" pitchFamily="34" charset="0"/>
                </a:endParaRPr>
              </a:p>
            </p:txBody>
          </p:sp>
          <p:sp>
            <p:nvSpPr>
              <p:cNvPr id="12" name="Arc 11"/>
              <p:cNvSpPr/>
              <p:nvPr/>
            </p:nvSpPr>
            <p:spPr>
              <a:xfrm>
                <a:off x="4607442" y="1977656"/>
                <a:ext cx="2977116" cy="2977116"/>
              </a:xfrm>
              <a:prstGeom prst="arc">
                <a:avLst>
                  <a:gd name="adj1" fmla="val 16200000"/>
                  <a:gd name="adj2" fmla="val 21257035"/>
                </a:avLst>
              </a:prstGeom>
              <a:noFill/>
              <a:ln w="127000"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itchFamily="34" charset="0"/>
                  <a:ea typeface="微软雅黑" pitchFamily="34" charset="-122"/>
                  <a:sym typeface="Arial" pitchFamily="34" charset="0"/>
                </a:endParaRPr>
              </a:p>
            </p:txBody>
          </p:sp>
          <p:sp>
            <p:nvSpPr>
              <p:cNvPr id="13" name="Arc 12"/>
              <p:cNvSpPr/>
              <p:nvPr/>
            </p:nvSpPr>
            <p:spPr>
              <a:xfrm>
                <a:off x="4789968" y="2160181"/>
                <a:ext cx="2612065" cy="2612065"/>
              </a:xfrm>
              <a:prstGeom prst="arc">
                <a:avLst>
                  <a:gd name="adj1" fmla="val 16200000"/>
                  <a:gd name="adj2" fmla="val 2624571"/>
                </a:avLst>
              </a:prstGeom>
              <a:noFill/>
              <a:ln w="127000" cap="rnd">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itchFamily="34" charset="0"/>
                  <a:ea typeface="微软雅黑" pitchFamily="34" charset="-122"/>
                  <a:sym typeface="Arial" pitchFamily="34" charset="0"/>
                </a:endParaRPr>
              </a:p>
            </p:txBody>
          </p:sp>
          <p:sp>
            <p:nvSpPr>
              <p:cNvPr id="14" name="Arc 13"/>
              <p:cNvSpPr/>
              <p:nvPr/>
            </p:nvSpPr>
            <p:spPr>
              <a:xfrm>
                <a:off x="4971288" y="2341502"/>
                <a:ext cx="2249424" cy="2249424"/>
              </a:xfrm>
              <a:prstGeom prst="arc">
                <a:avLst>
                  <a:gd name="adj1" fmla="val 16200000"/>
                  <a:gd name="adj2" fmla="val 8081276"/>
                </a:avLst>
              </a:prstGeom>
              <a:noFill/>
              <a:ln w="127000"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itchFamily="34" charset="0"/>
                  <a:ea typeface="微软雅黑" pitchFamily="34" charset="-122"/>
                  <a:sym typeface="Arial" pitchFamily="34" charset="0"/>
                </a:endParaRPr>
              </a:p>
            </p:txBody>
          </p:sp>
          <p:sp>
            <p:nvSpPr>
              <p:cNvPr id="15" name="Arc 14"/>
              <p:cNvSpPr/>
              <p:nvPr/>
            </p:nvSpPr>
            <p:spPr>
              <a:xfrm>
                <a:off x="5154168" y="2524382"/>
                <a:ext cx="1883664" cy="1883664"/>
              </a:xfrm>
              <a:prstGeom prst="arc">
                <a:avLst>
                  <a:gd name="adj1" fmla="val 16200000"/>
                  <a:gd name="adj2" fmla="val 12374596"/>
                </a:avLst>
              </a:prstGeom>
              <a:noFill/>
              <a:ln w="127000" cap="rnd">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itchFamily="34" charset="0"/>
                  <a:ea typeface="微软雅黑" pitchFamily="34" charset="-122"/>
                  <a:sym typeface="Arial" pitchFamily="34" charset="0"/>
                </a:endParaRPr>
              </a:p>
            </p:txBody>
          </p:sp>
        </p:grpSp>
        <p:sp>
          <p:nvSpPr>
            <p:cNvPr id="16" name="TextBox 15"/>
            <p:cNvSpPr txBox="1"/>
            <p:nvPr/>
          </p:nvSpPr>
          <p:spPr>
            <a:xfrm>
              <a:off x="7763" y="5298"/>
              <a:ext cx="2399" cy="1180"/>
            </a:xfrm>
            <a:prstGeom prst="rect">
              <a:avLst/>
            </a:prstGeom>
            <a:noFill/>
          </p:spPr>
          <p:txBody>
            <a:bodyPr wrap="square" rtlCol="0">
              <a:spAutoFit/>
            </a:bodyPr>
            <a:lstStyle/>
            <a:p>
              <a:r>
                <a:rPr lang="zh-CN" altLang="en-US" sz="2400" b="1" dirty="0">
                  <a:solidFill>
                    <a:schemeClr val="tx1">
                      <a:lumMod val="65000"/>
                      <a:lumOff val="35000"/>
                    </a:schemeClr>
                  </a:solidFill>
                  <a:latin typeface="微软雅黑" pitchFamily="34" charset="-122"/>
                  <a:ea typeface="微软雅黑" pitchFamily="34" charset="-122"/>
                </a:rPr>
                <a:t>合作共赢  </a:t>
              </a:r>
              <a:endParaRPr lang="en-US" altLang="zh-CN" sz="2400" b="1" dirty="0">
                <a:solidFill>
                  <a:schemeClr val="tx1">
                    <a:lumMod val="65000"/>
                    <a:lumOff val="35000"/>
                  </a:schemeClr>
                </a:solidFill>
                <a:latin typeface="微软雅黑" pitchFamily="34" charset="-122"/>
                <a:ea typeface="微软雅黑" pitchFamily="34" charset="-122"/>
              </a:endParaRPr>
            </a:p>
            <a:p>
              <a:pPr algn="r"/>
              <a:r>
                <a:rPr lang="zh-CN" altLang="en-US" sz="2400" b="1" dirty="0">
                  <a:solidFill>
                    <a:schemeClr val="tx1">
                      <a:lumMod val="65000"/>
                      <a:lumOff val="35000"/>
                    </a:schemeClr>
                  </a:solidFill>
                  <a:latin typeface="微软雅黑" pitchFamily="34" charset="-122"/>
                  <a:ea typeface="微软雅黑" pitchFamily="34" charset="-122"/>
                </a:rPr>
                <a:t>制胜未来</a:t>
              </a:r>
            </a:p>
          </p:txBody>
        </p:sp>
        <p:cxnSp>
          <p:nvCxnSpPr>
            <p:cNvPr id="29" name="Straight Connector 28"/>
            <p:cNvCxnSpPr/>
            <p:nvPr/>
          </p:nvCxnSpPr>
          <p:spPr>
            <a:xfrm>
              <a:off x="11286" y="5681"/>
              <a:ext cx="2016" cy="0"/>
            </a:xfrm>
            <a:prstGeom prst="line">
              <a:avLst/>
            </a:prstGeom>
            <a:ln>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10425" y="7374"/>
              <a:ext cx="2880" cy="0"/>
            </a:xfrm>
            <a:prstGeom prst="line">
              <a:avLst/>
            </a:prstGeom>
            <a:ln>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6611" y="7069"/>
              <a:ext cx="2016" cy="0"/>
            </a:xfrm>
            <a:prstGeom prst="line">
              <a:avLst/>
            </a:prstGeom>
            <a:ln>
              <a:solidFill>
                <a:srgbClr val="7F8C8D"/>
              </a:solidFill>
              <a:prstDash val="dash"/>
              <a:headEnd type="oval"/>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6598" y="5236"/>
              <a:ext cx="1008" cy="0"/>
            </a:xfrm>
            <a:prstGeom prst="line">
              <a:avLst/>
            </a:prstGeom>
            <a:ln>
              <a:solidFill>
                <a:srgbClr val="7F8C8D"/>
              </a:solidFill>
              <a:prstDash val="dash"/>
              <a:headEnd type="oval"/>
              <a:tailEnd type="none"/>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13455" y="5413"/>
              <a:ext cx="3512" cy="1207"/>
            </a:xfrm>
            <a:prstGeom prst="rect">
              <a:avLst/>
            </a:prstGeom>
            <a:noFill/>
          </p:spPr>
          <p:txBody>
            <a:bodyPr wrap="squar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企业宗旨</a:t>
              </a:r>
            </a:p>
            <a:p>
              <a:pPr>
                <a:lnSpc>
                  <a:spcPct val="150000"/>
                </a:lnSpc>
              </a:pPr>
              <a:r>
                <a:rPr lang="zh-CN" altLang="en-US" sz="1200" dirty="0">
                  <a:solidFill>
                    <a:schemeClr val="tx1">
                      <a:lumMod val="65000"/>
                      <a:lumOff val="35000"/>
                    </a:schemeClr>
                  </a:solidFill>
                  <a:latin typeface="微软雅黑" pitchFamily="34" charset="-122"/>
                  <a:ea typeface="微软雅黑" pitchFamily="34" charset="-122"/>
                </a:rPr>
                <a:t>发展员工 成就客户</a:t>
              </a:r>
              <a:endParaRPr lang="en-US" altLang="zh-CN" sz="1200" dirty="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200" dirty="0">
                  <a:solidFill>
                    <a:schemeClr val="tx1">
                      <a:lumMod val="65000"/>
                      <a:lumOff val="35000"/>
                    </a:schemeClr>
                  </a:solidFill>
                  <a:latin typeface="微软雅黑" pitchFamily="34" charset="-122"/>
                  <a:ea typeface="微软雅黑" pitchFamily="34" charset="-122"/>
                </a:rPr>
                <a:t>回报股东 强大国家</a:t>
              </a:r>
            </a:p>
          </p:txBody>
        </p:sp>
        <p:sp>
          <p:nvSpPr>
            <p:cNvPr id="34" name="TextBox 33"/>
            <p:cNvSpPr txBox="1"/>
            <p:nvPr/>
          </p:nvSpPr>
          <p:spPr>
            <a:xfrm>
              <a:off x="13455" y="7128"/>
              <a:ext cx="3512" cy="825"/>
            </a:xfrm>
            <a:prstGeom prst="rect">
              <a:avLst/>
            </a:prstGeom>
            <a:noFill/>
          </p:spPr>
          <p:txBody>
            <a:bodyPr wrap="squar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经营理念</a:t>
              </a:r>
            </a:p>
            <a:p>
              <a:pPr>
                <a:lnSpc>
                  <a:spcPct val="150000"/>
                </a:lnSpc>
              </a:pPr>
              <a:r>
                <a:rPr lang="zh-CN" altLang="en-US" sz="1200" dirty="0">
                  <a:solidFill>
                    <a:schemeClr val="tx1">
                      <a:lumMod val="65000"/>
                      <a:lumOff val="35000"/>
                    </a:schemeClr>
                  </a:solidFill>
                  <a:latin typeface="微软雅黑" pitchFamily="34" charset="-122"/>
                  <a:ea typeface="微软雅黑" pitchFamily="34" charset="-122"/>
                </a:rPr>
                <a:t>诚信  敬业  责任  创新</a:t>
              </a:r>
            </a:p>
          </p:txBody>
        </p:sp>
        <p:sp>
          <p:nvSpPr>
            <p:cNvPr id="35" name="TextBox 34"/>
            <p:cNvSpPr txBox="1"/>
            <p:nvPr/>
          </p:nvSpPr>
          <p:spPr>
            <a:xfrm>
              <a:off x="3579" y="5008"/>
              <a:ext cx="3512" cy="1207"/>
            </a:xfrm>
            <a:prstGeom prst="rect">
              <a:avLst/>
            </a:prstGeom>
            <a:noFill/>
          </p:spPr>
          <p:txBody>
            <a:bodyPr wrap="squar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企业使命</a:t>
              </a:r>
            </a:p>
            <a:p>
              <a:pPr>
                <a:lnSpc>
                  <a:spcPct val="150000"/>
                </a:lnSpc>
              </a:pPr>
              <a:r>
                <a:rPr lang="zh-CN" altLang="en-US" sz="1200" dirty="0">
                  <a:solidFill>
                    <a:schemeClr val="tx1">
                      <a:lumMod val="65000"/>
                      <a:lumOff val="35000"/>
                    </a:schemeClr>
                  </a:solidFill>
                  <a:latin typeface="微软雅黑" pitchFamily="34" charset="-122"/>
                  <a:ea typeface="微软雅黑" pitchFamily="34" charset="-122"/>
                </a:rPr>
                <a:t>无论一小步还是一大步都要带动人类的进步。</a:t>
              </a:r>
            </a:p>
          </p:txBody>
        </p:sp>
        <p:sp>
          <p:nvSpPr>
            <p:cNvPr id="36" name="TextBox 35"/>
            <p:cNvSpPr txBox="1"/>
            <p:nvPr/>
          </p:nvSpPr>
          <p:spPr>
            <a:xfrm>
              <a:off x="3579" y="6852"/>
              <a:ext cx="3512" cy="825"/>
            </a:xfrm>
            <a:prstGeom prst="rect">
              <a:avLst/>
            </a:prstGeom>
            <a:noFill/>
          </p:spPr>
          <p:txBody>
            <a:bodyPr wrap="squar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核心价值</a:t>
              </a:r>
            </a:p>
            <a:p>
              <a:pPr>
                <a:lnSpc>
                  <a:spcPct val="150000"/>
                </a:lnSpc>
              </a:pPr>
              <a:r>
                <a:rPr lang="zh-CN" altLang="en-US" sz="1200" dirty="0">
                  <a:solidFill>
                    <a:schemeClr val="tx1">
                      <a:lumMod val="65000"/>
                      <a:lumOff val="35000"/>
                    </a:schemeClr>
                  </a:solidFill>
                  <a:latin typeface="微软雅黑" pitchFamily="34" charset="-122"/>
                  <a:ea typeface="微软雅黑" pitchFamily="34" charset="-122"/>
                </a:rPr>
                <a:t>合作共赢  务实创新</a:t>
              </a:r>
            </a:p>
          </p:txBody>
        </p:sp>
      </p:grpSp>
    </p:spTree>
  </p:cSld>
  <p:clrMapOvr>
    <a:masterClrMapping/>
  </p:clrMapOvr>
  <mc:AlternateContent xmlns:mc="http://schemas.openxmlformats.org/markup-compatibility/2006" xmlns:p14="http://schemas.microsoft.com/office/powerpoint/2010/main">
    <mc:Choice Requires="p14">
      <p:transition spd="slow" p14:dur="1400" advTm="1500">
        <p14:doors dir="vert"/>
      </p:transition>
    </mc:Choice>
    <mc:Fallback xmlns="">
      <p:transition spd="slow" advTm="1500">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Other_1"/>
          <p:cNvSpPr/>
          <p:nvPr>
            <p:custDataLst>
              <p:tags r:id="rId1"/>
            </p:custDataLst>
          </p:nvPr>
        </p:nvSpPr>
        <p:spPr>
          <a:xfrm rot="802987">
            <a:off x="7956894" y="2414990"/>
            <a:ext cx="929098" cy="839718"/>
          </a:xfrm>
          <a:custGeom>
            <a:avLst/>
            <a:gdLst/>
            <a:ahLst/>
            <a:cxnLst/>
            <a:rect l="l" t="t" r="r" b="b"/>
            <a:pathLst>
              <a:path w="1296144" h="1152128">
                <a:moveTo>
                  <a:pt x="0" y="0"/>
                </a:moveTo>
                <a:lnTo>
                  <a:pt x="33031" y="0"/>
                </a:lnTo>
                <a:cubicBezTo>
                  <a:pt x="213277" y="106503"/>
                  <a:pt x="423620" y="166911"/>
                  <a:pt x="648072" y="166911"/>
                </a:cubicBezTo>
                <a:cubicBezTo>
                  <a:pt x="872525" y="166911"/>
                  <a:pt x="1082868" y="106503"/>
                  <a:pt x="1263114" y="0"/>
                </a:cubicBezTo>
                <a:lnTo>
                  <a:pt x="1296144" y="0"/>
                </a:lnTo>
                <a:lnTo>
                  <a:pt x="1296144" y="1152128"/>
                </a:lnTo>
                <a:lnTo>
                  <a:pt x="1278997" y="1152128"/>
                </a:lnTo>
                <a:cubicBezTo>
                  <a:pt x="1095321" y="1039609"/>
                  <a:pt x="879175" y="975568"/>
                  <a:pt x="648072" y="975568"/>
                </a:cubicBezTo>
                <a:cubicBezTo>
                  <a:pt x="416969" y="975568"/>
                  <a:pt x="200824" y="1039609"/>
                  <a:pt x="17148" y="1152128"/>
                </a:cubicBezTo>
                <a:lnTo>
                  <a:pt x="0" y="1152128"/>
                </a:lnTo>
                <a:close/>
              </a:path>
            </a:pathLst>
          </a:custGeom>
          <a:solidFill>
            <a:schemeClr val="accent1"/>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normAutofit/>
          </a:bodyPr>
          <a:lstStyle/>
          <a:p>
            <a:pPr algn="ctr">
              <a:defRPr/>
            </a:pPr>
            <a:endParaRPr lang="en-US" sz="1350" kern="0">
              <a:solidFill>
                <a:schemeClr val="accent1"/>
              </a:solidFill>
              <a:latin typeface="Calibri"/>
            </a:endParaRPr>
          </a:p>
        </p:txBody>
      </p:sp>
      <p:sp>
        <p:nvSpPr>
          <p:cNvPr id="4" name="MH_Other_2"/>
          <p:cNvSpPr/>
          <p:nvPr>
            <p:custDataLst>
              <p:tags r:id="rId2"/>
            </p:custDataLst>
          </p:nvPr>
        </p:nvSpPr>
        <p:spPr>
          <a:xfrm rot="19734537">
            <a:off x="5714530" y="2811337"/>
            <a:ext cx="1002828" cy="839718"/>
          </a:xfrm>
          <a:custGeom>
            <a:avLst/>
            <a:gdLst/>
            <a:ahLst/>
            <a:cxnLst/>
            <a:rect l="l" t="t" r="r" b="b"/>
            <a:pathLst>
              <a:path w="1296144" h="1152128">
                <a:moveTo>
                  <a:pt x="0" y="0"/>
                </a:moveTo>
                <a:lnTo>
                  <a:pt x="33031" y="0"/>
                </a:lnTo>
                <a:cubicBezTo>
                  <a:pt x="213277" y="106503"/>
                  <a:pt x="423620" y="166911"/>
                  <a:pt x="648072" y="166911"/>
                </a:cubicBezTo>
                <a:cubicBezTo>
                  <a:pt x="872525" y="166911"/>
                  <a:pt x="1082868" y="106503"/>
                  <a:pt x="1263114" y="0"/>
                </a:cubicBezTo>
                <a:lnTo>
                  <a:pt x="1296144" y="0"/>
                </a:lnTo>
                <a:lnTo>
                  <a:pt x="1296144" y="1152128"/>
                </a:lnTo>
                <a:lnTo>
                  <a:pt x="1278997" y="1152128"/>
                </a:lnTo>
                <a:cubicBezTo>
                  <a:pt x="1095321" y="1039609"/>
                  <a:pt x="879175" y="975568"/>
                  <a:pt x="648072" y="975568"/>
                </a:cubicBezTo>
                <a:cubicBezTo>
                  <a:pt x="416969" y="975568"/>
                  <a:pt x="200824" y="1039609"/>
                  <a:pt x="17148" y="1152128"/>
                </a:cubicBezTo>
                <a:lnTo>
                  <a:pt x="0" y="1152128"/>
                </a:lnTo>
                <a:close/>
              </a:path>
            </a:pathLst>
          </a:custGeom>
          <a:solidFill>
            <a:schemeClr val="accent1"/>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normAutofit/>
          </a:bodyPr>
          <a:lstStyle/>
          <a:p>
            <a:pPr algn="ctr">
              <a:defRPr/>
            </a:pPr>
            <a:endParaRPr lang="en-US" sz="1350" kern="0">
              <a:solidFill>
                <a:schemeClr val="accent1"/>
              </a:solidFill>
              <a:latin typeface="Calibri"/>
            </a:endParaRPr>
          </a:p>
        </p:txBody>
      </p:sp>
      <p:sp>
        <p:nvSpPr>
          <p:cNvPr id="5" name="MH_Other_3"/>
          <p:cNvSpPr/>
          <p:nvPr>
            <p:custDataLst>
              <p:tags r:id="rId3"/>
            </p:custDataLst>
          </p:nvPr>
        </p:nvSpPr>
        <p:spPr>
          <a:xfrm rot="1574853">
            <a:off x="3190183" y="2817878"/>
            <a:ext cx="1292280" cy="839718"/>
          </a:xfrm>
          <a:custGeom>
            <a:avLst/>
            <a:gdLst/>
            <a:ahLst/>
            <a:cxnLst/>
            <a:rect l="l" t="t" r="r" b="b"/>
            <a:pathLst>
              <a:path w="1296144" h="1152128">
                <a:moveTo>
                  <a:pt x="0" y="0"/>
                </a:moveTo>
                <a:lnTo>
                  <a:pt x="33031" y="0"/>
                </a:lnTo>
                <a:cubicBezTo>
                  <a:pt x="213277" y="106503"/>
                  <a:pt x="423620" y="166911"/>
                  <a:pt x="648072" y="166911"/>
                </a:cubicBezTo>
                <a:cubicBezTo>
                  <a:pt x="872525" y="166911"/>
                  <a:pt x="1082868" y="106503"/>
                  <a:pt x="1263114" y="0"/>
                </a:cubicBezTo>
                <a:lnTo>
                  <a:pt x="1296144" y="0"/>
                </a:lnTo>
                <a:lnTo>
                  <a:pt x="1296144" y="1152128"/>
                </a:lnTo>
                <a:lnTo>
                  <a:pt x="1278997" y="1152128"/>
                </a:lnTo>
                <a:cubicBezTo>
                  <a:pt x="1095321" y="1039609"/>
                  <a:pt x="879175" y="975568"/>
                  <a:pt x="648072" y="975568"/>
                </a:cubicBezTo>
                <a:cubicBezTo>
                  <a:pt x="416969" y="975568"/>
                  <a:pt x="200824" y="1039609"/>
                  <a:pt x="17148" y="1152128"/>
                </a:cubicBezTo>
                <a:lnTo>
                  <a:pt x="0" y="1152128"/>
                </a:lnTo>
                <a:close/>
              </a:path>
            </a:pathLst>
          </a:custGeom>
          <a:solidFill>
            <a:schemeClr val="accent1"/>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normAutofit/>
          </a:bodyPr>
          <a:lstStyle/>
          <a:p>
            <a:pPr algn="ctr">
              <a:defRPr/>
            </a:pPr>
            <a:endParaRPr lang="en-US" sz="1350" kern="0">
              <a:solidFill>
                <a:schemeClr val="accent1"/>
              </a:solidFill>
              <a:latin typeface="Calibri"/>
            </a:endParaRPr>
          </a:p>
        </p:txBody>
      </p:sp>
      <p:grpSp>
        <p:nvGrpSpPr>
          <p:cNvPr id="6" name="组合 5"/>
          <p:cNvGrpSpPr/>
          <p:nvPr/>
        </p:nvGrpSpPr>
        <p:grpSpPr>
          <a:xfrm>
            <a:off x="1812867" y="1863398"/>
            <a:ext cx="1784401" cy="1784400"/>
            <a:chOff x="1787467" y="1914284"/>
            <a:chExt cx="1784401" cy="1784400"/>
          </a:xfrm>
        </p:grpSpPr>
        <p:sp>
          <p:nvSpPr>
            <p:cNvPr id="7" name="MH_SubTitle_1"/>
            <p:cNvSpPr/>
            <p:nvPr>
              <p:custDataLst>
                <p:tags r:id="rId7"/>
              </p:custDataLst>
            </p:nvPr>
          </p:nvSpPr>
          <p:spPr>
            <a:xfrm>
              <a:off x="1787467" y="1914284"/>
              <a:ext cx="1784401" cy="1784400"/>
            </a:xfrm>
            <a:prstGeom prst="ellipse">
              <a:avLst/>
            </a:prstGeom>
            <a:solidFill>
              <a:schemeClr val="accent1"/>
            </a:solidFill>
            <a:ln w="25400" cap="flat" cmpd="sng" algn="ctr">
              <a:noFill/>
              <a:prstDash val="solid"/>
            </a:ln>
            <a:effectLst/>
          </p:spPr>
          <p:txBody>
            <a:bodyPr rot="0" spcFirstLastPara="0" vertOverflow="overflow" horzOverflow="overflow" vert="horz" wrap="square" lIns="0" tIns="0" rIns="0" bIns="0" numCol="1" spcCol="0" rtlCol="0" fromWordArt="0" anchor="ctr" anchorCtr="0" forceAA="0" compatLnSpc="1">
              <a:normAutofit/>
            </a:bodyPr>
            <a:lstStyle/>
            <a:p>
              <a:pPr algn="ctr">
                <a:lnSpc>
                  <a:spcPct val="120000"/>
                </a:lnSpc>
                <a:defRPr/>
              </a:pPr>
              <a:endParaRPr lang="en-US" altLang="zh-CN" kern="0" dirty="0">
                <a:solidFill>
                  <a:srgbClr val="FFFFFF"/>
                </a:solidFill>
                <a:cs typeface="Arial" pitchFamily="34" charset="0"/>
              </a:endParaRPr>
            </a:p>
          </p:txBody>
        </p:sp>
        <p:sp>
          <p:nvSpPr>
            <p:cNvPr id="8" name="TextBox 7"/>
            <p:cNvSpPr txBox="1"/>
            <p:nvPr/>
          </p:nvSpPr>
          <p:spPr>
            <a:xfrm>
              <a:off x="1983000" y="2344859"/>
              <a:ext cx="1393331" cy="923330"/>
            </a:xfrm>
            <a:prstGeom prst="rect">
              <a:avLst/>
            </a:prstGeom>
            <a:noFill/>
          </p:spPr>
          <p:txBody>
            <a:bodyPr wrap="none" rtlCol="0">
              <a:spAutoFit/>
            </a:bodyPr>
            <a:lstStyle/>
            <a:p>
              <a:pPr algn="ctr"/>
              <a:r>
                <a:rPr lang="zh-CN" altLang="en-US" b="1" dirty="0" smtClean="0">
                  <a:solidFill>
                    <a:schemeClr val="bg1"/>
                  </a:solidFill>
                  <a:latin typeface="微软雅黑" pitchFamily="34" charset="-122"/>
                  <a:ea typeface="微软雅黑" pitchFamily="34" charset="-122"/>
                </a:rPr>
                <a:t>销售额突破</a:t>
              </a:r>
              <a:endParaRPr lang="en-US" altLang="zh-CN" b="1" dirty="0" smtClean="0">
                <a:solidFill>
                  <a:schemeClr val="bg1"/>
                </a:solidFill>
                <a:latin typeface="微软雅黑" pitchFamily="34" charset="-122"/>
                <a:ea typeface="微软雅黑" pitchFamily="34" charset="-122"/>
              </a:endParaRPr>
            </a:p>
            <a:p>
              <a:pPr algn="ctr"/>
              <a:r>
                <a:rPr lang="en-US" altLang="zh-CN" sz="3600" b="1" dirty="0" smtClean="0">
                  <a:solidFill>
                    <a:schemeClr val="bg1"/>
                  </a:solidFill>
                  <a:latin typeface="微软雅黑" pitchFamily="34" charset="-122"/>
                  <a:ea typeface="微软雅黑" pitchFamily="34" charset="-122"/>
                </a:rPr>
                <a:t>5</a:t>
              </a:r>
              <a:r>
                <a:rPr lang="zh-CN" altLang="en-US" sz="3600" b="1" dirty="0" smtClean="0">
                  <a:solidFill>
                    <a:schemeClr val="bg1"/>
                  </a:solidFill>
                  <a:latin typeface="微软雅黑" pitchFamily="34" charset="-122"/>
                  <a:ea typeface="微软雅黑" pitchFamily="34" charset="-122"/>
                </a:rPr>
                <a:t>个亿</a:t>
              </a:r>
              <a:endParaRPr lang="zh-CN" altLang="en-US" sz="3600" b="1" dirty="0">
                <a:solidFill>
                  <a:schemeClr val="bg1"/>
                </a:solidFill>
                <a:latin typeface="微软雅黑" pitchFamily="34" charset="-122"/>
                <a:ea typeface="微软雅黑" pitchFamily="34" charset="-122"/>
              </a:endParaRPr>
            </a:p>
          </p:txBody>
        </p:sp>
      </p:grpSp>
      <p:grpSp>
        <p:nvGrpSpPr>
          <p:cNvPr id="9" name="组合 8"/>
          <p:cNvGrpSpPr/>
          <p:nvPr/>
        </p:nvGrpSpPr>
        <p:grpSpPr>
          <a:xfrm>
            <a:off x="4226719" y="2882400"/>
            <a:ext cx="1784401" cy="1784400"/>
            <a:chOff x="4201319" y="2933286"/>
            <a:chExt cx="1784401" cy="1784400"/>
          </a:xfrm>
          <a:solidFill>
            <a:schemeClr val="accent1"/>
          </a:solidFill>
        </p:grpSpPr>
        <p:sp>
          <p:nvSpPr>
            <p:cNvPr id="10" name="MH_SubTitle_2"/>
            <p:cNvSpPr/>
            <p:nvPr>
              <p:custDataLst>
                <p:tags r:id="rId6"/>
              </p:custDataLst>
            </p:nvPr>
          </p:nvSpPr>
          <p:spPr>
            <a:xfrm>
              <a:off x="4201319" y="2933286"/>
              <a:ext cx="1784401" cy="1784400"/>
            </a:xfrm>
            <a:prstGeom prst="ellipse">
              <a:avLst/>
            </a:prstGeom>
            <a:grpFill/>
            <a:ln w="25400" cap="flat" cmpd="sng" algn="ctr">
              <a:noFill/>
              <a:prstDash val="solid"/>
            </a:ln>
            <a:effectLst/>
          </p:spPr>
          <p:txBody>
            <a:bodyPr rot="0" spcFirstLastPara="0" vertOverflow="overflow" horzOverflow="overflow" vert="horz" wrap="square" lIns="0" tIns="0" rIns="0" bIns="0" numCol="1" spcCol="0" rtlCol="0" fromWordArt="0" anchor="ctr" anchorCtr="0" forceAA="0" compatLnSpc="1">
              <a:normAutofit/>
            </a:bodyPr>
            <a:lstStyle/>
            <a:p>
              <a:pPr algn="ctr">
                <a:lnSpc>
                  <a:spcPct val="120000"/>
                </a:lnSpc>
                <a:defRPr/>
              </a:pPr>
              <a:endParaRPr lang="en-US" altLang="zh-CN" kern="0" dirty="0">
                <a:solidFill>
                  <a:srgbClr val="FFFFFF"/>
                </a:solidFill>
                <a:cs typeface="Arial" pitchFamily="34" charset="0"/>
              </a:endParaRPr>
            </a:p>
          </p:txBody>
        </p:sp>
        <p:sp>
          <p:nvSpPr>
            <p:cNvPr id="11" name="TextBox 10"/>
            <p:cNvSpPr txBox="1"/>
            <p:nvPr/>
          </p:nvSpPr>
          <p:spPr>
            <a:xfrm>
              <a:off x="4336332" y="3401718"/>
              <a:ext cx="1393331" cy="923330"/>
            </a:xfrm>
            <a:prstGeom prst="rect">
              <a:avLst/>
            </a:prstGeom>
            <a:noFill/>
          </p:spPr>
          <p:txBody>
            <a:bodyPr wrap="none" rtlCol="0">
              <a:spAutoFit/>
            </a:bodyPr>
            <a:lstStyle/>
            <a:p>
              <a:pPr algn="ctr"/>
              <a:r>
                <a:rPr lang="zh-CN" altLang="en-US" b="1" dirty="0" smtClean="0">
                  <a:solidFill>
                    <a:schemeClr val="bg1"/>
                  </a:solidFill>
                  <a:latin typeface="微软雅黑" pitchFamily="34" charset="-122"/>
                  <a:ea typeface="微软雅黑" pitchFamily="34" charset="-122"/>
                </a:rPr>
                <a:t>加盟店超过</a:t>
              </a:r>
              <a:endParaRPr lang="en-US" altLang="zh-CN" b="1" dirty="0" smtClean="0">
                <a:solidFill>
                  <a:schemeClr val="bg1"/>
                </a:solidFill>
                <a:latin typeface="微软雅黑" pitchFamily="34" charset="-122"/>
                <a:ea typeface="微软雅黑" pitchFamily="34" charset="-122"/>
              </a:endParaRPr>
            </a:p>
            <a:p>
              <a:pPr algn="ctr"/>
              <a:r>
                <a:rPr lang="en-US" altLang="zh-CN" sz="3600" b="1" dirty="0" smtClean="0">
                  <a:solidFill>
                    <a:schemeClr val="bg1"/>
                  </a:solidFill>
                  <a:latin typeface="微软雅黑" pitchFamily="34" charset="-122"/>
                  <a:ea typeface="微软雅黑" pitchFamily="34" charset="-122"/>
                </a:rPr>
                <a:t>5</a:t>
              </a:r>
              <a:r>
                <a:rPr lang="zh-CN" altLang="en-US" sz="3600" b="1" dirty="0" smtClean="0">
                  <a:solidFill>
                    <a:schemeClr val="bg1"/>
                  </a:solidFill>
                  <a:latin typeface="微软雅黑" pitchFamily="34" charset="-122"/>
                  <a:ea typeface="微软雅黑" pitchFamily="34" charset="-122"/>
                </a:rPr>
                <a:t>千家</a:t>
              </a:r>
              <a:endParaRPr lang="zh-CN" altLang="en-US" sz="3600" b="1" dirty="0">
                <a:solidFill>
                  <a:schemeClr val="bg1"/>
                </a:solidFill>
                <a:latin typeface="微软雅黑" pitchFamily="34" charset="-122"/>
                <a:ea typeface="微软雅黑" pitchFamily="34" charset="-122"/>
              </a:endParaRPr>
            </a:p>
          </p:txBody>
        </p:sp>
      </p:grpSp>
      <p:grpSp>
        <p:nvGrpSpPr>
          <p:cNvPr id="12" name="组合 11"/>
          <p:cNvGrpSpPr/>
          <p:nvPr/>
        </p:nvGrpSpPr>
        <p:grpSpPr>
          <a:xfrm>
            <a:off x="6379319" y="1683337"/>
            <a:ext cx="1784401" cy="1784400"/>
            <a:chOff x="6353919" y="1734223"/>
            <a:chExt cx="1784401" cy="1784400"/>
          </a:xfrm>
          <a:solidFill>
            <a:schemeClr val="accent1"/>
          </a:solidFill>
        </p:grpSpPr>
        <p:sp>
          <p:nvSpPr>
            <p:cNvPr id="13" name="MH_SubTitle_3"/>
            <p:cNvSpPr/>
            <p:nvPr>
              <p:custDataLst>
                <p:tags r:id="rId5"/>
              </p:custDataLst>
            </p:nvPr>
          </p:nvSpPr>
          <p:spPr>
            <a:xfrm>
              <a:off x="6353919" y="1734223"/>
              <a:ext cx="1784401" cy="1784400"/>
            </a:xfrm>
            <a:prstGeom prst="ellipse">
              <a:avLst/>
            </a:prstGeom>
            <a:grpFill/>
            <a:ln w="25400" cap="flat" cmpd="sng" algn="ctr">
              <a:noFill/>
              <a:prstDash val="solid"/>
            </a:ln>
            <a:effectLst/>
          </p:spPr>
          <p:txBody>
            <a:bodyPr rot="0" spcFirstLastPara="0" vertOverflow="overflow" horzOverflow="overflow" vert="horz" wrap="square" lIns="0" tIns="0" rIns="0" bIns="0" numCol="1" spcCol="0" rtlCol="0" fromWordArt="0" anchor="ctr" anchorCtr="0" forceAA="0" compatLnSpc="1">
              <a:normAutofit/>
            </a:bodyPr>
            <a:lstStyle/>
            <a:p>
              <a:pPr algn="ctr">
                <a:lnSpc>
                  <a:spcPct val="120000"/>
                </a:lnSpc>
                <a:defRPr/>
              </a:pPr>
              <a:endParaRPr lang="en-US" altLang="zh-CN" kern="0" dirty="0">
                <a:solidFill>
                  <a:srgbClr val="FFFFFF"/>
                </a:solidFill>
                <a:cs typeface="Arial" pitchFamily="34" charset="0"/>
              </a:endParaRPr>
            </a:p>
          </p:txBody>
        </p:sp>
        <p:sp>
          <p:nvSpPr>
            <p:cNvPr id="14" name="TextBox 13"/>
            <p:cNvSpPr txBox="1"/>
            <p:nvPr/>
          </p:nvSpPr>
          <p:spPr>
            <a:xfrm>
              <a:off x="6471385" y="2253706"/>
              <a:ext cx="1569660" cy="923330"/>
            </a:xfrm>
            <a:prstGeom prst="rect">
              <a:avLst/>
            </a:prstGeom>
            <a:noFill/>
          </p:spPr>
          <p:txBody>
            <a:bodyPr wrap="none" rtlCol="0">
              <a:spAutoFit/>
            </a:bodyPr>
            <a:lstStyle/>
            <a:p>
              <a:pPr algn="ctr"/>
              <a:r>
                <a:rPr lang="zh-CN" altLang="en-US" b="1" dirty="0" smtClean="0">
                  <a:solidFill>
                    <a:schemeClr val="bg1"/>
                  </a:solidFill>
                  <a:latin typeface="微软雅黑" pitchFamily="34" charset="-122"/>
                  <a:ea typeface="微软雅黑" pitchFamily="34" charset="-122"/>
                </a:rPr>
                <a:t>产品销售覆盖</a:t>
              </a:r>
              <a:endParaRPr lang="en-US" altLang="zh-CN" b="1" dirty="0" smtClean="0">
                <a:solidFill>
                  <a:schemeClr val="bg1"/>
                </a:solidFill>
                <a:latin typeface="微软雅黑" pitchFamily="34" charset="-122"/>
                <a:ea typeface="微软雅黑" pitchFamily="34" charset="-122"/>
              </a:endParaRPr>
            </a:p>
            <a:p>
              <a:pPr algn="ctr"/>
              <a:r>
                <a:rPr lang="en-US" altLang="zh-CN" sz="3600" b="1" dirty="0" smtClean="0">
                  <a:solidFill>
                    <a:schemeClr val="bg1"/>
                  </a:solidFill>
                  <a:latin typeface="微软雅黑" pitchFamily="34" charset="-122"/>
                  <a:ea typeface="微软雅黑" pitchFamily="34" charset="-122"/>
                </a:rPr>
                <a:t>5</a:t>
              </a:r>
              <a:r>
                <a:rPr lang="zh-CN" altLang="en-US" sz="3600" b="1" dirty="0">
                  <a:solidFill>
                    <a:schemeClr val="bg1"/>
                  </a:solidFill>
                  <a:latin typeface="微软雅黑" pitchFamily="34" charset="-122"/>
                  <a:ea typeface="微软雅黑" pitchFamily="34" charset="-122"/>
                </a:rPr>
                <a:t>大洲</a:t>
              </a:r>
              <a:endParaRPr lang="en-US" altLang="zh-CN" sz="3600" b="1" dirty="0" smtClean="0">
                <a:solidFill>
                  <a:schemeClr val="bg1"/>
                </a:solidFill>
                <a:latin typeface="微软雅黑" pitchFamily="34" charset="-122"/>
                <a:ea typeface="微软雅黑" pitchFamily="34" charset="-122"/>
              </a:endParaRPr>
            </a:p>
          </p:txBody>
        </p:sp>
      </p:grpSp>
      <p:grpSp>
        <p:nvGrpSpPr>
          <p:cNvPr id="15" name="组合 14"/>
          <p:cNvGrpSpPr/>
          <p:nvPr/>
        </p:nvGrpSpPr>
        <p:grpSpPr>
          <a:xfrm>
            <a:off x="8735116" y="2233950"/>
            <a:ext cx="1784401" cy="1784400"/>
            <a:chOff x="8709716" y="2284836"/>
            <a:chExt cx="1784401" cy="1784400"/>
          </a:xfrm>
          <a:solidFill>
            <a:schemeClr val="accent1"/>
          </a:solidFill>
        </p:grpSpPr>
        <p:sp>
          <p:nvSpPr>
            <p:cNvPr id="16" name="MH_SubTitle_4"/>
            <p:cNvSpPr/>
            <p:nvPr>
              <p:custDataLst>
                <p:tags r:id="rId4"/>
              </p:custDataLst>
            </p:nvPr>
          </p:nvSpPr>
          <p:spPr>
            <a:xfrm>
              <a:off x="8709716" y="2284836"/>
              <a:ext cx="1784401" cy="1784400"/>
            </a:xfrm>
            <a:prstGeom prst="ellipse">
              <a:avLst/>
            </a:prstGeom>
            <a:grpFill/>
            <a:ln w="25400" cap="flat" cmpd="sng" algn="ctr">
              <a:noFill/>
              <a:prstDash val="solid"/>
            </a:ln>
            <a:effectLst/>
          </p:spPr>
          <p:txBody>
            <a:bodyPr rot="0" spcFirstLastPara="0" vertOverflow="overflow" horzOverflow="overflow" vert="horz" wrap="square" lIns="0" tIns="0" rIns="0" bIns="0" numCol="1" spcCol="0" rtlCol="0" fromWordArt="0" anchor="ctr" anchorCtr="0" forceAA="0" compatLnSpc="1">
              <a:normAutofit/>
            </a:bodyPr>
            <a:lstStyle/>
            <a:p>
              <a:pPr algn="ctr">
                <a:lnSpc>
                  <a:spcPct val="120000"/>
                </a:lnSpc>
                <a:defRPr/>
              </a:pPr>
              <a:endParaRPr lang="en-US" altLang="zh-CN" kern="0" dirty="0">
                <a:solidFill>
                  <a:srgbClr val="FFFFFF"/>
                </a:solidFill>
                <a:cs typeface="Arial" pitchFamily="34" charset="0"/>
              </a:endParaRPr>
            </a:p>
          </p:txBody>
        </p:sp>
        <p:sp>
          <p:nvSpPr>
            <p:cNvPr id="17" name="TextBox 16"/>
            <p:cNvSpPr txBox="1"/>
            <p:nvPr/>
          </p:nvSpPr>
          <p:spPr>
            <a:xfrm>
              <a:off x="8817086" y="2786745"/>
              <a:ext cx="1569660" cy="923330"/>
            </a:xfrm>
            <a:prstGeom prst="rect">
              <a:avLst/>
            </a:prstGeom>
            <a:noFill/>
          </p:spPr>
          <p:txBody>
            <a:bodyPr wrap="none" rtlCol="0">
              <a:spAutoFit/>
            </a:bodyPr>
            <a:lstStyle/>
            <a:p>
              <a:pPr algn="ctr"/>
              <a:r>
                <a:rPr lang="zh-CN" altLang="en-US" b="1" dirty="0" smtClean="0">
                  <a:solidFill>
                    <a:schemeClr val="bg1"/>
                  </a:solidFill>
                  <a:latin typeface="微软雅黑" pitchFamily="34" charset="-122"/>
                  <a:ea typeface="微软雅黑" pitchFamily="34" charset="-122"/>
                </a:rPr>
                <a:t>申请专利数量</a:t>
              </a:r>
              <a:endParaRPr lang="en-US" altLang="zh-CN" b="1" dirty="0" smtClean="0">
                <a:solidFill>
                  <a:schemeClr val="bg1"/>
                </a:solidFill>
                <a:latin typeface="微软雅黑" pitchFamily="34" charset="-122"/>
                <a:ea typeface="微软雅黑" pitchFamily="34" charset="-122"/>
              </a:endParaRPr>
            </a:p>
            <a:p>
              <a:pPr algn="ctr"/>
              <a:r>
                <a:rPr lang="en-US" altLang="zh-CN" sz="3600" b="1" dirty="0" smtClean="0">
                  <a:solidFill>
                    <a:schemeClr val="bg1"/>
                  </a:solidFill>
                  <a:latin typeface="微软雅黑" pitchFamily="34" charset="-122"/>
                  <a:ea typeface="微软雅黑" pitchFamily="34" charset="-122"/>
                </a:rPr>
                <a:t>5</a:t>
              </a:r>
              <a:r>
                <a:rPr lang="zh-CN" altLang="en-US" sz="3600" b="1" dirty="0" smtClean="0">
                  <a:solidFill>
                    <a:schemeClr val="bg1"/>
                  </a:solidFill>
                  <a:latin typeface="微软雅黑" pitchFamily="34" charset="-122"/>
                  <a:ea typeface="微软雅黑" pitchFamily="34" charset="-122"/>
                </a:rPr>
                <a:t>千件</a:t>
              </a:r>
              <a:endParaRPr lang="en-US" altLang="zh-CN" sz="3600" b="1" dirty="0" smtClean="0">
                <a:solidFill>
                  <a:schemeClr val="bg1"/>
                </a:solidFill>
                <a:latin typeface="微软雅黑" pitchFamily="34" charset="-122"/>
                <a:ea typeface="微软雅黑" pitchFamily="34" charset="-122"/>
              </a:endParaRPr>
            </a:p>
          </p:txBody>
        </p:sp>
      </p:grpSp>
      <p:sp>
        <p:nvSpPr>
          <p:cNvPr id="18" name="矩形 17"/>
          <p:cNvSpPr/>
          <p:nvPr/>
        </p:nvSpPr>
        <p:spPr>
          <a:xfrm>
            <a:off x="1260343" y="3778376"/>
            <a:ext cx="2321366" cy="923330"/>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微软雅黑" pitchFamily="34" charset="-122"/>
                <a:ea typeface="微软雅黑" pitchFamily="34" charset="-122"/>
              </a:rPr>
              <a:t>此处添加详细文本描述，建议与标题相关并符合</a:t>
            </a:r>
            <a:r>
              <a:rPr lang="zh-CN" altLang="en-US" sz="1200" dirty="0" smtClean="0">
                <a:solidFill>
                  <a:schemeClr val="tx1">
                    <a:lumMod val="50000"/>
                    <a:lumOff val="50000"/>
                  </a:schemeClr>
                </a:solidFill>
                <a:latin typeface="微软雅黑" pitchFamily="34" charset="-122"/>
                <a:ea typeface="微软雅黑" pitchFamily="34" charset="-122"/>
              </a:rPr>
              <a:t>整体语言</a:t>
            </a:r>
            <a:r>
              <a:rPr lang="zh-CN" altLang="en-US" sz="1200" dirty="0">
                <a:solidFill>
                  <a:schemeClr val="tx1">
                    <a:lumMod val="50000"/>
                    <a:lumOff val="50000"/>
                  </a:schemeClr>
                </a:solidFill>
                <a:latin typeface="微软雅黑" pitchFamily="34" charset="-122"/>
                <a:ea typeface="微软雅黑" pitchFamily="34" charset="-122"/>
              </a:rPr>
              <a:t>描述尽量简洁生动</a:t>
            </a:r>
            <a:r>
              <a:rPr lang="zh-CN" altLang="en-US" sz="1200" dirty="0" smtClean="0">
                <a:solidFill>
                  <a:schemeClr val="tx1">
                    <a:lumMod val="50000"/>
                    <a:lumOff val="50000"/>
                  </a:schemeClr>
                </a:solidFill>
                <a:latin typeface="微软雅黑" pitchFamily="34" charset="-122"/>
                <a:ea typeface="微软雅黑" pitchFamily="34" charset="-122"/>
              </a:rPr>
              <a:t>。</a:t>
            </a:r>
            <a:endParaRPr lang="zh-CN" altLang="en-US" sz="1200" dirty="0">
              <a:solidFill>
                <a:schemeClr val="tx1">
                  <a:lumMod val="50000"/>
                  <a:lumOff val="50000"/>
                </a:schemeClr>
              </a:solidFill>
              <a:latin typeface="微软雅黑" pitchFamily="34" charset="-122"/>
              <a:ea typeface="微软雅黑" pitchFamily="34" charset="-122"/>
            </a:endParaRPr>
          </a:p>
        </p:txBody>
      </p:sp>
      <p:sp>
        <p:nvSpPr>
          <p:cNvPr id="19" name="矩形 18"/>
          <p:cNvSpPr/>
          <p:nvPr/>
        </p:nvSpPr>
        <p:spPr>
          <a:xfrm>
            <a:off x="3958236" y="4837919"/>
            <a:ext cx="2321366" cy="923330"/>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微软雅黑" pitchFamily="34" charset="-122"/>
                <a:ea typeface="微软雅黑" pitchFamily="34" charset="-122"/>
              </a:rPr>
              <a:t>此处添加详细文本描述，建议与标题相关并符合</a:t>
            </a:r>
            <a:r>
              <a:rPr lang="zh-CN" altLang="en-US" sz="1200" dirty="0" smtClean="0">
                <a:solidFill>
                  <a:schemeClr val="tx1">
                    <a:lumMod val="50000"/>
                    <a:lumOff val="50000"/>
                  </a:schemeClr>
                </a:solidFill>
                <a:latin typeface="微软雅黑" pitchFamily="34" charset="-122"/>
                <a:ea typeface="微软雅黑" pitchFamily="34" charset="-122"/>
              </a:rPr>
              <a:t>整体语言</a:t>
            </a:r>
            <a:r>
              <a:rPr lang="zh-CN" altLang="en-US" sz="1200" dirty="0">
                <a:solidFill>
                  <a:schemeClr val="tx1">
                    <a:lumMod val="50000"/>
                    <a:lumOff val="50000"/>
                  </a:schemeClr>
                </a:solidFill>
                <a:latin typeface="微软雅黑" pitchFamily="34" charset="-122"/>
                <a:ea typeface="微软雅黑" pitchFamily="34" charset="-122"/>
              </a:rPr>
              <a:t>描述尽量简洁生动</a:t>
            </a:r>
            <a:r>
              <a:rPr lang="zh-CN" altLang="en-US" sz="1200" dirty="0" smtClean="0">
                <a:solidFill>
                  <a:schemeClr val="tx1">
                    <a:lumMod val="50000"/>
                    <a:lumOff val="50000"/>
                  </a:schemeClr>
                </a:solidFill>
                <a:latin typeface="微软雅黑" pitchFamily="34" charset="-122"/>
                <a:ea typeface="微软雅黑" pitchFamily="34" charset="-122"/>
              </a:rPr>
              <a:t>。</a:t>
            </a:r>
            <a:endParaRPr lang="zh-CN" altLang="en-US" sz="1200" dirty="0">
              <a:solidFill>
                <a:schemeClr val="tx1">
                  <a:lumMod val="50000"/>
                  <a:lumOff val="50000"/>
                </a:schemeClr>
              </a:solidFill>
              <a:latin typeface="微软雅黑" pitchFamily="34" charset="-122"/>
              <a:ea typeface="微软雅黑" pitchFamily="34" charset="-122"/>
            </a:endParaRPr>
          </a:p>
        </p:txBody>
      </p:sp>
      <p:sp>
        <p:nvSpPr>
          <p:cNvPr id="20" name="矩形 19"/>
          <p:cNvSpPr/>
          <p:nvPr/>
        </p:nvSpPr>
        <p:spPr>
          <a:xfrm>
            <a:off x="6306749" y="3711932"/>
            <a:ext cx="2321366" cy="646331"/>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微软雅黑" pitchFamily="34" charset="-122"/>
                <a:ea typeface="微软雅黑" pitchFamily="34" charset="-122"/>
              </a:rPr>
              <a:t>此处添加详细文本描述，建议与</a:t>
            </a:r>
            <a:r>
              <a:rPr lang="zh-CN" altLang="en-US" sz="1200" dirty="0" smtClean="0">
                <a:solidFill>
                  <a:schemeClr val="tx1">
                    <a:lumMod val="50000"/>
                    <a:lumOff val="50000"/>
                  </a:schemeClr>
                </a:solidFill>
                <a:latin typeface="微软雅黑" pitchFamily="34" charset="-122"/>
                <a:ea typeface="微软雅黑" pitchFamily="34" charset="-122"/>
              </a:rPr>
              <a:t>标题尽量</a:t>
            </a:r>
            <a:r>
              <a:rPr lang="zh-CN" altLang="en-US" sz="1200" dirty="0">
                <a:solidFill>
                  <a:schemeClr val="tx1">
                    <a:lumMod val="50000"/>
                    <a:lumOff val="50000"/>
                  </a:schemeClr>
                </a:solidFill>
                <a:latin typeface="微软雅黑" pitchFamily="34" charset="-122"/>
                <a:ea typeface="微软雅黑" pitchFamily="34" charset="-122"/>
              </a:rPr>
              <a:t>简洁生动</a:t>
            </a:r>
            <a:r>
              <a:rPr lang="zh-CN" altLang="en-US" sz="1200" dirty="0" smtClean="0">
                <a:solidFill>
                  <a:schemeClr val="tx1">
                    <a:lumMod val="50000"/>
                    <a:lumOff val="50000"/>
                  </a:schemeClr>
                </a:solidFill>
                <a:latin typeface="微软雅黑" pitchFamily="34" charset="-122"/>
                <a:ea typeface="微软雅黑" pitchFamily="34" charset="-122"/>
              </a:rPr>
              <a:t>。</a:t>
            </a:r>
            <a:endParaRPr lang="zh-CN" altLang="en-US" sz="1200" dirty="0">
              <a:solidFill>
                <a:schemeClr val="tx1">
                  <a:lumMod val="50000"/>
                  <a:lumOff val="50000"/>
                </a:schemeClr>
              </a:solidFill>
              <a:latin typeface="微软雅黑" pitchFamily="34" charset="-122"/>
              <a:ea typeface="微软雅黑" pitchFamily="34" charset="-122"/>
            </a:endParaRPr>
          </a:p>
        </p:txBody>
      </p:sp>
      <p:sp>
        <p:nvSpPr>
          <p:cNvPr id="21" name="矩形 20"/>
          <p:cNvSpPr/>
          <p:nvPr/>
        </p:nvSpPr>
        <p:spPr>
          <a:xfrm>
            <a:off x="8636868" y="4330743"/>
            <a:ext cx="2321366" cy="646331"/>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微软雅黑" pitchFamily="34" charset="-122"/>
                <a:ea typeface="微软雅黑" pitchFamily="34" charset="-122"/>
              </a:rPr>
              <a:t>此处</a:t>
            </a:r>
            <a:r>
              <a:rPr lang="zh-CN" altLang="en-US" sz="1200" dirty="0" smtClean="0">
                <a:solidFill>
                  <a:schemeClr val="tx1">
                    <a:lumMod val="50000"/>
                    <a:lumOff val="50000"/>
                  </a:schemeClr>
                </a:solidFill>
                <a:latin typeface="微软雅黑" pitchFamily="34" charset="-122"/>
                <a:ea typeface="微软雅黑" pitchFamily="34" charset="-122"/>
              </a:rPr>
              <a:t>添加文本</a:t>
            </a:r>
            <a:r>
              <a:rPr lang="zh-CN" altLang="en-US" sz="1200" dirty="0">
                <a:solidFill>
                  <a:schemeClr val="tx1">
                    <a:lumMod val="50000"/>
                    <a:lumOff val="50000"/>
                  </a:schemeClr>
                </a:solidFill>
                <a:latin typeface="微软雅黑" pitchFamily="34" charset="-122"/>
                <a:ea typeface="微软雅黑" pitchFamily="34" charset="-122"/>
              </a:rPr>
              <a:t>描述，建议与标题</a:t>
            </a:r>
            <a:r>
              <a:rPr lang="zh-CN" altLang="en-US" sz="1200" dirty="0" smtClean="0">
                <a:solidFill>
                  <a:schemeClr val="tx1">
                    <a:lumMod val="50000"/>
                    <a:lumOff val="50000"/>
                  </a:schemeClr>
                </a:solidFill>
                <a:latin typeface="微软雅黑" pitchFamily="34" charset="-122"/>
                <a:ea typeface="微软雅黑" pitchFamily="34" charset="-122"/>
              </a:rPr>
              <a:t>相关语言</a:t>
            </a:r>
            <a:r>
              <a:rPr lang="zh-CN" altLang="en-US" sz="1200" dirty="0">
                <a:solidFill>
                  <a:schemeClr val="tx1">
                    <a:lumMod val="50000"/>
                    <a:lumOff val="50000"/>
                  </a:schemeClr>
                </a:solidFill>
                <a:latin typeface="微软雅黑" pitchFamily="34" charset="-122"/>
                <a:ea typeface="微软雅黑" pitchFamily="34" charset="-122"/>
              </a:rPr>
              <a:t>描述尽量简洁生动</a:t>
            </a:r>
            <a:r>
              <a:rPr lang="zh-CN" altLang="en-US" sz="1200" dirty="0" smtClean="0">
                <a:solidFill>
                  <a:schemeClr val="tx1">
                    <a:lumMod val="50000"/>
                    <a:lumOff val="50000"/>
                  </a:schemeClr>
                </a:solidFill>
                <a:latin typeface="微软雅黑" pitchFamily="34" charset="-122"/>
                <a:ea typeface="微软雅黑" pitchFamily="34" charset="-122"/>
              </a:rPr>
              <a:t>。</a:t>
            </a:r>
            <a:endParaRPr lang="zh-CN" altLang="en-US" sz="1200" dirty="0">
              <a:solidFill>
                <a:schemeClr val="tx1">
                  <a:lumMod val="50000"/>
                  <a:lumOff val="50000"/>
                </a:schemeClr>
              </a:solidFill>
              <a:latin typeface="微软雅黑" pitchFamily="34" charset="-122"/>
              <a:ea typeface="微软雅黑" pitchFamily="34" charset="-122"/>
            </a:endParaRPr>
          </a:p>
        </p:txBody>
      </p:sp>
      <p:pic>
        <p:nvPicPr>
          <p:cNvPr id="22" name="图片 2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404309" y="5311938"/>
            <a:ext cx="8115208" cy="148084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up)">
                                      <p:cBhvr>
                                        <p:cTn id="17" dur="500"/>
                                        <p:tgtEl>
                                          <p:spTgt spid="18"/>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up)">
                                      <p:cBhvr>
                                        <p:cTn id="27" dur="500"/>
                                        <p:tgtEl>
                                          <p:spTgt spid="19"/>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500"/>
                                        <p:tgtEl>
                                          <p:spTgt spid="4"/>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Effect transition="in" filter="fade">
                                      <p:cBhvr>
                                        <p:cTn id="37" dur="500"/>
                                        <p:tgtEl>
                                          <p:spTgt spid="12"/>
                                        </p:tgtEl>
                                      </p:cBhvr>
                                    </p:animEffect>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up)">
                                      <p:cBhvr>
                                        <p:cTn id="41" dur="500"/>
                                        <p:tgtEl>
                                          <p:spTgt spid="20"/>
                                        </p:tgtEl>
                                      </p:cBhvr>
                                    </p:animEffect>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wipe(left)">
                                      <p:cBhvr>
                                        <p:cTn id="45" dur="500"/>
                                        <p:tgtEl>
                                          <p:spTgt spid="3"/>
                                        </p:tgtEl>
                                      </p:cBhvr>
                                    </p:animEffect>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500" fill="hold"/>
                                        <p:tgtEl>
                                          <p:spTgt spid="15"/>
                                        </p:tgtEl>
                                        <p:attrNameLst>
                                          <p:attrName>ppt_w</p:attrName>
                                        </p:attrNameLst>
                                      </p:cBhvr>
                                      <p:tavLst>
                                        <p:tav tm="0">
                                          <p:val>
                                            <p:fltVal val="0"/>
                                          </p:val>
                                        </p:tav>
                                        <p:tav tm="100000">
                                          <p:val>
                                            <p:strVal val="#ppt_w"/>
                                          </p:val>
                                        </p:tav>
                                      </p:tavLst>
                                    </p:anim>
                                    <p:anim calcmode="lin" valueType="num">
                                      <p:cBhvr>
                                        <p:cTn id="50" dur="500" fill="hold"/>
                                        <p:tgtEl>
                                          <p:spTgt spid="15"/>
                                        </p:tgtEl>
                                        <p:attrNameLst>
                                          <p:attrName>ppt_h</p:attrName>
                                        </p:attrNameLst>
                                      </p:cBhvr>
                                      <p:tavLst>
                                        <p:tav tm="0">
                                          <p:val>
                                            <p:fltVal val="0"/>
                                          </p:val>
                                        </p:tav>
                                        <p:tav tm="100000">
                                          <p:val>
                                            <p:strVal val="#ppt_h"/>
                                          </p:val>
                                        </p:tav>
                                      </p:tavLst>
                                    </p:anim>
                                    <p:animEffect transition="in" filter="fade">
                                      <p:cBhvr>
                                        <p:cTn id="51" dur="500"/>
                                        <p:tgtEl>
                                          <p:spTgt spid="15"/>
                                        </p:tgtEl>
                                      </p:cBhvr>
                                    </p:animEffect>
                                  </p:childTnLst>
                                </p:cTn>
                              </p:par>
                            </p:childTnLst>
                          </p:cTn>
                        </p:par>
                        <p:par>
                          <p:cTn id="52" fill="hold">
                            <p:stCondLst>
                              <p:cond delay="5000"/>
                            </p:stCondLst>
                            <p:childTnLst>
                              <p:par>
                                <p:cTn id="53" presetID="22" presetClass="entr" presetSubtype="1"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ipe(up)">
                                      <p:cBhvr>
                                        <p:cTn id="5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18" grpId="0"/>
      <p:bldP spid="19" grpId="0"/>
      <p:bldP spid="20" grpId="0"/>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p:cNvGraphicFramePr/>
          <p:nvPr/>
        </p:nvGraphicFramePr>
        <p:xfrm>
          <a:off x="914401" y="1733786"/>
          <a:ext cx="5018566" cy="3390427"/>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Box 10"/>
          <p:cNvSpPr txBox="1"/>
          <p:nvPr/>
        </p:nvSpPr>
        <p:spPr>
          <a:xfrm>
            <a:off x="2812007" y="2083981"/>
            <a:ext cx="463474" cy="270434"/>
          </a:xfrm>
          <a:prstGeom prst="wedgeRoundRectCallout">
            <a:avLst/>
          </a:prstGeom>
          <a:solidFill>
            <a:schemeClr val="accent1"/>
          </a:solidFill>
        </p:spPr>
        <p:txBody>
          <a:bodyPr wrap="none" rtlCol="0">
            <a:spAutoFit/>
          </a:bodyPr>
          <a:lstStyle/>
          <a:p>
            <a:r>
              <a:rPr lang="en-US" sz="1000" smtClean="0">
                <a:solidFill>
                  <a:schemeClr val="bg1"/>
                </a:solidFill>
                <a:latin typeface="Arial" pitchFamily="34" charset="0"/>
                <a:ea typeface="微软雅黑" pitchFamily="34" charset="-122"/>
                <a:cs typeface="Open Sans" panose="020B0606030504020204" pitchFamily="34" charset="0"/>
                <a:sym typeface="Arial" pitchFamily="34" charset="0"/>
              </a:rPr>
              <a:t>80%</a:t>
            </a:r>
            <a:endParaRPr lang="en-US" sz="1000">
              <a:solidFill>
                <a:schemeClr val="bg1"/>
              </a:solidFill>
              <a:latin typeface="Arial" pitchFamily="34" charset="0"/>
              <a:ea typeface="微软雅黑" pitchFamily="34" charset="-122"/>
              <a:cs typeface="Open Sans" panose="020B0606030504020204" pitchFamily="34" charset="0"/>
              <a:sym typeface="Arial" pitchFamily="34" charset="0"/>
            </a:endParaRPr>
          </a:p>
        </p:txBody>
      </p:sp>
      <p:sp>
        <p:nvSpPr>
          <p:cNvPr id="12" name="TextBox 11"/>
          <p:cNvSpPr txBox="1"/>
          <p:nvPr/>
        </p:nvSpPr>
        <p:spPr>
          <a:xfrm>
            <a:off x="3322608" y="1910120"/>
            <a:ext cx="1853108" cy="933450"/>
          </a:xfrm>
          <a:prstGeom prst="rect">
            <a:avLst/>
          </a:prstGeom>
          <a:noFill/>
        </p:spPr>
        <p:txBody>
          <a:bodyPr wrap="square" rtlCol="0">
            <a:spAutoFit/>
          </a:bodyPr>
          <a:lstStyle/>
          <a:p>
            <a:r>
              <a:rPr lang="zh-CN" altLang="en-US" b="1" dirty="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点击添加标题</a:t>
            </a:r>
          </a:p>
          <a:p>
            <a:r>
              <a:rPr lang="zh-CN" altLang="en-US" sz="1200" dirty="0" smtClean="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您的内容打在这里，或通过复制文本后在此选择粘贴</a:t>
            </a:r>
            <a:r>
              <a:rPr lang="en-US" altLang="zh-CN" sz="1200" dirty="0" smtClean="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a:t>
            </a:r>
            <a:endParaRPr lang="en-US" sz="1200" dirty="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endParaRPr>
          </a:p>
        </p:txBody>
      </p:sp>
      <p:sp>
        <p:nvSpPr>
          <p:cNvPr id="13" name="Rectangle 12"/>
          <p:cNvSpPr/>
          <p:nvPr/>
        </p:nvSpPr>
        <p:spPr>
          <a:xfrm>
            <a:off x="1369069" y="5413924"/>
            <a:ext cx="4400312" cy="549910"/>
          </a:xfrm>
          <a:prstGeom prst="rect">
            <a:avLst/>
          </a:prstGeom>
        </p:spPr>
        <p:txBody>
          <a:bodyPr wrap="square">
            <a:spAutoFit/>
          </a:bodyPr>
          <a:lstStyle/>
          <a:p>
            <a:pPr>
              <a:lnSpc>
                <a:spcPct val="107000"/>
              </a:lnSpc>
              <a:spcAft>
                <a:spcPts val="800"/>
              </a:spcAft>
            </a:pPr>
            <a:r>
              <a:rPr lang="zh-CN" altLang="en-US" sz="1400" dirty="0" smtClean="0">
                <a:solidFill>
                  <a:schemeClr val="tx1">
                    <a:lumMod val="50000"/>
                    <a:lumOff val="50000"/>
                  </a:schemeClr>
                </a:solidFill>
                <a:latin typeface="Arial" pitchFamily="34" charset="0"/>
                <a:ea typeface="微软雅黑" pitchFamily="34" charset="-122"/>
                <a:cs typeface="Open Sans" panose="020B0606030504020204" pitchFamily="34" charset="0"/>
                <a:sym typeface="Arial" pitchFamily="34" charset="0"/>
              </a:rPr>
              <a:t>您的内容打在这里，或通过复制文本后在此选择粘贴，并选择只保留文字。</a:t>
            </a:r>
            <a:r>
              <a:rPr lang="en-US" sz="1400" dirty="0" smtClean="0">
                <a:solidFill>
                  <a:schemeClr val="tx1">
                    <a:lumMod val="50000"/>
                    <a:lumOff val="50000"/>
                  </a:schemeClr>
                </a:solidFill>
                <a:latin typeface="Arial" pitchFamily="34" charset="0"/>
                <a:ea typeface="微软雅黑" pitchFamily="34" charset="-122"/>
                <a:cs typeface="Open Sans" panose="020B0606030504020204" pitchFamily="34" charset="0"/>
                <a:sym typeface="Arial" pitchFamily="34" charset="0"/>
              </a:rPr>
              <a:t> </a:t>
            </a:r>
            <a:endParaRPr lang="en-US" sz="1400" dirty="0">
              <a:solidFill>
                <a:schemeClr val="tx1">
                  <a:lumMod val="50000"/>
                  <a:lumOff val="50000"/>
                </a:schemeClr>
              </a:solidFill>
              <a:effectLst/>
              <a:latin typeface="Arial" pitchFamily="34" charset="0"/>
              <a:ea typeface="微软雅黑" pitchFamily="34" charset="-122"/>
              <a:cs typeface="Open Sans" panose="020B0606030504020204" pitchFamily="34" charset="0"/>
              <a:sym typeface="Arial" pitchFamily="34" charset="0"/>
            </a:endParaRPr>
          </a:p>
        </p:txBody>
      </p:sp>
      <p:graphicFrame>
        <p:nvGraphicFramePr>
          <p:cNvPr id="20" name="Chart 19"/>
          <p:cNvGraphicFramePr/>
          <p:nvPr/>
        </p:nvGraphicFramePr>
        <p:xfrm>
          <a:off x="6322424" y="1733786"/>
          <a:ext cx="5018566" cy="3390427"/>
        </p:xfrm>
        <a:graphic>
          <a:graphicData uri="http://schemas.openxmlformats.org/drawingml/2006/chart">
            <c:chart xmlns:c="http://schemas.openxmlformats.org/drawingml/2006/chart" xmlns:r="http://schemas.openxmlformats.org/officeDocument/2006/relationships" r:id="rId4"/>
          </a:graphicData>
        </a:graphic>
      </p:graphicFrame>
      <p:sp>
        <p:nvSpPr>
          <p:cNvPr id="21" name="TextBox 20"/>
          <p:cNvSpPr txBox="1"/>
          <p:nvPr/>
        </p:nvSpPr>
        <p:spPr>
          <a:xfrm>
            <a:off x="6820887" y="2083981"/>
            <a:ext cx="463474" cy="270434"/>
          </a:xfrm>
          <a:prstGeom prst="wedgeRoundRectCallout">
            <a:avLst/>
          </a:prstGeom>
          <a:solidFill>
            <a:schemeClr val="accent1"/>
          </a:solidFill>
        </p:spPr>
        <p:txBody>
          <a:bodyPr wrap="none" rtlCol="0">
            <a:spAutoFit/>
          </a:bodyPr>
          <a:lstStyle/>
          <a:p>
            <a:r>
              <a:rPr lang="en-US" sz="1000" smtClean="0">
                <a:solidFill>
                  <a:schemeClr val="bg1"/>
                </a:solidFill>
                <a:latin typeface="Arial" pitchFamily="34" charset="0"/>
                <a:ea typeface="微软雅黑" pitchFamily="34" charset="-122"/>
                <a:cs typeface="Open Sans" panose="020B0606030504020204" pitchFamily="34" charset="0"/>
                <a:sym typeface="Arial" pitchFamily="34" charset="0"/>
              </a:rPr>
              <a:t>80%</a:t>
            </a:r>
            <a:endParaRPr lang="en-US" sz="1000">
              <a:solidFill>
                <a:schemeClr val="bg1"/>
              </a:solidFill>
              <a:latin typeface="Arial" pitchFamily="34" charset="0"/>
              <a:ea typeface="微软雅黑" pitchFamily="34" charset="-122"/>
              <a:cs typeface="Open Sans" panose="020B0606030504020204" pitchFamily="34" charset="0"/>
              <a:sym typeface="Arial" pitchFamily="34" charset="0"/>
            </a:endParaRPr>
          </a:p>
        </p:txBody>
      </p:sp>
      <p:sp>
        <p:nvSpPr>
          <p:cNvPr id="22" name="TextBox 21"/>
          <p:cNvSpPr txBox="1"/>
          <p:nvPr/>
        </p:nvSpPr>
        <p:spPr>
          <a:xfrm>
            <a:off x="7310449" y="2004743"/>
            <a:ext cx="2303813" cy="750570"/>
          </a:xfrm>
          <a:prstGeom prst="rect">
            <a:avLst/>
          </a:prstGeom>
          <a:noFill/>
        </p:spPr>
        <p:txBody>
          <a:bodyPr wrap="square" rtlCol="0">
            <a:spAutoFit/>
          </a:bodyPr>
          <a:lstStyle/>
          <a:p>
            <a:r>
              <a:rPr lang="zh-CN" altLang="en-US" b="1" dirty="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点击添加标题</a:t>
            </a:r>
          </a:p>
          <a:p>
            <a:r>
              <a:rPr lang="zh-CN" altLang="en-US" sz="1200" dirty="0" smtClean="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您的内容打在这里，或通过复制文本后在此选择粘贴</a:t>
            </a:r>
            <a:r>
              <a:rPr lang="en-US" altLang="zh-CN" sz="1200" dirty="0" smtClean="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a:t>
            </a:r>
            <a:endParaRPr lang="en-US" sz="1200" dirty="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endParaRPr>
          </a:p>
        </p:txBody>
      </p:sp>
      <p:sp>
        <p:nvSpPr>
          <p:cNvPr id="23" name="Rectangle 22"/>
          <p:cNvSpPr/>
          <p:nvPr/>
        </p:nvSpPr>
        <p:spPr>
          <a:xfrm>
            <a:off x="6842407" y="5387798"/>
            <a:ext cx="4400312" cy="549910"/>
          </a:xfrm>
          <a:prstGeom prst="rect">
            <a:avLst/>
          </a:prstGeom>
        </p:spPr>
        <p:txBody>
          <a:bodyPr wrap="square">
            <a:spAutoFit/>
          </a:bodyPr>
          <a:lstStyle/>
          <a:p>
            <a:pPr>
              <a:lnSpc>
                <a:spcPct val="107000"/>
              </a:lnSpc>
              <a:spcAft>
                <a:spcPts val="800"/>
              </a:spcAft>
            </a:pPr>
            <a:r>
              <a:rPr lang="zh-CN" altLang="en-US" sz="1400" dirty="0" smtClean="0">
                <a:solidFill>
                  <a:schemeClr val="tx1">
                    <a:lumMod val="50000"/>
                    <a:lumOff val="50000"/>
                  </a:schemeClr>
                </a:solidFill>
                <a:latin typeface="Arial" pitchFamily="34" charset="0"/>
                <a:ea typeface="微软雅黑" pitchFamily="34" charset="-122"/>
                <a:cs typeface="Open Sans" panose="020B0606030504020204" pitchFamily="34" charset="0"/>
                <a:sym typeface="Arial" pitchFamily="34" charset="0"/>
              </a:rPr>
              <a:t>您的内容打在这里，或通过复制文本后在此选择粘贴，并选择只保留文字。</a:t>
            </a:r>
            <a:r>
              <a:rPr lang="en-US" sz="1400" dirty="0" smtClean="0">
                <a:solidFill>
                  <a:schemeClr val="tx1">
                    <a:lumMod val="50000"/>
                    <a:lumOff val="50000"/>
                  </a:schemeClr>
                </a:solidFill>
                <a:latin typeface="Arial" pitchFamily="34" charset="0"/>
                <a:ea typeface="微软雅黑" pitchFamily="34" charset="-122"/>
                <a:cs typeface="Open Sans" panose="020B0606030504020204" pitchFamily="34" charset="0"/>
                <a:sym typeface="Arial" pitchFamily="34" charset="0"/>
              </a:rPr>
              <a:t> </a:t>
            </a:r>
            <a:endParaRPr lang="en-US" sz="1400" dirty="0">
              <a:solidFill>
                <a:schemeClr val="tx1">
                  <a:lumMod val="50000"/>
                  <a:lumOff val="50000"/>
                </a:schemeClr>
              </a:solidFill>
              <a:effectLst/>
              <a:latin typeface="Arial" pitchFamily="34" charset="0"/>
              <a:ea typeface="微软雅黑" pitchFamily="34" charset="-122"/>
              <a:cs typeface="Open Sans" panose="020B0606030504020204" pitchFamily="34" charset="0"/>
              <a:sym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250" advTm="1500">
        <p14:switch dir="r"/>
      </p:transition>
    </mc:Choice>
    <mc:Fallback xmlns="">
      <p:transition spd="slow" advTm="1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down)">
                                      <p:cBhvr>
                                        <p:cTn id="11" dur="500"/>
                                        <p:tgtEl>
                                          <p:spTgt spid="20"/>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ppt_w</p:attrName>
                                        </p:attrNameLst>
                                      </p:cBhvr>
                                      <p:tavLst>
                                        <p:tav tm="0">
                                          <p:val>
                                            <p:fltVal val="0"/>
                                          </p:val>
                                        </p:tav>
                                        <p:tav tm="100000">
                                          <p:val>
                                            <p:strVal val="#ppt_w"/>
                                          </p:val>
                                        </p:tav>
                                      </p:tavLst>
                                    </p:anim>
                                    <p:anim calcmode="lin" valueType="num">
                                      <p:cBhvr>
                                        <p:cTn id="16" dur="500" fill="hold"/>
                                        <p:tgtEl>
                                          <p:spTgt spid="11"/>
                                        </p:tgtEl>
                                        <p:attrNameLst>
                                          <p:attrName>ppt_h</p:attrName>
                                        </p:attrNameLst>
                                      </p:cBhvr>
                                      <p:tavLst>
                                        <p:tav tm="0">
                                          <p:val>
                                            <p:fltVal val="0"/>
                                          </p:val>
                                        </p:tav>
                                        <p:tav tm="100000">
                                          <p:val>
                                            <p:strVal val="#ppt_h"/>
                                          </p:val>
                                        </p:tav>
                                      </p:tavLst>
                                    </p:anim>
                                    <p:animEffect transition="in" filter="fade">
                                      <p:cBhvr>
                                        <p:cTn id="17" dur="500"/>
                                        <p:tgtEl>
                                          <p:spTgt spid="11"/>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ppt_w</p:attrName>
                                        </p:attrNameLst>
                                      </p:cBhvr>
                                      <p:tavLst>
                                        <p:tav tm="0">
                                          <p:val>
                                            <p:fltVal val="0"/>
                                          </p:val>
                                        </p:tav>
                                        <p:tav tm="100000">
                                          <p:val>
                                            <p:strVal val="#ppt_w"/>
                                          </p:val>
                                        </p:tav>
                                      </p:tavLst>
                                    </p:anim>
                                    <p:anim calcmode="lin" valueType="num">
                                      <p:cBhvr>
                                        <p:cTn id="22" dur="500" fill="hold"/>
                                        <p:tgtEl>
                                          <p:spTgt spid="21"/>
                                        </p:tgtEl>
                                        <p:attrNameLst>
                                          <p:attrName>ppt_h</p:attrName>
                                        </p:attrNameLst>
                                      </p:cBhvr>
                                      <p:tavLst>
                                        <p:tav tm="0">
                                          <p:val>
                                            <p:fltVal val="0"/>
                                          </p:val>
                                        </p:tav>
                                        <p:tav tm="100000">
                                          <p:val>
                                            <p:strVal val="#ppt_h"/>
                                          </p:val>
                                        </p:tav>
                                      </p:tavLst>
                                    </p:anim>
                                    <p:animEffect transition="in" filter="fade">
                                      <p:cBhvr>
                                        <p:cTn id="23" dur="500"/>
                                        <p:tgtEl>
                                          <p:spTgt spid="21"/>
                                        </p:tgtEl>
                                      </p:cBhvr>
                                    </p:animEffect>
                                  </p:childTnLst>
                                </p:cTn>
                              </p:par>
                            </p:childTnLst>
                          </p:cTn>
                        </p:par>
                        <p:par>
                          <p:cTn id="24" fill="hold">
                            <p:stCondLst>
                              <p:cond delay="2000"/>
                            </p:stCondLst>
                            <p:childTnLst>
                              <p:par>
                                <p:cTn id="25" presetID="4" presetClass="entr" presetSubtype="16"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ox(in)">
                                      <p:cBhvr>
                                        <p:cTn id="27" dur="500"/>
                                        <p:tgtEl>
                                          <p:spTgt spid="12"/>
                                        </p:tgtEl>
                                      </p:cBhvr>
                                    </p:animEffect>
                                  </p:childTnLst>
                                </p:cTn>
                              </p:par>
                            </p:childTnLst>
                          </p:cTn>
                        </p:par>
                        <p:par>
                          <p:cTn id="28" fill="hold">
                            <p:stCondLst>
                              <p:cond delay="2500"/>
                            </p:stCondLst>
                            <p:childTnLst>
                              <p:par>
                                <p:cTn id="29" presetID="4" presetClass="entr" presetSubtype="16"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box(in)">
                                      <p:cBhvr>
                                        <p:cTn id="31" dur="500"/>
                                        <p:tgtEl>
                                          <p:spTgt spid="22"/>
                                        </p:tgtEl>
                                      </p:cBhvr>
                                    </p:animEffect>
                                  </p:childTnLst>
                                </p:cTn>
                              </p:par>
                            </p:childTnLst>
                          </p:cTn>
                        </p:par>
                        <p:par>
                          <p:cTn id="32" fill="hold">
                            <p:stCondLst>
                              <p:cond delay="3000"/>
                            </p:stCondLst>
                            <p:childTnLst>
                              <p:par>
                                <p:cTn id="33" presetID="25" presetClass="entr" presetSubtype="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25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36" dur="25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37" dur="250" accel="50000" fill="hold">
                                          <p:stCondLst>
                                            <p:cond delay="250"/>
                                          </p:stCondLst>
                                        </p:cTn>
                                        <p:tgtEl>
                                          <p:spTgt spid="13"/>
                                        </p:tgtEl>
                                        <p:attrNameLst>
                                          <p:attrName>ppt_w</p:attrName>
                                        </p:attrNameLst>
                                      </p:cBhvr>
                                      <p:tavLst>
                                        <p:tav tm="0">
                                          <p:val>
                                            <p:strVal val="#ppt_w*.05"/>
                                          </p:val>
                                        </p:tav>
                                        <p:tav tm="100000">
                                          <p:val>
                                            <p:strVal val="#ppt_w"/>
                                          </p:val>
                                        </p:tav>
                                      </p:tavLst>
                                    </p:anim>
                                    <p:anim calcmode="lin" valueType="num">
                                      <p:cBhvr>
                                        <p:cTn id="38" dur="500" fill="hold"/>
                                        <p:tgtEl>
                                          <p:spTgt spid="13"/>
                                        </p:tgtEl>
                                        <p:attrNameLst>
                                          <p:attrName>ppt_h</p:attrName>
                                        </p:attrNameLst>
                                      </p:cBhvr>
                                      <p:tavLst>
                                        <p:tav tm="0">
                                          <p:val>
                                            <p:strVal val="#ppt_h"/>
                                          </p:val>
                                        </p:tav>
                                        <p:tav tm="100000">
                                          <p:val>
                                            <p:strVal val="#ppt_h"/>
                                          </p:val>
                                        </p:tav>
                                      </p:tavLst>
                                    </p:anim>
                                    <p:anim calcmode="lin" valueType="num">
                                      <p:cBhvr>
                                        <p:cTn id="39" dur="25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40" dur="25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41" dur="250" accel="50000" fill="hold">
                                          <p:stCondLst>
                                            <p:cond delay="250"/>
                                          </p:stCondLst>
                                        </p:cTn>
                                        <p:tgtEl>
                                          <p:spTgt spid="13"/>
                                        </p:tgtEl>
                                        <p:attrNameLst>
                                          <p:attrName>ppt_y</p:attrName>
                                        </p:attrNameLst>
                                      </p:cBhvr>
                                      <p:tavLst>
                                        <p:tav tm="0">
                                          <p:val>
                                            <p:strVal val="#ppt_y+.1"/>
                                          </p:val>
                                        </p:tav>
                                        <p:tav tm="100000">
                                          <p:val>
                                            <p:strVal val="#ppt_y"/>
                                          </p:val>
                                        </p:tav>
                                      </p:tavLst>
                                    </p:anim>
                                    <p:animEffect transition="in" filter="fade">
                                      <p:cBhvr>
                                        <p:cTn id="42" dur="500" decel="50000">
                                          <p:stCondLst>
                                            <p:cond delay="0"/>
                                          </p:stCondLst>
                                        </p:cTn>
                                        <p:tgtEl>
                                          <p:spTgt spid="13"/>
                                        </p:tgtEl>
                                      </p:cBhvr>
                                    </p:animEffect>
                                  </p:childTnLst>
                                </p:cTn>
                              </p:par>
                            </p:childTnLst>
                          </p:cTn>
                        </p:par>
                        <p:par>
                          <p:cTn id="43" fill="hold">
                            <p:stCondLst>
                              <p:cond delay="3500"/>
                            </p:stCondLst>
                            <p:childTnLst>
                              <p:par>
                                <p:cTn id="44" presetID="25" presetClass="entr" presetSubtype="0" fill="hold" grpId="0" nodeType="afterEffect">
                                  <p:stCondLst>
                                    <p:cond delay="0"/>
                                  </p:stCondLst>
                                  <p:childTnLst>
                                    <p:set>
                                      <p:cBhvr>
                                        <p:cTn id="45" dur="1" fill="hold">
                                          <p:stCondLst>
                                            <p:cond delay="0"/>
                                          </p:stCondLst>
                                        </p:cTn>
                                        <p:tgtEl>
                                          <p:spTgt spid="23"/>
                                        </p:tgtEl>
                                        <p:attrNameLst>
                                          <p:attrName>style.visibility</p:attrName>
                                        </p:attrNameLst>
                                      </p:cBhvr>
                                      <p:to>
                                        <p:strVal val="visible"/>
                                      </p:to>
                                    </p:set>
                                    <p:anim calcmode="lin" valueType="num">
                                      <p:cBhvr>
                                        <p:cTn id="46" dur="250" decel="50000" fill="hold">
                                          <p:stCondLst>
                                            <p:cond delay="0"/>
                                          </p:stCondLst>
                                        </p:cTn>
                                        <p:tgtEl>
                                          <p:spTgt spid="23"/>
                                        </p:tgtEl>
                                        <p:attrNameLst>
                                          <p:attrName>style.rotation</p:attrName>
                                        </p:attrNameLst>
                                      </p:cBhvr>
                                      <p:tavLst>
                                        <p:tav tm="0">
                                          <p:val>
                                            <p:fltVal val="-90"/>
                                          </p:val>
                                        </p:tav>
                                        <p:tav tm="100000">
                                          <p:val>
                                            <p:fltVal val="0"/>
                                          </p:val>
                                        </p:tav>
                                      </p:tavLst>
                                    </p:anim>
                                    <p:anim calcmode="lin" valueType="num">
                                      <p:cBhvr>
                                        <p:cTn id="47" dur="250" decel="50000" fill="hold">
                                          <p:stCondLst>
                                            <p:cond delay="0"/>
                                          </p:stCondLst>
                                        </p:cTn>
                                        <p:tgtEl>
                                          <p:spTgt spid="23"/>
                                        </p:tgtEl>
                                        <p:attrNameLst>
                                          <p:attrName>ppt_w</p:attrName>
                                        </p:attrNameLst>
                                      </p:cBhvr>
                                      <p:tavLst>
                                        <p:tav tm="0">
                                          <p:val>
                                            <p:strVal val="#ppt_w"/>
                                          </p:val>
                                        </p:tav>
                                        <p:tav tm="100000">
                                          <p:val>
                                            <p:strVal val="#ppt_w*.05"/>
                                          </p:val>
                                        </p:tav>
                                      </p:tavLst>
                                    </p:anim>
                                    <p:anim calcmode="lin" valueType="num">
                                      <p:cBhvr>
                                        <p:cTn id="48" dur="250" accel="50000" fill="hold">
                                          <p:stCondLst>
                                            <p:cond delay="250"/>
                                          </p:stCondLst>
                                        </p:cTn>
                                        <p:tgtEl>
                                          <p:spTgt spid="23"/>
                                        </p:tgtEl>
                                        <p:attrNameLst>
                                          <p:attrName>ppt_w</p:attrName>
                                        </p:attrNameLst>
                                      </p:cBhvr>
                                      <p:tavLst>
                                        <p:tav tm="0">
                                          <p:val>
                                            <p:strVal val="#ppt_w*.05"/>
                                          </p:val>
                                        </p:tav>
                                        <p:tav tm="100000">
                                          <p:val>
                                            <p:strVal val="#ppt_w"/>
                                          </p:val>
                                        </p:tav>
                                      </p:tavLst>
                                    </p:anim>
                                    <p:anim calcmode="lin" valueType="num">
                                      <p:cBhvr>
                                        <p:cTn id="49" dur="500" fill="hold"/>
                                        <p:tgtEl>
                                          <p:spTgt spid="23"/>
                                        </p:tgtEl>
                                        <p:attrNameLst>
                                          <p:attrName>ppt_h</p:attrName>
                                        </p:attrNameLst>
                                      </p:cBhvr>
                                      <p:tavLst>
                                        <p:tav tm="0">
                                          <p:val>
                                            <p:strVal val="#ppt_h"/>
                                          </p:val>
                                        </p:tav>
                                        <p:tav tm="100000">
                                          <p:val>
                                            <p:strVal val="#ppt_h"/>
                                          </p:val>
                                        </p:tav>
                                      </p:tavLst>
                                    </p:anim>
                                    <p:anim calcmode="lin" valueType="num">
                                      <p:cBhvr>
                                        <p:cTn id="50" dur="250" decel="50000" fill="hold">
                                          <p:stCondLst>
                                            <p:cond delay="0"/>
                                          </p:stCondLst>
                                        </p:cTn>
                                        <p:tgtEl>
                                          <p:spTgt spid="23"/>
                                        </p:tgtEl>
                                        <p:attrNameLst>
                                          <p:attrName>ppt_x</p:attrName>
                                        </p:attrNameLst>
                                      </p:cBhvr>
                                      <p:tavLst>
                                        <p:tav tm="0">
                                          <p:val>
                                            <p:strVal val="#ppt_x+.4"/>
                                          </p:val>
                                        </p:tav>
                                        <p:tav tm="100000">
                                          <p:val>
                                            <p:strVal val="#ppt_x"/>
                                          </p:val>
                                        </p:tav>
                                      </p:tavLst>
                                    </p:anim>
                                    <p:anim calcmode="lin" valueType="num">
                                      <p:cBhvr>
                                        <p:cTn id="51" dur="250" decel="50000" fill="hold">
                                          <p:stCondLst>
                                            <p:cond delay="0"/>
                                          </p:stCondLst>
                                        </p:cTn>
                                        <p:tgtEl>
                                          <p:spTgt spid="23"/>
                                        </p:tgtEl>
                                        <p:attrNameLst>
                                          <p:attrName>ppt_y</p:attrName>
                                        </p:attrNameLst>
                                      </p:cBhvr>
                                      <p:tavLst>
                                        <p:tav tm="0">
                                          <p:val>
                                            <p:strVal val="#ppt_y-.2"/>
                                          </p:val>
                                        </p:tav>
                                        <p:tav tm="100000">
                                          <p:val>
                                            <p:strVal val="#ppt_y+.1"/>
                                          </p:val>
                                        </p:tav>
                                      </p:tavLst>
                                    </p:anim>
                                    <p:anim calcmode="lin" valueType="num">
                                      <p:cBhvr>
                                        <p:cTn id="52" dur="250" accel="50000" fill="hold">
                                          <p:stCondLst>
                                            <p:cond delay="250"/>
                                          </p:stCondLst>
                                        </p:cTn>
                                        <p:tgtEl>
                                          <p:spTgt spid="23"/>
                                        </p:tgtEl>
                                        <p:attrNameLst>
                                          <p:attrName>ppt_y</p:attrName>
                                        </p:attrNameLst>
                                      </p:cBhvr>
                                      <p:tavLst>
                                        <p:tav tm="0">
                                          <p:val>
                                            <p:strVal val="#ppt_y+.1"/>
                                          </p:val>
                                        </p:tav>
                                        <p:tav tm="100000">
                                          <p:val>
                                            <p:strVal val="#ppt_y"/>
                                          </p:val>
                                        </p:tav>
                                      </p:tavLst>
                                    </p:anim>
                                    <p:animEffect transition="in" filter="fade">
                                      <p:cBhvr>
                                        <p:cTn id="53" dur="500" decel="50000">
                                          <p:stCondLst>
                                            <p:cond delay="0"/>
                                          </p:stCondLst>
                                        </p:cTn>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P spid="11" grpId="0" bldLvl="0" animBg="1"/>
      <p:bldP spid="12" grpId="0"/>
      <p:bldP spid="13" grpId="0"/>
      <p:bldGraphic spid="20" grpId="0">
        <p:bldAsOne/>
      </p:bldGraphic>
      <p:bldP spid="21" grpId="0" bldLvl="0" animBg="1"/>
      <p:bldP spid="22" grpId="0"/>
      <p:bldP spid="2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6390073" y="5749478"/>
            <a:ext cx="1841888" cy="1108522"/>
            <a:chOff x="6390073" y="5749478"/>
            <a:chExt cx="1841888" cy="1108522"/>
          </a:xfrm>
          <a:solidFill>
            <a:schemeClr val="accent1"/>
          </a:solidFill>
        </p:grpSpPr>
        <p:sp>
          <p:nvSpPr>
            <p:cNvPr id="33" name="Freeform 140"/>
            <p:cNvSpPr/>
            <p:nvPr/>
          </p:nvSpPr>
          <p:spPr bwMode="auto">
            <a:xfrm rot="5400000" flipH="1">
              <a:off x="7078663" y="5060888"/>
              <a:ext cx="464707" cy="1841888"/>
            </a:xfrm>
            <a:custGeom>
              <a:avLst/>
              <a:gdLst>
                <a:gd name="T0" fmla="*/ 192 w 192"/>
                <a:gd name="T1" fmla="*/ 724 h 761"/>
                <a:gd name="T2" fmla="*/ 0 w 192"/>
                <a:gd name="T3" fmla="*/ 0 h 761"/>
                <a:gd name="T4" fmla="*/ 0 w 192"/>
                <a:gd name="T5" fmla="*/ 223 h 761"/>
                <a:gd name="T6" fmla="*/ 192 w 192"/>
                <a:gd name="T7" fmla="*/ 761 h 761"/>
                <a:gd name="T8" fmla="*/ 192 w 192"/>
                <a:gd name="T9" fmla="*/ 724 h 761"/>
              </a:gdLst>
              <a:ahLst/>
              <a:cxnLst>
                <a:cxn ang="0">
                  <a:pos x="T0" y="T1"/>
                </a:cxn>
                <a:cxn ang="0">
                  <a:pos x="T2" y="T3"/>
                </a:cxn>
                <a:cxn ang="0">
                  <a:pos x="T4" y="T5"/>
                </a:cxn>
                <a:cxn ang="0">
                  <a:pos x="T6" y="T7"/>
                </a:cxn>
                <a:cxn ang="0">
                  <a:pos x="T8" y="T9"/>
                </a:cxn>
              </a:cxnLst>
              <a:rect l="0" t="0" r="r" b="b"/>
              <a:pathLst>
                <a:path w="192" h="761">
                  <a:moveTo>
                    <a:pt x="192" y="724"/>
                  </a:moveTo>
                  <a:lnTo>
                    <a:pt x="0" y="0"/>
                  </a:lnTo>
                  <a:lnTo>
                    <a:pt x="0" y="223"/>
                  </a:lnTo>
                  <a:lnTo>
                    <a:pt x="192" y="761"/>
                  </a:lnTo>
                  <a:lnTo>
                    <a:pt x="192" y="724"/>
                  </a:lnTo>
                  <a:close/>
                </a:path>
              </a:pathLst>
            </a:custGeom>
            <a:grpFill/>
            <a:ln>
              <a:noFill/>
            </a:ln>
          </p:spPr>
          <p:txBody>
            <a:bodyPr vert="horz" wrap="square" lIns="91440" tIns="45720" rIns="91440" bIns="45720" numCol="1" anchor="t" anchorCtr="0" compatLnSpc="1"/>
            <a:lstStyle/>
            <a:p>
              <a:endParaRPr lang="id-ID">
                <a:latin typeface="Arial" pitchFamily="34" charset="0"/>
                <a:ea typeface="微软雅黑" pitchFamily="34" charset="-122"/>
                <a:sym typeface="Arial" pitchFamily="34" charset="0"/>
              </a:endParaRPr>
            </a:p>
          </p:txBody>
        </p:sp>
        <p:sp>
          <p:nvSpPr>
            <p:cNvPr id="34" name="Rectangle 37"/>
            <p:cNvSpPr>
              <a:spLocks noChangeArrowheads="1"/>
            </p:cNvSpPr>
            <p:nvPr/>
          </p:nvSpPr>
          <p:spPr bwMode="auto">
            <a:xfrm rot="5400000" flipH="1">
              <a:off x="7640185" y="6266224"/>
              <a:ext cx="643814" cy="539738"/>
            </a:xfrm>
            <a:prstGeom prst="rect">
              <a:avLst/>
            </a:prstGeom>
            <a:grpFill/>
            <a:ln>
              <a:noFill/>
            </a:ln>
          </p:spPr>
          <p:txBody>
            <a:bodyPr vert="horz" wrap="square" lIns="91440" tIns="45720" rIns="91440" bIns="45720" numCol="1" anchor="t" anchorCtr="0" compatLnSpc="1"/>
            <a:lstStyle/>
            <a:p>
              <a:endParaRPr lang="id-ID">
                <a:latin typeface="Arial" pitchFamily="34" charset="0"/>
                <a:ea typeface="微软雅黑" pitchFamily="34" charset="-122"/>
                <a:sym typeface="Arial" pitchFamily="34" charset="0"/>
              </a:endParaRPr>
            </a:p>
          </p:txBody>
        </p:sp>
      </p:grpSp>
      <p:grpSp>
        <p:nvGrpSpPr>
          <p:cNvPr id="35" name="组合 34"/>
          <p:cNvGrpSpPr/>
          <p:nvPr/>
        </p:nvGrpSpPr>
        <p:grpSpPr>
          <a:xfrm>
            <a:off x="6227909" y="5744636"/>
            <a:ext cx="1074637" cy="1113364"/>
            <a:chOff x="6227909" y="5744636"/>
            <a:chExt cx="1074637" cy="1113364"/>
          </a:xfrm>
        </p:grpSpPr>
        <p:sp>
          <p:nvSpPr>
            <p:cNvPr id="36" name="Freeform 141"/>
            <p:cNvSpPr/>
            <p:nvPr/>
          </p:nvSpPr>
          <p:spPr bwMode="auto">
            <a:xfrm rot="5400000" flipH="1">
              <a:off x="6524402" y="5448143"/>
              <a:ext cx="481651" cy="1074637"/>
            </a:xfrm>
            <a:custGeom>
              <a:avLst/>
              <a:gdLst>
                <a:gd name="T0" fmla="*/ 199 w 199"/>
                <a:gd name="T1" fmla="*/ 408 h 444"/>
                <a:gd name="T2" fmla="*/ 0 w 199"/>
                <a:gd name="T3" fmla="*/ 0 h 444"/>
                <a:gd name="T4" fmla="*/ 0 w 199"/>
                <a:gd name="T5" fmla="*/ 228 h 444"/>
                <a:gd name="T6" fmla="*/ 199 w 199"/>
                <a:gd name="T7" fmla="*/ 444 h 444"/>
                <a:gd name="T8" fmla="*/ 199 w 199"/>
                <a:gd name="T9" fmla="*/ 408 h 444"/>
              </a:gdLst>
              <a:ahLst/>
              <a:cxnLst>
                <a:cxn ang="0">
                  <a:pos x="T0" y="T1"/>
                </a:cxn>
                <a:cxn ang="0">
                  <a:pos x="T2" y="T3"/>
                </a:cxn>
                <a:cxn ang="0">
                  <a:pos x="T4" y="T5"/>
                </a:cxn>
                <a:cxn ang="0">
                  <a:pos x="T6" y="T7"/>
                </a:cxn>
                <a:cxn ang="0">
                  <a:pos x="T8" y="T9"/>
                </a:cxn>
              </a:cxnLst>
              <a:rect l="0" t="0" r="r" b="b"/>
              <a:pathLst>
                <a:path w="199" h="444">
                  <a:moveTo>
                    <a:pt x="199" y="408"/>
                  </a:moveTo>
                  <a:lnTo>
                    <a:pt x="0" y="0"/>
                  </a:lnTo>
                  <a:lnTo>
                    <a:pt x="0" y="228"/>
                  </a:lnTo>
                  <a:lnTo>
                    <a:pt x="199" y="444"/>
                  </a:lnTo>
                  <a:lnTo>
                    <a:pt x="199" y="408"/>
                  </a:ln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id-ID">
                <a:latin typeface="Arial" pitchFamily="34" charset="0"/>
                <a:ea typeface="微软雅黑" pitchFamily="34" charset="-122"/>
                <a:sym typeface="Arial" pitchFamily="34" charset="0"/>
              </a:endParaRPr>
            </a:p>
          </p:txBody>
        </p:sp>
        <p:sp>
          <p:nvSpPr>
            <p:cNvPr id="37" name="Rectangle 38"/>
            <p:cNvSpPr>
              <a:spLocks noChangeArrowheads="1"/>
            </p:cNvSpPr>
            <p:nvPr/>
          </p:nvSpPr>
          <p:spPr bwMode="auto">
            <a:xfrm rot="5400000" flipH="1">
              <a:off x="6710769" y="6266223"/>
              <a:ext cx="631713" cy="551841"/>
            </a:xfrm>
            <a:prstGeom prst="rect">
              <a:avLst/>
            </a:prstGeom>
            <a:solidFill>
              <a:schemeClr val="tx1">
                <a:lumMod val="65000"/>
                <a:lumOff val="35000"/>
              </a:schemeClr>
            </a:solidFill>
            <a:ln>
              <a:noFill/>
            </a:ln>
          </p:spPr>
          <p:txBody>
            <a:bodyPr vert="horz" wrap="square" lIns="91440" tIns="45720" rIns="91440" bIns="45720" numCol="1" anchor="t" anchorCtr="0" compatLnSpc="1"/>
            <a:lstStyle/>
            <a:p>
              <a:endParaRPr lang="id-ID">
                <a:latin typeface="Arial" pitchFamily="34" charset="0"/>
                <a:ea typeface="微软雅黑" pitchFamily="34" charset="-122"/>
                <a:sym typeface="Arial" pitchFamily="34" charset="0"/>
              </a:endParaRPr>
            </a:p>
          </p:txBody>
        </p:sp>
      </p:grpSp>
      <p:grpSp>
        <p:nvGrpSpPr>
          <p:cNvPr id="38" name="组合 37"/>
          <p:cNvGrpSpPr/>
          <p:nvPr/>
        </p:nvGrpSpPr>
        <p:grpSpPr>
          <a:xfrm>
            <a:off x="5830972" y="5756738"/>
            <a:ext cx="546999" cy="1101262"/>
            <a:chOff x="5830972" y="5756738"/>
            <a:chExt cx="546999" cy="1101262"/>
          </a:xfrm>
          <a:solidFill>
            <a:schemeClr val="accent1"/>
          </a:solidFill>
        </p:grpSpPr>
        <p:sp>
          <p:nvSpPr>
            <p:cNvPr id="39" name="Freeform 142"/>
            <p:cNvSpPr/>
            <p:nvPr/>
          </p:nvSpPr>
          <p:spPr bwMode="auto">
            <a:xfrm rot="5400000" flipH="1">
              <a:off x="5869697" y="5718013"/>
              <a:ext cx="469549" cy="546999"/>
            </a:xfrm>
            <a:custGeom>
              <a:avLst/>
              <a:gdLst>
                <a:gd name="T0" fmla="*/ 194 w 194"/>
                <a:gd name="T1" fmla="*/ 98 h 226"/>
                <a:gd name="T2" fmla="*/ 0 w 194"/>
                <a:gd name="T3" fmla="*/ 0 h 226"/>
                <a:gd name="T4" fmla="*/ 0 w 194"/>
                <a:gd name="T5" fmla="*/ 226 h 226"/>
                <a:gd name="T6" fmla="*/ 194 w 194"/>
                <a:gd name="T7" fmla="*/ 133 h 226"/>
                <a:gd name="T8" fmla="*/ 194 w 194"/>
                <a:gd name="T9" fmla="*/ 98 h 226"/>
              </a:gdLst>
              <a:ahLst/>
              <a:cxnLst>
                <a:cxn ang="0">
                  <a:pos x="T0" y="T1"/>
                </a:cxn>
                <a:cxn ang="0">
                  <a:pos x="T2" y="T3"/>
                </a:cxn>
                <a:cxn ang="0">
                  <a:pos x="T4" y="T5"/>
                </a:cxn>
                <a:cxn ang="0">
                  <a:pos x="T6" y="T7"/>
                </a:cxn>
                <a:cxn ang="0">
                  <a:pos x="T8" y="T9"/>
                </a:cxn>
              </a:cxnLst>
              <a:rect l="0" t="0" r="r" b="b"/>
              <a:pathLst>
                <a:path w="194" h="226">
                  <a:moveTo>
                    <a:pt x="194" y="98"/>
                  </a:moveTo>
                  <a:lnTo>
                    <a:pt x="0" y="0"/>
                  </a:lnTo>
                  <a:lnTo>
                    <a:pt x="0" y="226"/>
                  </a:lnTo>
                  <a:lnTo>
                    <a:pt x="194" y="133"/>
                  </a:lnTo>
                  <a:lnTo>
                    <a:pt x="194" y="98"/>
                  </a:lnTo>
                  <a:close/>
                </a:path>
              </a:pathLst>
            </a:custGeom>
            <a:grpFill/>
            <a:ln>
              <a:noFill/>
            </a:ln>
          </p:spPr>
          <p:txBody>
            <a:bodyPr vert="horz" wrap="square" lIns="91440" tIns="45720" rIns="91440" bIns="45720" numCol="1" anchor="t" anchorCtr="0" compatLnSpc="1"/>
            <a:lstStyle/>
            <a:p>
              <a:endParaRPr lang="id-ID">
                <a:latin typeface="Arial" pitchFamily="34" charset="0"/>
                <a:ea typeface="微软雅黑" pitchFamily="34" charset="-122"/>
                <a:sym typeface="Arial" pitchFamily="34" charset="0"/>
              </a:endParaRPr>
            </a:p>
          </p:txBody>
        </p:sp>
        <p:sp>
          <p:nvSpPr>
            <p:cNvPr id="40" name="Rectangle 39"/>
            <p:cNvSpPr>
              <a:spLocks noChangeArrowheads="1"/>
            </p:cNvSpPr>
            <p:nvPr/>
          </p:nvSpPr>
          <p:spPr bwMode="auto">
            <a:xfrm rot="5400000" flipH="1">
              <a:off x="5788615" y="6268644"/>
              <a:ext cx="631713" cy="546999"/>
            </a:xfrm>
            <a:prstGeom prst="rect">
              <a:avLst/>
            </a:prstGeom>
            <a:grpFill/>
            <a:ln>
              <a:noFill/>
            </a:ln>
          </p:spPr>
          <p:txBody>
            <a:bodyPr vert="horz" wrap="square" lIns="91440" tIns="45720" rIns="91440" bIns="45720" numCol="1" anchor="t" anchorCtr="0" compatLnSpc="1"/>
            <a:lstStyle/>
            <a:p>
              <a:endParaRPr lang="id-ID">
                <a:latin typeface="Arial" pitchFamily="34" charset="0"/>
                <a:ea typeface="微软雅黑" pitchFamily="34" charset="-122"/>
                <a:sym typeface="Arial" pitchFamily="34" charset="0"/>
              </a:endParaRPr>
            </a:p>
          </p:txBody>
        </p:sp>
      </p:grpSp>
      <p:grpSp>
        <p:nvGrpSpPr>
          <p:cNvPr id="41" name="组合 40"/>
          <p:cNvGrpSpPr/>
          <p:nvPr/>
        </p:nvGrpSpPr>
        <p:grpSpPr>
          <a:xfrm>
            <a:off x="4896716" y="5744636"/>
            <a:ext cx="1072216" cy="1113364"/>
            <a:chOff x="4896716" y="5744636"/>
            <a:chExt cx="1072216" cy="1113364"/>
          </a:xfrm>
        </p:grpSpPr>
        <p:sp>
          <p:nvSpPr>
            <p:cNvPr id="42" name="Freeform 143"/>
            <p:cNvSpPr/>
            <p:nvPr/>
          </p:nvSpPr>
          <p:spPr bwMode="auto">
            <a:xfrm rot="5400000" flipH="1">
              <a:off x="5191998" y="5449354"/>
              <a:ext cx="481651" cy="1072216"/>
            </a:xfrm>
            <a:custGeom>
              <a:avLst/>
              <a:gdLst>
                <a:gd name="T0" fmla="*/ 199 w 199"/>
                <a:gd name="T1" fmla="*/ 0 h 443"/>
                <a:gd name="T2" fmla="*/ 0 w 199"/>
                <a:gd name="T3" fmla="*/ 218 h 443"/>
                <a:gd name="T4" fmla="*/ 0 w 199"/>
                <a:gd name="T5" fmla="*/ 443 h 443"/>
                <a:gd name="T6" fmla="*/ 199 w 199"/>
                <a:gd name="T7" fmla="*/ 35 h 443"/>
                <a:gd name="T8" fmla="*/ 199 w 199"/>
                <a:gd name="T9" fmla="*/ 0 h 443"/>
              </a:gdLst>
              <a:ahLst/>
              <a:cxnLst>
                <a:cxn ang="0">
                  <a:pos x="T0" y="T1"/>
                </a:cxn>
                <a:cxn ang="0">
                  <a:pos x="T2" y="T3"/>
                </a:cxn>
                <a:cxn ang="0">
                  <a:pos x="T4" y="T5"/>
                </a:cxn>
                <a:cxn ang="0">
                  <a:pos x="T6" y="T7"/>
                </a:cxn>
                <a:cxn ang="0">
                  <a:pos x="T8" y="T9"/>
                </a:cxn>
              </a:cxnLst>
              <a:rect l="0" t="0" r="r" b="b"/>
              <a:pathLst>
                <a:path w="199" h="443">
                  <a:moveTo>
                    <a:pt x="199" y="0"/>
                  </a:moveTo>
                  <a:lnTo>
                    <a:pt x="0" y="218"/>
                  </a:lnTo>
                  <a:lnTo>
                    <a:pt x="0" y="443"/>
                  </a:lnTo>
                  <a:lnTo>
                    <a:pt x="199" y="35"/>
                  </a:lnTo>
                  <a:lnTo>
                    <a:pt x="199" y="0"/>
                  </a:ln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id-ID">
                <a:latin typeface="Arial" pitchFamily="34" charset="0"/>
                <a:ea typeface="微软雅黑" pitchFamily="34" charset="-122"/>
                <a:sym typeface="Arial" pitchFamily="34" charset="0"/>
              </a:endParaRPr>
            </a:p>
          </p:txBody>
        </p:sp>
        <p:sp>
          <p:nvSpPr>
            <p:cNvPr id="43" name="Rectangle 40"/>
            <p:cNvSpPr>
              <a:spLocks noChangeArrowheads="1"/>
            </p:cNvSpPr>
            <p:nvPr/>
          </p:nvSpPr>
          <p:spPr bwMode="auto">
            <a:xfrm rot="5400000" flipH="1">
              <a:off x="4855570" y="6267434"/>
              <a:ext cx="636553" cy="544579"/>
            </a:xfrm>
            <a:prstGeom prst="rect">
              <a:avLst/>
            </a:prstGeom>
            <a:solidFill>
              <a:schemeClr val="tx1">
                <a:lumMod val="65000"/>
                <a:lumOff val="35000"/>
              </a:schemeClr>
            </a:solidFill>
            <a:ln>
              <a:noFill/>
            </a:ln>
          </p:spPr>
          <p:txBody>
            <a:bodyPr vert="horz" wrap="square" lIns="91440" tIns="45720" rIns="91440" bIns="45720" numCol="1" anchor="t" anchorCtr="0" compatLnSpc="1"/>
            <a:lstStyle/>
            <a:p>
              <a:endParaRPr lang="id-ID">
                <a:latin typeface="Arial" pitchFamily="34" charset="0"/>
                <a:ea typeface="微软雅黑" pitchFamily="34" charset="-122"/>
                <a:sym typeface="Arial" pitchFamily="34" charset="0"/>
              </a:endParaRPr>
            </a:p>
          </p:txBody>
        </p:sp>
      </p:grpSp>
      <p:grpSp>
        <p:nvGrpSpPr>
          <p:cNvPr id="44" name="组合 43"/>
          <p:cNvGrpSpPr/>
          <p:nvPr/>
        </p:nvGrpSpPr>
        <p:grpSpPr>
          <a:xfrm>
            <a:off x="3960039" y="5739796"/>
            <a:ext cx="1853990" cy="1118205"/>
            <a:chOff x="3960039" y="5739796"/>
            <a:chExt cx="1853990" cy="1118205"/>
          </a:xfrm>
          <a:solidFill>
            <a:schemeClr val="accent1"/>
          </a:solidFill>
        </p:grpSpPr>
        <p:sp>
          <p:nvSpPr>
            <p:cNvPr id="45" name="Freeform 144"/>
            <p:cNvSpPr/>
            <p:nvPr/>
          </p:nvSpPr>
          <p:spPr bwMode="auto">
            <a:xfrm rot="5400000" flipH="1">
              <a:off x="4643788" y="5060887"/>
              <a:ext cx="491332" cy="1849150"/>
            </a:xfrm>
            <a:custGeom>
              <a:avLst/>
              <a:gdLst>
                <a:gd name="T0" fmla="*/ 203 w 203"/>
                <a:gd name="T1" fmla="*/ 0 h 764"/>
                <a:gd name="T2" fmla="*/ 0 w 203"/>
                <a:gd name="T3" fmla="*/ 536 h 764"/>
                <a:gd name="T4" fmla="*/ 0 w 203"/>
                <a:gd name="T5" fmla="*/ 764 h 764"/>
                <a:gd name="T6" fmla="*/ 203 w 203"/>
                <a:gd name="T7" fmla="*/ 35 h 764"/>
                <a:gd name="T8" fmla="*/ 203 w 203"/>
                <a:gd name="T9" fmla="*/ 0 h 764"/>
              </a:gdLst>
              <a:ahLst/>
              <a:cxnLst>
                <a:cxn ang="0">
                  <a:pos x="T0" y="T1"/>
                </a:cxn>
                <a:cxn ang="0">
                  <a:pos x="T2" y="T3"/>
                </a:cxn>
                <a:cxn ang="0">
                  <a:pos x="T4" y="T5"/>
                </a:cxn>
                <a:cxn ang="0">
                  <a:pos x="T6" y="T7"/>
                </a:cxn>
                <a:cxn ang="0">
                  <a:pos x="T8" y="T9"/>
                </a:cxn>
              </a:cxnLst>
              <a:rect l="0" t="0" r="r" b="b"/>
              <a:pathLst>
                <a:path w="203" h="764">
                  <a:moveTo>
                    <a:pt x="203" y="0"/>
                  </a:moveTo>
                  <a:lnTo>
                    <a:pt x="0" y="536"/>
                  </a:lnTo>
                  <a:lnTo>
                    <a:pt x="0" y="764"/>
                  </a:lnTo>
                  <a:lnTo>
                    <a:pt x="203" y="35"/>
                  </a:lnTo>
                  <a:lnTo>
                    <a:pt x="203" y="0"/>
                  </a:lnTo>
                  <a:close/>
                </a:path>
              </a:pathLst>
            </a:custGeom>
            <a:grpFill/>
            <a:ln>
              <a:noFill/>
            </a:ln>
          </p:spPr>
          <p:txBody>
            <a:bodyPr vert="horz" wrap="square" lIns="91440" tIns="45720" rIns="91440" bIns="45720" numCol="1" anchor="t" anchorCtr="0" compatLnSpc="1"/>
            <a:lstStyle/>
            <a:p>
              <a:endParaRPr lang="id-ID">
                <a:latin typeface="Arial" pitchFamily="34" charset="0"/>
                <a:ea typeface="微软雅黑" pitchFamily="34" charset="-122"/>
                <a:sym typeface="Arial" pitchFamily="34" charset="0"/>
              </a:endParaRPr>
            </a:p>
          </p:txBody>
        </p:sp>
        <p:sp>
          <p:nvSpPr>
            <p:cNvPr id="46" name="Rectangle 41"/>
            <p:cNvSpPr>
              <a:spLocks noChangeArrowheads="1"/>
            </p:cNvSpPr>
            <p:nvPr/>
          </p:nvSpPr>
          <p:spPr bwMode="auto">
            <a:xfrm rot="5400000" flipH="1">
              <a:off x="3924944" y="6266224"/>
              <a:ext cx="626872" cy="556681"/>
            </a:xfrm>
            <a:prstGeom prst="rect">
              <a:avLst/>
            </a:prstGeom>
            <a:grpFill/>
            <a:ln>
              <a:noFill/>
            </a:ln>
          </p:spPr>
          <p:txBody>
            <a:bodyPr vert="horz" wrap="square" lIns="91440" tIns="45720" rIns="91440" bIns="45720" numCol="1" anchor="t" anchorCtr="0" compatLnSpc="1"/>
            <a:lstStyle/>
            <a:p>
              <a:endParaRPr lang="id-ID">
                <a:latin typeface="Arial" pitchFamily="34" charset="0"/>
                <a:ea typeface="微软雅黑" pitchFamily="34" charset="-122"/>
                <a:sym typeface="Arial" pitchFamily="34" charset="0"/>
              </a:endParaRPr>
            </a:p>
          </p:txBody>
        </p:sp>
      </p:grpSp>
      <p:grpSp>
        <p:nvGrpSpPr>
          <p:cNvPr id="47" name="组合 46"/>
          <p:cNvGrpSpPr/>
          <p:nvPr/>
        </p:nvGrpSpPr>
        <p:grpSpPr>
          <a:xfrm>
            <a:off x="6390073" y="4344047"/>
            <a:ext cx="1498198" cy="1405432"/>
            <a:chOff x="6390073" y="4344047"/>
            <a:chExt cx="1498198" cy="1405432"/>
          </a:xfrm>
          <a:solidFill>
            <a:schemeClr val="accent1"/>
          </a:solidFill>
        </p:grpSpPr>
        <p:sp>
          <p:nvSpPr>
            <p:cNvPr id="48" name="Rectangle 42"/>
            <p:cNvSpPr>
              <a:spLocks noChangeArrowheads="1"/>
            </p:cNvSpPr>
            <p:nvPr/>
          </p:nvSpPr>
          <p:spPr bwMode="auto">
            <a:xfrm rot="5400000" flipH="1">
              <a:off x="6039121" y="5308975"/>
              <a:ext cx="791456" cy="89552"/>
            </a:xfrm>
            <a:prstGeom prst="rect">
              <a:avLst/>
            </a:prstGeom>
            <a:grpFill/>
            <a:ln>
              <a:noFill/>
            </a:ln>
          </p:spPr>
          <p:txBody>
            <a:bodyPr vert="horz" wrap="square" lIns="91440" tIns="45720" rIns="91440" bIns="45720" numCol="1" anchor="t" anchorCtr="0" compatLnSpc="1"/>
            <a:lstStyle/>
            <a:p>
              <a:endParaRPr lang="id-ID">
                <a:latin typeface="Arial" pitchFamily="34" charset="0"/>
                <a:ea typeface="微软雅黑" pitchFamily="34" charset="-122"/>
                <a:sym typeface="Arial" pitchFamily="34" charset="0"/>
              </a:endParaRPr>
            </a:p>
          </p:txBody>
        </p:sp>
        <p:sp>
          <p:nvSpPr>
            <p:cNvPr id="49" name="Freeform 43"/>
            <p:cNvSpPr>
              <a:spLocks noEditPoints="1"/>
            </p:cNvSpPr>
            <p:nvPr/>
          </p:nvSpPr>
          <p:spPr bwMode="auto">
            <a:xfrm rot="5400000" flipH="1">
              <a:off x="7093185" y="4081439"/>
              <a:ext cx="532477" cy="1057694"/>
            </a:xfrm>
            <a:custGeom>
              <a:avLst/>
              <a:gdLst>
                <a:gd name="T0" fmla="*/ 51 w 93"/>
                <a:gd name="T1" fmla="*/ 93 h 184"/>
                <a:gd name="T2" fmla="*/ 93 w 93"/>
                <a:gd name="T3" fmla="*/ 47 h 184"/>
                <a:gd name="T4" fmla="*/ 46 w 93"/>
                <a:gd name="T5" fmla="*/ 0 h 184"/>
                <a:gd name="T6" fmla="*/ 0 w 93"/>
                <a:gd name="T7" fmla="*/ 47 h 184"/>
                <a:gd name="T8" fmla="*/ 36 w 93"/>
                <a:gd name="T9" fmla="*/ 92 h 184"/>
                <a:gd name="T10" fmla="*/ 36 w 93"/>
                <a:gd name="T11" fmla="*/ 184 h 184"/>
                <a:gd name="T12" fmla="*/ 51 w 93"/>
                <a:gd name="T13" fmla="*/ 184 h 184"/>
                <a:gd name="T14" fmla="*/ 51 w 93"/>
                <a:gd name="T15" fmla="*/ 93 h 184"/>
                <a:gd name="T16" fmla="*/ 19 w 93"/>
                <a:gd name="T17" fmla="*/ 47 h 184"/>
                <a:gd name="T18" fmla="*/ 46 w 93"/>
                <a:gd name="T19" fmla="*/ 19 h 184"/>
                <a:gd name="T20" fmla="*/ 74 w 93"/>
                <a:gd name="T21" fmla="*/ 47 h 184"/>
                <a:gd name="T22" fmla="*/ 46 w 93"/>
                <a:gd name="T23" fmla="*/ 74 h 184"/>
                <a:gd name="T24" fmla="*/ 19 w 93"/>
                <a:gd name="T25" fmla="*/ 4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184">
                  <a:moveTo>
                    <a:pt x="51" y="93"/>
                  </a:moveTo>
                  <a:cubicBezTo>
                    <a:pt x="75" y="90"/>
                    <a:pt x="93" y="71"/>
                    <a:pt x="93" y="47"/>
                  </a:cubicBezTo>
                  <a:cubicBezTo>
                    <a:pt x="93" y="21"/>
                    <a:pt x="72" y="0"/>
                    <a:pt x="46" y="0"/>
                  </a:cubicBezTo>
                  <a:cubicBezTo>
                    <a:pt x="21" y="0"/>
                    <a:pt x="0" y="21"/>
                    <a:pt x="0" y="47"/>
                  </a:cubicBezTo>
                  <a:cubicBezTo>
                    <a:pt x="0" y="69"/>
                    <a:pt x="15" y="87"/>
                    <a:pt x="36" y="92"/>
                  </a:cubicBezTo>
                  <a:cubicBezTo>
                    <a:pt x="36" y="184"/>
                    <a:pt x="36" y="184"/>
                    <a:pt x="36" y="184"/>
                  </a:cubicBezTo>
                  <a:cubicBezTo>
                    <a:pt x="51" y="184"/>
                    <a:pt x="51" y="184"/>
                    <a:pt x="51" y="184"/>
                  </a:cubicBezTo>
                  <a:lnTo>
                    <a:pt x="51" y="93"/>
                  </a:lnTo>
                  <a:close/>
                  <a:moveTo>
                    <a:pt x="19" y="47"/>
                  </a:moveTo>
                  <a:cubicBezTo>
                    <a:pt x="19" y="32"/>
                    <a:pt x="31" y="19"/>
                    <a:pt x="46" y="19"/>
                  </a:cubicBezTo>
                  <a:cubicBezTo>
                    <a:pt x="61" y="19"/>
                    <a:pt x="74" y="32"/>
                    <a:pt x="74" y="47"/>
                  </a:cubicBezTo>
                  <a:cubicBezTo>
                    <a:pt x="74" y="62"/>
                    <a:pt x="61" y="74"/>
                    <a:pt x="46" y="74"/>
                  </a:cubicBezTo>
                  <a:cubicBezTo>
                    <a:pt x="31" y="74"/>
                    <a:pt x="19" y="62"/>
                    <a:pt x="19" y="47"/>
                  </a:cubicBezTo>
                  <a:close/>
                </a:path>
              </a:pathLst>
            </a:custGeom>
            <a:grpFill/>
            <a:ln>
              <a:noFill/>
            </a:ln>
          </p:spPr>
          <p:txBody>
            <a:bodyPr vert="horz" wrap="square" lIns="91440" tIns="45720" rIns="91440" bIns="45720" numCol="1" anchor="t" anchorCtr="0" compatLnSpc="1"/>
            <a:lstStyle/>
            <a:p>
              <a:endParaRPr lang="id-ID">
                <a:latin typeface="Arial" pitchFamily="34" charset="0"/>
                <a:ea typeface="微软雅黑" pitchFamily="34" charset="-122"/>
                <a:sym typeface="Arial" pitchFamily="34" charset="0"/>
              </a:endParaRPr>
            </a:p>
          </p:txBody>
        </p:sp>
        <p:sp>
          <p:nvSpPr>
            <p:cNvPr id="50" name="Freeform 44"/>
            <p:cNvSpPr/>
            <p:nvPr/>
          </p:nvSpPr>
          <p:spPr bwMode="auto">
            <a:xfrm rot="5400000" flipH="1">
              <a:off x="6423958" y="4551403"/>
              <a:ext cx="372735" cy="440504"/>
            </a:xfrm>
            <a:custGeom>
              <a:avLst/>
              <a:gdLst>
                <a:gd name="T0" fmla="*/ 50 w 65"/>
                <a:gd name="T1" fmla="*/ 0 h 77"/>
                <a:gd name="T2" fmla="*/ 50 w 65"/>
                <a:gd name="T3" fmla="*/ 0 h 77"/>
                <a:gd name="T4" fmla="*/ 2 w 65"/>
                <a:gd name="T5" fmla="*/ 61 h 77"/>
                <a:gd name="T6" fmla="*/ 0 w 65"/>
                <a:gd name="T7" fmla="*/ 61 h 77"/>
                <a:gd name="T8" fmla="*/ 0 w 65"/>
                <a:gd name="T9" fmla="*/ 77 h 77"/>
                <a:gd name="T10" fmla="*/ 2 w 65"/>
                <a:gd name="T11" fmla="*/ 77 h 77"/>
                <a:gd name="T12" fmla="*/ 43 w 65"/>
                <a:gd name="T13" fmla="*/ 63 h 77"/>
                <a:gd name="T14" fmla="*/ 65 w 65"/>
                <a:gd name="T15" fmla="*/ 0 h 77"/>
                <a:gd name="T16" fmla="*/ 65 w 65"/>
                <a:gd name="T17" fmla="*/ 0 h 77"/>
                <a:gd name="T18" fmla="*/ 50 w 65"/>
                <a:gd name="T19"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77">
                  <a:moveTo>
                    <a:pt x="50" y="0"/>
                  </a:moveTo>
                  <a:cubicBezTo>
                    <a:pt x="50" y="0"/>
                    <a:pt x="50" y="0"/>
                    <a:pt x="50" y="0"/>
                  </a:cubicBezTo>
                  <a:cubicBezTo>
                    <a:pt x="50" y="23"/>
                    <a:pt x="44" y="61"/>
                    <a:pt x="2" y="61"/>
                  </a:cubicBezTo>
                  <a:cubicBezTo>
                    <a:pt x="0" y="61"/>
                    <a:pt x="0" y="61"/>
                    <a:pt x="0" y="61"/>
                  </a:cubicBezTo>
                  <a:cubicBezTo>
                    <a:pt x="0" y="77"/>
                    <a:pt x="0" y="77"/>
                    <a:pt x="0" y="77"/>
                  </a:cubicBezTo>
                  <a:cubicBezTo>
                    <a:pt x="2" y="77"/>
                    <a:pt x="2" y="77"/>
                    <a:pt x="2" y="77"/>
                  </a:cubicBezTo>
                  <a:cubicBezTo>
                    <a:pt x="13" y="77"/>
                    <a:pt x="29" y="75"/>
                    <a:pt x="43" y="63"/>
                  </a:cubicBezTo>
                  <a:cubicBezTo>
                    <a:pt x="58" y="50"/>
                    <a:pt x="65" y="29"/>
                    <a:pt x="65" y="0"/>
                  </a:cubicBezTo>
                  <a:cubicBezTo>
                    <a:pt x="65" y="0"/>
                    <a:pt x="65" y="0"/>
                    <a:pt x="65" y="0"/>
                  </a:cubicBezTo>
                  <a:lnTo>
                    <a:pt x="50" y="0"/>
                  </a:lnTo>
                  <a:close/>
                </a:path>
              </a:pathLst>
            </a:custGeom>
            <a:grpFill/>
            <a:ln>
              <a:noFill/>
            </a:ln>
          </p:spPr>
          <p:txBody>
            <a:bodyPr vert="horz" wrap="square" lIns="91440" tIns="45720" rIns="91440" bIns="45720" numCol="1" anchor="t" anchorCtr="0" compatLnSpc="1"/>
            <a:lstStyle/>
            <a:p>
              <a:endParaRPr lang="id-ID">
                <a:latin typeface="Arial" pitchFamily="34" charset="0"/>
                <a:ea typeface="微软雅黑" pitchFamily="34" charset="-122"/>
                <a:sym typeface="Arial" pitchFamily="34" charset="0"/>
              </a:endParaRPr>
            </a:p>
          </p:txBody>
        </p:sp>
      </p:grpSp>
      <p:grpSp>
        <p:nvGrpSpPr>
          <p:cNvPr id="51" name="组合 50"/>
          <p:cNvGrpSpPr/>
          <p:nvPr/>
        </p:nvGrpSpPr>
        <p:grpSpPr>
          <a:xfrm>
            <a:off x="6227910" y="2987063"/>
            <a:ext cx="1661988" cy="2757575"/>
            <a:chOff x="6227910" y="2987063"/>
            <a:chExt cx="1661988" cy="2757575"/>
          </a:xfrm>
        </p:grpSpPr>
        <p:sp>
          <p:nvSpPr>
            <p:cNvPr id="52" name="Rectangle 45"/>
            <p:cNvSpPr>
              <a:spLocks noChangeArrowheads="1"/>
            </p:cNvSpPr>
            <p:nvPr/>
          </p:nvSpPr>
          <p:spPr bwMode="auto">
            <a:xfrm rot="5400000" flipH="1">
              <a:off x="5182317" y="4611913"/>
              <a:ext cx="2178318" cy="87132"/>
            </a:xfrm>
            <a:prstGeom prst="rect">
              <a:avLst/>
            </a:prstGeom>
            <a:solidFill>
              <a:schemeClr val="tx1">
                <a:lumMod val="65000"/>
                <a:lumOff val="35000"/>
              </a:schemeClr>
            </a:solidFill>
            <a:ln>
              <a:noFill/>
            </a:ln>
          </p:spPr>
          <p:txBody>
            <a:bodyPr vert="horz" wrap="square" lIns="91440" tIns="45720" rIns="91440" bIns="45720" numCol="1" anchor="t" anchorCtr="0" compatLnSpc="1"/>
            <a:lstStyle/>
            <a:p>
              <a:endParaRPr lang="id-ID">
                <a:latin typeface="Arial" pitchFamily="34" charset="0"/>
                <a:ea typeface="微软雅黑" pitchFamily="34" charset="-122"/>
                <a:sym typeface="Arial" pitchFamily="34" charset="0"/>
              </a:endParaRPr>
            </a:p>
          </p:txBody>
        </p:sp>
        <p:sp>
          <p:nvSpPr>
            <p:cNvPr id="53" name="Freeform 46"/>
            <p:cNvSpPr/>
            <p:nvPr/>
          </p:nvSpPr>
          <p:spPr bwMode="auto">
            <a:xfrm rot="5400000" flipH="1">
              <a:off x="6269471" y="3170593"/>
              <a:ext cx="355792" cy="435664"/>
            </a:xfrm>
            <a:custGeom>
              <a:avLst/>
              <a:gdLst>
                <a:gd name="T0" fmla="*/ 46 w 62"/>
                <a:gd name="T1" fmla="*/ 0 h 76"/>
                <a:gd name="T2" fmla="*/ 46 w 62"/>
                <a:gd name="T3" fmla="*/ 0 h 76"/>
                <a:gd name="T4" fmla="*/ 1 w 62"/>
                <a:gd name="T5" fmla="*/ 61 h 76"/>
                <a:gd name="T6" fmla="*/ 0 w 62"/>
                <a:gd name="T7" fmla="*/ 61 h 76"/>
                <a:gd name="T8" fmla="*/ 0 w 62"/>
                <a:gd name="T9" fmla="*/ 76 h 76"/>
                <a:gd name="T10" fmla="*/ 1 w 62"/>
                <a:gd name="T11" fmla="*/ 76 h 76"/>
                <a:gd name="T12" fmla="*/ 62 w 62"/>
                <a:gd name="T13" fmla="*/ 0 h 76"/>
                <a:gd name="T14" fmla="*/ 62 w 62"/>
                <a:gd name="T15" fmla="*/ 0 h 76"/>
                <a:gd name="T16" fmla="*/ 46 w 62"/>
                <a:gd name="T1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76">
                  <a:moveTo>
                    <a:pt x="46" y="0"/>
                  </a:moveTo>
                  <a:cubicBezTo>
                    <a:pt x="46" y="0"/>
                    <a:pt x="46" y="0"/>
                    <a:pt x="46" y="0"/>
                  </a:cubicBezTo>
                  <a:cubicBezTo>
                    <a:pt x="46" y="55"/>
                    <a:pt x="14" y="61"/>
                    <a:pt x="1" y="61"/>
                  </a:cubicBezTo>
                  <a:cubicBezTo>
                    <a:pt x="0" y="61"/>
                    <a:pt x="0" y="61"/>
                    <a:pt x="0" y="61"/>
                  </a:cubicBezTo>
                  <a:cubicBezTo>
                    <a:pt x="0" y="76"/>
                    <a:pt x="0" y="76"/>
                    <a:pt x="0" y="76"/>
                  </a:cubicBezTo>
                  <a:cubicBezTo>
                    <a:pt x="1" y="76"/>
                    <a:pt x="1" y="76"/>
                    <a:pt x="1" y="76"/>
                  </a:cubicBezTo>
                  <a:cubicBezTo>
                    <a:pt x="38" y="76"/>
                    <a:pt x="62" y="47"/>
                    <a:pt x="62" y="0"/>
                  </a:cubicBezTo>
                  <a:cubicBezTo>
                    <a:pt x="62" y="0"/>
                    <a:pt x="62" y="0"/>
                    <a:pt x="62" y="0"/>
                  </a:cubicBezTo>
                  <a:lnTo>
                    <a:pt x="46" y="0"/>
                  </a:ln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id-ID">
                <a:latin typeface="Arial" pitchFamily="34" charset="0"/>
                <a:ea typeface="微软雅黑" pitchFamily="34" charset="-122"/>
                <a:sym typeface="Arial" pitchFamily="34" charset="0"/>
              </a:endParaRPr>
            </a:p>
          </p:txBody>
        </p:sp>
        <p:sp>
          <p:nvSpPr>
            <p:cNvPr id="54" name="Freeform 47"/>
            <p:cNvSpPr>
              <a:spLocks noEditPoints="1"/>
            </p:cNvSpPr>
            <p:nvPr/>
          </p:nvSpPr>
          <p:spPr bwMode="auto">
            <a:xfrm rot="5400000" flipH="1">
              <a:off x="7013730" y="2638532"/>
              <a:ext cx="527637" cy="1224699"/>
            </a:xfrm>
            <a:custGeom>
              <a:avLst/>
              <a:gdLst>
                <a:gd name="T0" fmla="*/ 53 w 92"/>
                <a:gd name="T1" fmla="*/ 93 h 213"/>
                <a:gd name="T2" fmla="*/ 92 w 92"/>
                <a:gd name="T3" fmla="*/ 47 h 213"/>
                <a:gd name="T4" fmla="*/ 46 w 92"/>
                <a:gd name="T5" fmla="*/ 0 h 213"/>
                <a:gd name="T6" fmla="*/ 0 w 92"/>
                <a:gd name="T7" fmla="*/ 47 h 213"/>
                <a:gd name="T8" fmla="*/ 37 w 92"/>
                <a:gd name="T9" fmla="*/ 92 h 213"/>
                <a:gd name="T10" fmla="*/ 37 w 92"/>
                <a:gd name="T11" fmla="*/ 213 h 213"/>
                <a:gd name="T12" fmla="*/ 53 w 92"/>
                <a:gd name="T13" fmla="*/ 213 h 213"/>
                <a:gd name="T14" fmla="*/ 53 w 92"/>
                <a:gd name="T15" fmla="*/ 93 h 213"/>
                <a:gd name="T16" fmla="*/ 19 w 92"/>
                <a:gd name="T17" fmla="*/ 47 h 213"/>
                <a:gd name="T18" fmla="*/ 46 w 92"/>
                <a:gd name="T19" fmla="*/ 19 h 213"/>
                <a:gd name="T20" fmla="*/ 73 w 92"/>
                <a:gd name="T21" fmla="*/ 47 h 213"/>
                <a:gd name="T22" fmla="*/ 46 w 92"/>
                <a:gd name="T23" fmla="*/ 74 h 213"/>
                <a:gd name="T24" fmla="*/ 19 w 92"/>
                <a:gd name="T25" fmla="*/ 4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213">
                  <a:moveTo>
                    <a:pt x="53" y="93"/>
                  </a:moveTo>
                  <a:cubicBezTo>
                    <a:pt x="75" y="89"/>
                    <a:pt x="92" y="70"/>
                    <a:pt x="92" y="47"/>
                  </a:cubicBezTo>
                  <a:cubicBezTo>
                    <a:pt x="92" y="21"/>
                    <a:pt x="72" y="0"/>
                    <a:pt x="46" y="0"/>
                  </a:cubicBezTo>
                  <a:cubicBezTo>
                    <a:pt x="20" y="0"/>
                    <a:pt x="0" y="21"/>
                    <a:pt x="0" y="47"/>
                  </a:cubicBezTo>
                  <a:cubicBezTo>
                    <a:pt x="0" y="69"/>
                    <a:pt x="16" y="88"/>
                    <a:pt x="37" y="92"/>
                  </a:cubicBezTo>
                  <a:cubicBezTo>
                    <a:pt x="37" y="213"/>
                    <a:pt x="37" y="213"/>
                    <a:pt x="37" y="213"/>
                  </a:cubicBezTo>
                  <a:cubicBezTo>
                    <a:pt x="53" y="213"/>
                    <a:pt x="53" y="213"/>
                    <a:pt x="53" y="213"/>
                  </a:cubicBezTo>
                  <a:lnTo>
                    <a:pt x="53" y="93"/>
                  </a:lnTo>
                  <a:close/>
                  <a:moveTo>
                    <a:pt x="19" y="47"/>
                  </a:moveTo>
                  <a:cubicBezTo>
                    <a:pt x="19" y="32"/>
                    <a:pt x="31" y="19"/>
                    <a:pt x="46" y="19"/>
                  </a:cubicBezTo>
                  <a:cubicBezTo>
                    <a:pt x="61" y="19"/>
                    <a:pt x="73" y="32"/>
                    <a:pt x="73" y="47"/>
                  </a:cubicBezTo>
                  <a:cubicBezTo>
                    <a:pt x="73" y="62"/>
                    <a:pt x="61" y="74"/>
                    <a:pt x="46" y="74"/>
                  </a:cubicBezTo>
                  <a:cubicBezTo>
                    <a:pt x="31" y="74"/>
                    <a:pt x="19" y="62"/>
                    <a:pt x="19" y="47"/>
                  </a:cubicBez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id-ID">
                <a:latin typeface="Arial" pitchFamily="34" charset="0"/>
                <a:ea typeface="微软雅黑" pitchFamily="34" charset="-122"/>
                <a:sym typeface="Arial" pitchFamily="34" charset="0"/>
              </a:endParaRPr>
            </a:p>
          </p:txBody>
        </p:sp>
      </p:grpSp>
      <p:grpSp>
        <p:nvGrpSpPr>
          <p:cNvPr id="55" name="组合 54"/>
          <p:cNvGrpSpPr/>
          <p:nvPr/>
        </p:nvGrpSpPr>
        <p:grpSpPr>
          <a:xfrm>
            <a:off x="6056064" y="1600200"/>
            <a:ext cx="1832207" cy="4156539"/>
            <a:chOff x="6056064" y="1600200"/>
            <a:chExt cx="1832207" cy="4156539"/>
          </a:xfrm>
          <a:solidFill>
            <a:schemeClr val="accent1"/>
          </a:solidFill>
        </p:grpSpPr>
        <p:sp>
          <p:nvSpPr>
            <p:cNvPr id="56" name="Rectangle 48"/>
            <p:cNvSpPr>
              <a:spLocks noChangeArrowheads="1"/>
            </p:cNvSpPr>
            <p:nvPr/>
          </p:nvSpPr>
          <p:spPr bwMode="auto">
            <a:xfrm rot="5400000" flipH="1">
              <a:off x="4340034" y="3955997"/>
              <a:ext cx="3516773" cy="84712"/>
            </a:xfrm>
            <a:prstGeom prst="rect">
              <a:avLst/>
            </a:prstGeom>
            <a:grpFill/>
            <a:ln>
              <a:noFill/>
            </a:ln>
          </p:spPr>
          <p:txBody>
            <a:bodyPr vert="horz" wrap="square" lIns="91440" tIns="45720" rIns="91440" bIns="45720" numCol="1" anchor="t" anchorCtr="0" compatLnSpc="1"/>
            <a:lstStyle/>
            <a:p>
              <a:endParaRPr lang="id-ID">
                <a:latin typeface="Arial" pitchFamily="34" charset="0"/>
                <a:ea typeface="微软雅黑" pitchFamily="34" charset="-122"/>
                <a:sym typeface="Arial" pitchFamily="34" charset="0"/>
              </a:endParaRPr>
            </a:p>
          </p:txBody>
        </p:sp>
        <p:sp>
          <p:nvSpPr>
            <p:cNvPr id="57" name="Freeform 49"/>
            <p:cNvSpPr>
              <a:spLocks noEditPoints="1"/>
            </p:cNvSpPr>
            <p:nvPr/>
          </p:nvSpPr>
          <p:spPr bwMode="auto">
            <a:xfrm rot="5400000" flipH="1">
              <a:off x="6961276" y="1205682"/>
              <a:ext cx="532477" cy="1321513"/>
            </a:xfrm>
            <a:custGeom>
              <a:avLst/>
              <a:gdLst>
                <a:gd name="T0" fmla="*/ 54 w 93"/>
                <a:gd name="T1" fmla="*/ 92 h 230"/>
                <a:gd name="T2" fmla="*/ 93 w 93"/>
                <a:gd name="T3" fmla="*/ 47 h 230"/>
                <a:gd name="T4" fmla="*/ 47 w 93"/>
                <a:gd name="T5" fmla="*/ 0 h 230"/>
                <a:gd name="T6" fmla="*/ 0 w 93"/>
                <a:gd name="T7" fmla="*/ 47 h 230"/>
                <a:gd name="T8" fmla="*/ 39 w 93"/>
                <a:gd name="T9" fmla="*/ 92 h 230"/>
                <a:gd name="T10" fmla="*/ 39 w 93"/>
                <a:gd name="T11" fmla="*/ 230 h 230"/>
                <a:gd name="T12" fmla="*/ 54 w 93"/>
                <a:gd name="T13" fmla="*/ 230 h 230"/>
                <a:gd name="T14" fmla="*/ 54 w 93"/>
                <a:gd name="T15" fmla="*/ 92 h 230"/>
                <a:gd name="T16" fmla="*/ 19 w 93"/>
                <a:gd name="T17" fmla="*/ 47 h 230"/>
                <a:gd name="T18" fmla="*/ 47 w 93"/>
                <a:gd name="T19" fmla="*/ 19 h 230"/>
                <a:gd name="T20" fmla="*/ 74 w 93"/>
                <a:gd name="T21" fmla="*/ 47 h 230"/>
                <a:gd name="T22" fmla="*/ 47 w 93"/>
                <a:gd name="T23" fmla="*/ 74 h 230"/>
                <a:gd name="T24" fmla="*/ 19 w 93"/>
                <a:gd name="T25" fmla="*/ 47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230">
                  <a:moveTo>
                    <a:pt x="54" y="92"/>
                  </a:moveTo>
                  <a:cubicBezTo>
                    <a:pt x="76" y="89"/>
                    <a:pt x="93" y="70"/>
                    <a:pt x="93" y="47"/>
                  </a:cubicBezTo>
                  <a:cubicBezTo>
                    <a:pt x="93" y="21"/>
                    <a:pt x="72" y="0"/>
                    <a:pt x="47" y="0"/>
                  </a:cubicBezTo>
                  <a:cubicBezTo>
                    <a:pt x="21" y="0"/>
                    <a:pt x="0" y="21"/>
                    <a:pt x="0" y="47"/>
                  </a:cubicBezTo>
                  <a:cubicBezTo>
                    <a:pt x="0" y="70"/>
                    <a:pt x="17" y="89"/>
                    <a:pt x="39" y="92"/>
                  </a:cubicBezTo>
                  <a:cubicBezTo>
                    <a:pt x="39" y="230"/>
                    <a:pt x="39" y="230"/>
                    <a:pt x="39" y="230"/>
                  </a:cubicBezTo>
                  <a:cubicBezTo>
                    <a:pt x="54" y="230"/>
                    <a:pt x="54" y="230"/>
                    <a:pt x="54" y="230"/>
                  </a:cubicBezTo>
                  <a:lnTo>
                    <a:pt x="54" y="92"/>
                  </a:lnTo>
                  <a:close/>
                  <a:moveTo>
                    <a:pt x="19" y="47"/>
                  </a:moveTo>
                  <a:cubicBezTo>
                    <a:pt x="19" y="32"/>
                    <a:pt x="31" y="19"/>
                    <a:pt x="47" y="19"/>
                  </a:cubicBezTo>
                  <a:cubicBezTo>
                    <a:pt x="62" y="19"/>
                    <a:pt x="74" y="32"/>
                    <a:pt x="74" y="47"/>
                  </a:cubicBezTo>
                  <a:cubicBezTo>
                    <a:pt x="74" y="62"/>
                    <a:pt x="62" y="74"/>
                    <a:pt x="47" y="74"/>
                  </a:cubicBezTo>
                  <a:cubicBezTo>
                    <a:pt x="31" y="74"/>
                    <a:pt x="19" y="62"/>
                    <a:pt x="19" y="47"/>
                  </a:cubicBezTo>
                  <a:close/>
                </a:path>
              </a:pathLst>
            </a:custGeom>
            <a:grpFill/>
            <a:ln>
              <a:noFill/>
            </a:ln>
          </p:spPr>
          <p:txBody>
            <a:bodyPr vert="horz" wrap="square" lIns="91440" tIns="45720" rIns="91440" bIns="45720" numCol="1" anchor="t" anchorCtr="0" compatLnSpc="1"/>
            <a:lstStyle/>
            <a:p>
              <a:endParaRPr lang="id-ID">
                <a:latin typeface="Arial" pitchFamily="34" charset="0"/>
                <a:ea typeface="微软雅黑" pitchFamily="34" charset="-122"/>
                <a:sym typeface="Arial" pitchFamily="34" charset="0"/>
              </a:endParaRPr>
            </a:p>
          </p:txBody>
        </p:sp>
        <p:sp>
          <p:nvSpPr>
            <p:cNvPr id="58" name="Freeform 50"/>
            <p:cNvSpPr/>
            <p:nvPr/>
          </p:nvSpPr>
          <p:spPr bwMode="auto">
            <a:xfrm rot="5400000" flipH="1">
              <a:off x="6103261" y="1776470"/>
              <a:ext cx="416300" cy="510694"/>
            </a:xfrm>
            <a:custGeom>
              <a:avLst/>
              <a:gdLst>
                <a:gd name="T0" fmla="*/ 58 w 73"/>
                <a:gd name="T1" fmla="*/ 0 h 89"/>
                <a:gd name="T2" fmla="*/ 58 w 73"/>
                <a:gd name="T3" fmla="*/ 1 h 89"/>
                <a:gd name="T4" fmla="*/ 1 w 73"/>
                <a:gd name="T5" fmla="*/ 74 h 89"/>
                <a:gd name="T6" fmla="*/ 0 w 73"/>
                <a:gd name="T7" fmla="*/ 74 h 89"/>
                <a:gd name="T8" fmla="*/ 0 w 73"/>
                <a:gd name="T9" fmla="*/ 89 h 89"/>
                <a:gd name="T10" fmla="*/ 1 w 73"/>
                <a:gd name="T11" fmla="*/ 89 h 89"/>
                <a:gd name="T12" fmla="*/ 58 w 73"/>
                <a:gd name="T13" fmla="*/ 60 h 89"/>
                <a:gd name="T14" fmla="*/ 73 w 73"/>
                <a:gd name="T15" fmla="*/ 1 h 89"/>
                <a:gd name="T16" fmla="*/ 73 w 73"/>
                <a:gd name="T17" fmla="*/ 0 h 89"/>
                <a:gd name="T18" fmla="*/ 58 w 73"/>
                <a:gd name="T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89">
                  <a:moveTo>
                    <a:pt x="58" y="0"/>
                  </a:moveTo>
                  <a:cubicBezTo>
                    <a:pt x="58" y="1"/>
                    <a:pt x="58" y="1"/>
                    <a:pt x="58" y="1"/>
                  </a:cubicBezTo>
                  <a:cubicBezTo>
                    <a:pt x="58" y="23"/>
                    <a:pt x="52" y="74"/>
                    <a:pt x="1" y="74"/>
                  </a:cubicBezTo>
                  <a:cubicBezTo>
                    <a:pt x="0" y="74"/>
                    <a:pt x="0" y="74"/>
                    <a:pt x="0" y="74"/>
                  </a:cubicBezTo>
                  <a:cubicBezTo>
                    <a:pt x="0" y="89"/>
                    <a:pt x="0" y="89"/>
                    <a:pt x="0" y="89"/>
                  </a:cubicBezTo>
                  <a:cubicBezTo>
                    <a:pt x="1" y="89"/>
                    <a:pt x="1" y="89"/>
                    <a:pt x="1" y="89"/>
                  </a:cubicBezTo>
                  <a:cubicBezTo>
                    <a:pt x="26" y="89"/>
                    <a:pt x="45" y="79"/>
                    <a:pt x="58" y="60"/>
                  </a:cubicBezTo>
                  <a:cubicBezTo>
                    <a:pt x="71" y="41"/>
                    <a:pt x="73" y="17"/>
                    <a:pt x="73" y="1"/>
                  </a:cubicBezTo>
                  <a:cubicBezTo>
                    <a:pt x="73" y="0"/>
                    <a:pt x="73" y="0"/>
                    <a:pt x="73" y="0"/>
                  </a:cubicBezTo>
                  <a:lnTo>
                    <a:pt x="58" y="0"/>
                  </a:lnTo>
                  <a:close/>
                </a:path>
              </a:pathLst>
            </a:custGeom>
            <a:grpFill/>
            <a:ln>
              <a:noFill/>
            </a:ln>
          </p:spPr>
          <p:txBody>
            <a:bodyPr vert="horz" wrap="square" lIns="91440" tIns="45720" rIns="91440" bIns="45720" numCol="1" anchor="t" anchorCtr="0" compatLnSpc="1"/>
            <a:lstStyle/>
            <a:p>
              <a:endParaRPr lang="id-ID">
                <a:latin typeface="Arial" pitchFamily="34" charset="0"/>
                <a:ea typeface="微软雅黑" pitchFamily="34" charset="-122"/>
                <a:sym typeface="Arial" pitchFamily="34" charset="0"/>
              </a:endParaRPr>
            </a:p>
          </p:txBody>
        </p:sp>
      </p:grpSp>
      <p:grpSp>
        <p:nvGrpSpPr>
          <p:cNvPr id="59" name="组合 58"/>
          <p:cNvGrpSpPr/>
          <p:nvPr/>
        </p:nvGrpSpPr>
        <p:grpSpPr>
          <a:xfrm>
            <a:off x="4304604" y="2313410"/>
            <a:ext cx="1676429" cy="3431227"/>
            <a:chOff x="4304604" y="2313410"/>
            <a:chExt cx="1676429" cy="3431227"/>
          </a:xfrm>
        </p:grpSpPr>
        <p:sp>
          <p:nvSpPr>
            <p:cNvPr id="60" name="Freeform 51"/>
            <p:cNvSpPr/>
            <p:nvPr/>
          </p:nvSpPr>
          <p:spPr bwMode="auto">
            <a:xfrm rot="5400000" flipH="1">
              <a:off x="5572868" y="2469106"/>
              <a:ext cx="348531" cy="459867"/>
            </a:xfrm>
            <a:custGeom>
              <a:avLst/>
              <a:gdLst>
                <a:gd name="T0" fmla="*/ 61 w 61"/>
                <a:gd name="T1" fmla="*/ 78 h 80"/>
                <a:gd name="T2" fmla="*/ 4 w 61"/>
                <a:gd name="T3" fmla="*/ 1 h 80"/>
                <a:gd name="T4" fmla="*/ 0 w 61"/>
                <a:gd name="T5" fmla="*/ 0 h 80"/>
                <a:gd name="T6" fmla="*/ 0 w 61"/>
                <a:gd name="T7" fmla="*/ 16 h 80"/>
                <a:gd name="T8" fmla="*/ 3 w 61"/>
                <a:gd name="T9" fmla="*/ 16 h 80"/>
                <a:gd name="T10" fmla="*/ 46 w 61"/>
                <a:gd name="T11" fmla="*/ 78 h 80"/>
                <a:gd name="T12" fmla="*/ 46 w 61"/>
                <a:gd name="T13" fmla="*/ 80 h 80"/>
                <a:gd name="T14" fmla="*/ 61 w 61"/>
                <a:gd name="T15" fmla="*/ 80 h 80"/>
                <a:gd name="T16" fmla="*/ 61 w 61"/>
                <a:gd name="T17" fmla="*/ 7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80">
                  <a:moveTo>
                    <a:pt x="61" y="78"/>
                  </a:moveTo>
                  <a:cubicBezTo>
                    <a:pt x="61" y="26"/>
                    <a:pt x="45" y="3"/>
                    <a:pt x="4" y="1"/>
                  </a:cubicBezTo>
                  <a:cubicBezTo>
                    <a:pt x="3" y="1"/>
                    <a:pt x="2" y="1"/>
                    <a:pt x="0" y="0"/>
                  </a:cubicBezTo>
                  <a:cubicBezTo>
                    <a:pt x="0" y="16"/>
                    <a:pt x="0" y="16"/>
                    <a:pt x="0" y="16"/>
                  </a:cubicBezTo>
                  <a:cubicBezTo>
                    <a:pt x="1" y="16"/>
                    <a:pt x="2" y="16"/>
                    <a:pt x="3" y="16"/>
                  </a:cubicBezTo>
                  <a:cubicBezTo>
                    <a:pt x="26" y="18"/>
                    <a:pt x="46" y="24"/>
                    <a:pt x="46" y="78"/>
                  </a:cubicBezTo>
                  <a:cubicBezTo>
                    <a:pt x="46" y="80"/>
                    <a:pt x="46" y="80"/>
                    <a:pt x="46" y="80"/>
                  </a:cubicBezTo>
                  <a:cubicBezTo>
                    <a:pt x="61" y="80"/>
                    <a:pt x="61" y="80"/>
                    <a:pt x="61" y="80"/>
                  </a:cubicBezTo>
                  <a:lnTo>
                    <a:pt x="61" y="78"/>
                  </a:ln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id-ID">
                <a:latin typeface="Arial" pitchFamily="34" charset="0"/>
                <a:ea typeface="微软雅黑" pitchFamily="34" charset="-122"/>
                <a:sym typeface="Arial" pitchFamily="34" charset="0"/>
              </a:endParaRPr>
            </a:p>
          </p:txBody>
        </p:sp>
        <p:sp>
          <p:nvSpPr>
            <p:cNvPr id="61" name="Freeform 52"/>
            <p:cNvSpPr/>
            <p:nvPr/>
          </p:nvSpPr>
          <p:spPr bwMode="auto">
            <a:xfrm rot="5400000" flipH="1">
              <a:off x="4496146" y="4259751"/>
              <a:ext cx="2872959" cy="96814"/>
            </a:xfrm>
            <a:custGeom>
              <a:avLst/>
              <a:gdLst>
                <a:gd name="T0" fmla="*/ 0 w 501"/>
                <a:gd name="T1" fmla="*/ 2 h 17"/>
                <a:gd name="T2" fmla="*/ 0 w 501"/>
                <a:gd name="T3" fmla="*/ 17 h 17"/>
                <a:gd name="T4" fmla="*/ 501 w 501"/>
                <a:gd name="T5" fmla="*/ 17 h 17"/>
                <a:gd name="T6" fmla="*/ 501 w 501"/>
                <a:gd name="T7" fmla="*/ 1 h 17"/>
                <a:gd name="T8" fmla="*/ 0 w 501"/>
                <a:gd name="T9" fmla="*/ 2 h 17"/>
              </a:gdLst>
              <a:ahLst/>
              <a:cxnLst>
                <a:cxn ang="0">
                  <a:pos x="T0" y="T1"/>
                </a:cxn>
                <a:cxn ang="0">
                  <a:pos x="T2" y="T3"/>
                </a:cxn>
                <a:cxn ang="0">
                  <a:pos x="T4" y="T5"/>
                </a:cxn>
                <a:cxn ang="0">
                  <a:pos x="T6" y="T7"/>
                </a:cxn>
                <a:cxn ang="0">
                  <a:pos x="T8" y="T9"/>
                </a:cxn>
              </a:cxnLst>
              <a:rect l="0" t="0" r="r" b="b"/>
              <a:pathLst>
                <a:path w="501" h="17">
                  <a:moveTo>
                    <a:pt x="0" y="2"/>
                  </a:moveTo>
                  <a:cubicBezTo>
                    <a:pt x="0" y="17"/>
                    <a:pt x="0" y="17"/>
                    <a:pt x="0" y="17"/>
                  </a:cubicBezTo>
                  <a:cubicBezTo>
                    <a:pt x="4" y="17"/>
                    <a:pt x="447" y="15"/>
                    <a:pt x="501" y="17"/>
                  </a:cubicBezTo>
                  <a:cubicBezTo>
                    <a:pt x="501" y="1"/>
                    <a:pt x="501" y="1"/>
                    <a:pt x="501" y="1"/>
                  </a:cubicBezTo>
                  <a:cubicBezTo>
                    <a:pt x="443" y="0"/>
                    <a:pt x="18" y="2"/>
                    <a:pt x="0" y="2"/>
                  </a:cubicBez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id-ID">
                <a:latin typeface="Arial" pitchFamily="34" charset="0"/>
                <a:ea typeface="微软雅黑" pitchFamily="34" charset="-122"/>
                <a:sym typeface="Arial" pitchFamily="34" charset="0"/>
              </a:endParaRPr>
            </a:p>
          </p:txBody>
        </p:sp>
        <p:sp>
          <p:nvSpPr>
            <p:cNvPr id="62" name="Freeform 53"/>
            <p:cNvSpPr>
              <a:spLocks noEditPoints="1"/>
            </p:cNvSpPr>
            <p:nvPr/>
          </p:nvSpPr>
          <p:spPr bwMode="auto">
            <a:xfrm rot="5400000" flipH="1">
              <a:off x="4644663" y="1973351"/>
              <a:ext cx="532477" cy="1212596"/>
            </a:xfrm>
            <a:custGeom>
              <a:avLst/>
              <a:gdLst>
                <a:gd name="T0" fmla="*/ 56 w 93"/>
                <a:gd name="T1" fmla="*/ 119 h 211"/>
                <a:gd name="T2" fmla="*/ 56 w 93"/>
                <a:gd name="T3" fmla="*/ 0 h 211"/>
                <a:gd name="T4" fmla="*/ 41 w 93"/>
                <a:gd name="T5" fmla="*/ 0 h 211"/>
                <a:gd name="T6" fmla="*/ 41 w 93"/>
                <a:gd name="T7" fmla="*/ 118 h 211"/>
                <a:gd name="T8" fmla="*/ 0 w 93"/>
                <a:gd name="T9" fmla="*/ 164 h 211"/>
                <a:gd name="T10" fmla="*/ 46 w 93"/>
                <a:gd name="T11" fmla="*/ 211 h 211"/>
                <a:gd name="T12" fmla="*/ 93 w 93"/>
                <a:gd name="T13" fmla="*/ 164 h 211"/>
                <a:gd name="T14" fmla="*/ 56 w 93"/>
                <a:gd name="T15" fmla="*/ 119 h 211"/>
                <a:gd name="T16" fmla="*/ 46 w 93"/>
                <a:gd name="T17" fmla="*/ 191 h 211"/>
                <a:gd name="T18" fmla="*/ 19 w 93"/>
                <a:gd name="T19" fmla="*/ 164 h 211"/>
                <a:gd name="T20" fmla="*/ 46 w 93"/>
                <a:gd name="T21" fmla="*/ 137 h 211"/>
                <a:gd name="T22" fmla="*/ 74 w 93"/>
                <a:gd name="T23" fmla="*/ 164 h 211"/>
                <a:gd name="T24" fmla="*/ 46 w 93"/>
                <a:gd name="T25" fmla="*/ 19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211">
                  <a:moveTo>
                    <a:pt x="56" y="119"/>
                  </a:moveTo>
                  <a:cubicBezTo>
                    <a:pt x="56" y="0"/>
                    <a:pt x="56" y="0"/>
                    <a:pt x="56" y="0"/>
                  </a:cubicBezTo>
                  <a:cubicBezTo>
                    <a:pt x="41" y="0"/>
                    <a:pt x="41" y="0"/>
                    <a:pt x="41" y="0"/>
                  </a:cubicBezTo>
                  <a:cubicBezTo>
                    <a:pt x="41" y="118"/>
                    <a:pt x="41" y="118"/>
                    <a:pt x="41" y="118"/>
                  </a:cubicBezTo>
                  <a:cubicBezTo>
                    <a:pt x="18" y="121"/>
                    <a:pt x="0" y="141"/>
                    <a:pt x="0" y="164"/>
                  </a:cubicBezTo>
                  <a:cubicBezTo>
                    <a:pt x="0" y="190"/>
                    <a:pt x="21" y="211"/>
                    <a:pt x="46" y="211"/>
                  </a:cubicBezTo>
                  <a:cubicBezTo>
                    <a:pt x="72" y="211"/>
                    <a:pt x="93" y="190"/>
                    <a:pt x="93" y="164"/>
                  </a:cubicBezTo>
                  <a:cubicBezTo>
                    <a:pt x="93" y="142"/>
                    <a:pt x="77" y="123"/>
                    <a:pt x="56" y="119"/>
                  </a:cubicBezTo>
                  <a:close/>
                  <a:moveTo>
                    <a:pt x="46" y="191"/>
                  </a:moveTo>
                  <a:cubicBezTo>
                    <a:pt x="31" y="191"/>
                    <a:pt x="19" y="179"/>
                    <a:pt x="19" y="164"/>
                  </a:cubicBezTo>
                  <a:cubicBezTo>
                    <a:pt x="19" y="149"/>
                    <a:pt x="31" y="137"/>
                    <a:pt x="46" y="137"/>
                  </a:cubicBezTo>
                  <a:cubicBezTo>
                    <a:pt x="61" y="137"/>
                    <a:pt x="74" y="149"/>
                    <a:pt x="74" y="164"/>
                  </a:cubicBezTo>
                  <a:cubicBezTo>
                    <a:pt x="74" y="179"/>
                    <a:pt x="61" y="191"/>
                    <a:pt x="46" y="191"/>
                  </a:cubicBez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id-ID">
                <a:latin typeface="Arial" pitchFamily="34" charset="0"/>
                <a:ea typeface="微软雅黑" pitchFamily="34" charset="-122"/>
                <a:sym typeface="Arial" pitchFamily="34" charset="0"/>
              </a:endParaRPr>
            </a:p>
          </p:txBody>
        </p:sp>
      </p:grpSp>
      <p:grpSp>
        <p:nvGrpSpPr>
          <p:cNvPr id="63" name="组合 62"/>
          <p:cNvGrpSpPr/>
          <p:nvPr/>
        </p:nvGrpSpPr>
        <p:grpSpPr>
          <a:xfrm>
            <a:off x="4315831" y="3681704"/>
            <a:ext cx="1498199" cy="2058092"/>
            <a:chOff x="4315831" y="3681704"/>
            <a:chExt cx="1498199" cy="2058092"/>
          </a:xfrm>
          <a:solidFill>
            <a:schemeClr val="accent1"/>
          </a:solidFill>
        </p:grpSpPr>
        <p:sp>
          <p:nvSpPr>
            <p:cNvPr id="64" name="Freeform 54"/>
            <p:cNvSpPr/>
            <p:nvPr/>
          </p:nvSpPr>
          <p:spPr bwMode="auto">
            <a:xfrm rot="5400000" flipH="1">
              <a:off x="5427982" y="3901539"/>
              <a:ext cx="394519" cy="377575"/>
            </a:xfrm>
            <a:custGeom>
              <a:avLst/>
              <a:gdLst>
                <a:gd name="T0" fmla="*/ 69 w 69"/>
                <a:gd name="T1" fmla="*/ 64 h 66"/>
                <a:gd name="T2" fmla="*/ 1 w 69"/>
                <a:gd name="T3" fmla="*/ 0 h 66"/>
                <a:gd name="T4" fmla="*/ 0 w 69"/>
                <a:gd name="T5" fmla="*/ 0 h 66"/>
                <a:gd name="T6" fmla="*/ 0 w 69"/>
                <a:gd name="T7" fmla="*/ 15 h 66"/>
                <a:gd name="T8" fmla="*/ 1 w 69"/>
                <a:gd name="T9" fmla="*/ 15 h 66"/>
                <a:gd name="T10" fmla="*/ 53 w 69"/>
                <a:gd name="T11" fmla="*/ 64 h 66"/>
                <a:gd name="T12" fmla="*/ 53 w 69"/>
                <a:gd name="T13" fmla="*/ 66 h 66"/>
                <a:gd name="T14" fmla="*/ 69 w 69"/>
                <a:gd name="T15" fmla="*/ 66 h 66"/>
                <a:gd name="T16" fmla="*/ 69 w 69"/>
                <a:gd name="T17" fmla="*/ 6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66">
                  <a:moveTo>
                    <a:pt x="69" y="64"/>
                  </a:moveTo>
                  <a:cubicBezTo>
                    <a:pt x="69" y="28"/>
                    <a:pt x="31" y="0"/>
                    <a:pt x="1" y="0"/>
                  </a:cubicBezTo>
                  <a:cubicBezTo>
                    <a:pt x="0" y="0"/>
                    <a:pt x="0" y="0"/>
                    <a:pt x="0" y="0"/>
                  </a:cubicBezTo>
                  <a:cubicBezTo>
                    <a:pt x="0" y="15"/>
                    <a:pt x="0" y="15"/>
                    <a:pt x="0" y="15"/>
                  </a:cubicBezTo>
                  <a:cubicBezTo>
                    <a:pt x="1" y="15"/>
                    <a:pt x="1" y="15"/>
                    <a:pt x="1" y="15"/>
                  </a:cubicBezTo>
                  <a:cubicBezTo>
                    <a:pt x="21" y="15"/>
                    <a:pt x="53" y="36"/>
                    <a:pt x="53" y="64"/>
                  </a:cubicBezTo>
                  <a:cubicBezTo>
                    <a:pt x="53" y="65"/>
                    <a:pt x="53" y="66"/>
                    <a:pt x="53" y="66"/>
                  </a:cubicBezTo>
                  <a:cubicBezTo>
                    <a:pt x="69" y="66"/>
                    <a:pt x="69" y="66"/>
                    <a:pt x="69" y="66"/>
                  </a:cubicBezTo>
                  <a:cubicBezTo>
                    <a:pt x="69" y="66"/>
                    <a:pt x="69" y="65"/>
                    <a:pt x="69" y="64"/>
                  </a:cubicBezTo>
                  <a:close/>
                </a:path>
              </a:pathLst>
            </a:custGeom>
            <a:grpFill/>
            <a:ln>
              <a:noFill/>
            </a:ln>
          </p:spPr>
          <p:txBody>
            <a:bodyPr vert="horz" wrap="square" lIns="91440" tIns="45720" rIns="91440" bIns="45720" numCol="1" anchor="t" anchorCtr="0" compatLnSpc="1"/>
            <a:lstStyle/>
            <a:p>
              <a:endParaRPr lang="id-ID">
                <a:latin typeface="Arial" pitchFamily="34" charset="0"/>
                <a:ea typeface="微软雅黑" pitchFamily="34" charset="-122"/>
                <a:sym typeface="Arial" pitchFamily="34" charset="0"/>
              </a:endParaRPr>
            </a:p>
          </p:txBody>
        </p:sp>
        <p:sp>
          <p:nvSpPr>
            <p:cNvPr id="65" name="Rectangle 55"/>
            <p:cNvSpPr>
              <a:spLocks noChangeArrowheads="1"/>
            </p:cNvSpPr>
            <p:nvPr/>
          </p:nvSpPr>
          <p:spPr bwMode="auto">
            <a:xfrm rot="5400000" flipH="1">
              <a:off x="5045568" y="4971335"/>
              <a:ext cx="1452211" cy="84712"/>
            </a:xfrm>
            <a:prstGeom prst="rect">
              <a:avLst/>
            </a:prstGeom>
            <a:grpFill/>
            <a:ln>
              <a:noFill/>
            </a:ln>
          </p:spPr>
          <p:txBody>
            <a:bodyPr vert="horz" wrap="square" lIns="91440" tIns="45720" rIns="91440" bIns="45720" numCol="1" anchor="t" anchorCtr="0" compatLnSpc="1"/>
            <a:lstStyle/>
            <a:p>
              <a:endParaRPr lang="id-ID">
                <a:latin typeface="Arial" pitchFamily="34" charset="0"/>
                <a:ea typeface="微软雅黑" pitchFamily="34" charset="-122"/>
                <a:sym typeface="Arial" pitchFamily="34" charset="0"/>
              </a:endParaRPr>
            </a:p>
          </p:txBody>
        </p:sp>
        <p:sp>
          <p:nvSpPr>
            <p:cNvPr id="66" name="Freeform 56"/>
            <p:cNvSpPr>
              <a:spLocks noEditPoints="1"/>
            </p:cNvSpPr>
            <p:nvPr/>
          </p:nvSpPr>
          <p:spPr bwMode="auto">
            <a:xfrm rot="5400000" flipH="1">
              <a:off x="4609904" y="3387631"/>
              <a:ext cx="532477" cy="1120623"/>
            </a:xfrm>
            <a:custGeom>
              <a:avLst/>
              <a:gdLst>
                <a:gd name="T0" fmla="*/ 55 w 93"/>
                <a:gd name="T1" fmla="*/ 103 h 195"/>
                <a:gd name="T2" fmla="*/ 56 w 93"/>
                <a:gd name="T3" fmla="*/ 0 h 195"/>
                <a:gd name="T4" fmla="*/ 40 w 93"/>
                <a:gd name="T5" fmla="*/ 0 h 195"/>
                <a:gd name="T6" fmla="*/ 39 w 93"/>
                <a:gd name="T7" fmla="*/ 102 h 195"/>
                <a:gd name="T8" fmla="*/ 0 w 93"/>
                <a:gd name="T9" fmla="*/ 148 h 195"/>
                <a:gd name="T10" fmla="*/ 47 w 93"/>
                <a:gd name="T11" fmla="*/ 195 h 195"/>
                <a:gd name="T12" fmla="*/ 93 w 93"/>
                <a:gd name="T13" fmla="*/ 148 h 195"/>
                <a:gd name="T14" fmla="*/ 55 w 93"/>
                <a:gd name="T15" fmla="*/ 103 h 195"/>
                <a:gd name="T16" fmla="*/ 47 w 93"/>
                <a:gd name="T17" fmla="*/ 176 h 195"/>
                <a:gd name="T18" fmla="*/ 19 w 93"/>
                <a:gd name="T19" fmla="*/ 148 h 195"/>
                <a:gd name="T20" fmla="*/ 47 w 93"/>
                <a:gd name="T21" fmla="*/ 121 h 195"/>
                <a:gd name="T22" fmla="*/ 74 w 93"/>
                <a:gd name="T23" fmla="*/ 148 h 195"/>
                <a:gd name="T24" fmla="*/ 47 w 93"/>
                <a:gd name="T25" fmla="*/ 17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195">
                  <a:moveTo>
                    <a:pt x="55" y="103"/>
                  </a:moveTo>
                  <a:cubicBezTo>
                    <a:pt x="55" y="81"/>
                    <a:pt x="56" y="27"/>
                    <a:pt x="56" y="0"/>
                  </a:cubicBezTo>
                  <a:cubicBezTo>
                    <a:pt x="40" y="0"/>
                    <a:pt x="40" y="0"/>
                    <a:pt x="40" y="0"/>
                  </a:cubicBezTo>
                  <a:cubicBezTo>
                    <a:pt x="40" y="27"/>
                    <a:pt x="39" y="81"/>
                    <a:pt x="39" y="102"/>
                  </a:cubicBezTo>
                  <a:cubicBezTo>
                    <a:pt x="17" y="106"/>
                    <a:pt x="0" y="125"/>
                    <a:pt x="0" y="148"/>
                  </a:cubicBezTo>
                  <a:cubicBezTo>
                    <a:pt x="0" y="174"/>
                    <a:pt x="21" y="195"/>
                    <a:pt x="47" y="195"/>
                  </a:cubicBezTo>
                  <a:cubicBezTo>
                    <a:pt x="72" y="195"/>
                    <a:pt x="93" y="174"/>
                    <a:pt x="93" y="148"/>
                  </a:cubicBezTo>
                  <a:cubicBezTo>
                    <a:pt x="93" y="125"/>
                    <a:pt x="77" y="106"/>
                    <a:pt x="55" y="103"/>
                  </a:cubicBezTo>
                  <a:close/>
                  <a:moveTo>
                    <a:pt x="47" y="176"/>
                  </a:moveTo>
                  <a:cubicBezTo>
                    <a:pt x="32" y="176"/>
                    <a:pt x="19" y="163"/>
                    <a:pt x="19" y="148"/>
                  </a:cubicBezTo>
                  <a:cubicBezTo>
                    <a:pt x="19" y="133"/>
                    <a:pt x="32" y="121"/>
                    <a:pt x="47" y="121"/>
                  </a:cubicBezTo>
                  <a:cubicBezTo>
                    <a:pt x="62" y="121"/>
                    <a:pt x="74" y="133"/>
                    <a:pt x="74" y="148"/>
                  </a:cubicBezTo>
                  <a:cubicBezTo>
                    <a:pt x="74" y="163"/>
                    <a:pt x="62" y="176"/>
                    <a:pt x="47" y="176"/>
                  </a:cubicBezTo>
                  <a:close/>
                </a:path>
              </a:pathLst>
            </a:custGeom>
            <a:grpFill/>
            <a:ln>
              <a:noFill/>
            </a:ln>
          </p:spPr>
          <p:txBody>
            <a:bodyPr vert="horz" wrap="square" lIns="91440" tIns="45720" rIns="91440" bIns="45720" numCol="1" anchor="t" anchorCtr="0" compatLnSpc="1"/>
            <a:lstStyle/>
            <a:p>
              <a:endParaRPr lang="id-ID">
                <a:latin typeface="Arial" pitchFamily="34" charset="0"/>
                <a:ea typeface="微软雅黑" pitchFamily="34" charset="-122"/>
                <a:sym typeface="Arial" pitchFamily="34" charset="0"/>
              </a:endParaRPr>
            </a:p>
          </p:txBody>
        </p:sp>
      </p:grpSp>
      <p:sp>
        <p:nvSpPr>
          <p:cNvPr id="67" name="TextBox 66"/>
          <p:cNvSpPr txBox="1"/>
          <p:nvPr/>
        </p:nvSpPr>
        <p:spPr>
          <a:xfrm>
            <a:off x="8018561" y="1589439"/>
            <a:ext cx="2723012" cy="960120"/>
          </a:xfrm>
          <a:prstGeom prst="rect">
            <a:avLst/>
          </a:prstGeom>
          <a:noFill/>
        </p:spPr>
        <p:txBody>
          <a:bodyPr wrap="square" rtlCol="0">
            <a:spAutoFit/>
          </a:bodyPr>
          <a:lstStyle/>
          <a:p>
            <a:pPr>
              <a:lnSpc>
                <a:spcPct val="150000"/>
              </a:lnSpc>
            </a:pPr>
            <a:r>
              <a:rPr lang="zh-CN" altLang="en-US" sz="1400" b="1" dirty="0" smtClean="0">
                <a:solidFill>
                  <a:schemeClr val="tx1">
                    <a:lumMod val="65000"/>
                    <a:lumOff val="35000"/>
                  </a:schemeClr>
                </a:solidFill>
                <a:latin typeface="微软雅黑" pitchFamily="34" charset="-122"/>
                <a:ea typeface="微软雅黑" pitchFamily="34" charset="-122"/>
                <a:cs typeface="Open Sans" panose="020B0606030504020204" pitchFamily="34" charset="0"/>
                <a:sym typeface="Arial" pitchFamily="34" charset="0"/>
              </a:rPr>
              <a:t>添加标题</a:t>
            </a:r>
            <a:endParaRPr lang="en-US" sz="1400" b="1" dirty="0" smtClean="0">
              <a:solidFill>
                <a:schemeClr val="tx1">
                  <a:lumMod val="65000"/>
                  <a:lumOff val="35000"/>
                </a:schemeClr>
              </a:solidFill>
              <a:latin typeface="微软雅黑" pitchFamily="34" charset="-122"/>
              <a:ea typeface="微软雅黑" pitchFamily="34" charset="-122"/>
              <a:cs typeface="Open Sans" panose="020B0606030504020204" pitchFamily="34" charset="0"/>
              <a:sym typeface="Arial" pitchFamily="34" charset="0"/>
            </a:endParaRPr>
          </a:p>
          <a:p>
            <a:pPr>
              <a:lnSpc>
                <a:spcPct val="150000"/>
              </a:lnSpc>
            </a:pPr>
            <a:r>
              <a:rPr lang="zh-CN" altLang="en-US" sz="1200" dirty="0">
                <a:solidFill>
                  <a:schemeClr val="tx1">
                    <a:lumMod val="50000"/>
                    <a:lumOff val="50000"/>
                  </a:schemeClr>
                </a:solidFill>
                <a:latin typeface="微软雅黑" pitchFamily="34" charset="-122"/>
                <a:ea typeface="微软雅黑" pitchFamily="34" charset="-122"/>
                <a:cs typeface="Open Sans" panose="020B0606030504020204" pitchFamily="34" charset="0"/>
                <a:sym typeface="Arial" pitchFamily="34" charset="0"/>
              </a:rPr>
              <a:t>您的内容打在这里复制文本后在此选择粘贴只保留文字</a:t>
            </a:r>
            <a:endParaRPr lang="en-US" altLang="zh-CN" sz="1200" dirty="0">
              <a:solidFill>
                <a:schemeClr val="tx1">
                  <a:lumMod val="50000"/>
                  <a:lumOff val="50000"/>
                </a:schemeClr>
              </a:solidFill>
              <a:latin typeface="微软雅黑" pitchFamily="34" charset="-122"/>
              <a:ea typeface="微软雅黑" pitchFamily="34" charset="-122"/>
              <a:cs typeface="Open Sans" panose="020B0606030504020204" pitchFamily="34" charset="0"/>
              <a:sym typeface="Arial" pitchFamily="34" charset="0"/>
            </a:endParaRPr>
          </a:p>
        </p:txBody>
      </p:sp>
      <p:sp>
        <p:nvSpPr>
          <p:cNvPr id="68" name="TextBox 67"/>
          <p:cNvSpPr txBox="1"/>
          <p:nvPr/>
        </p:nvSpPr>
        <p:spPr>
          <a:xfrm>
            <a:off x="8018561" y="2973882"/>
            <a:ext cx="2723012" cy="960120"/>
          </a:xfrm>
          <a:prstGeom prst="rect">
            <a:avLst/>
          </a:prstGeom>
          <a:noFill/>
        </p:spPr>
        <p:txBody>
          <a:bodyPr wrap="square" rtlCol="0">
            <a:spAutoFit/>
          </a:bodyPr>
          <a:lstStyle/>
          <a:p>
            <a:pPr>
              <a:lnSpc>
                <a:spcPct val="150000"/>
              </a:lnSpc>
            </a:pPr>
            <a:r>
              <a:rPr lang="zh-CN" altLang="en-US" sz="1400" b="1" dirty="0" smtClean="0">
                <a:solidFill>
                  <a:schemeClr val="tx1">
                    <a:lumMod val="65000"/>
                    <a:lumOff val="35000"/>
                  </a:schemeClr>
                </a:solidFill>
                <a:latin typeface="微软雅黑" pitchFamily="34" charset="-122"/>
                <a:ea typeface="微软雅黑" pitchFamily="34" charset="-122"/>
                <a:cs typeface="Open Sans" panose="020B0606030504020204" pitchFamily="34" charset="0"/>
                <a:sym typeface="Arial" pitchFamily="34" charset="0"/>
              </a:rPr>
              <a:t>添加标题</a:t>
            </a:r>
            <a:endParaRPr lang="en-US" sz="1400" b="1" dirty="0" smtClean="0">
              <a:solidFill>
                <a:schemeClr val="tx1">
                  <a:lumMod val="65000"/>
                  <a:lumOff val="35000"/>
                </a:schemeClr>
              </a:solidFill>
              <a:latin typeface="微软雅黑" pitchFamily="34" charset="-122"/>
              <a:ea typeface="微软雅黑" pitchFamily="34" charset="-122"/>
              <a:cs typeface="Open Sans" panose="020B0606030504020204" pitchFamily="34" charset="0"/>
              <a:sym typeface="Arial" pitchFamily="34" charset="0"/>
            </a:endParaRPr>
          </a:p>
          <a:p>
            <a:pPr>
              <a:lnSpc>
                <a:spcPct val="150000"/>
              </a:lnSpc>
            </a:pPr>
            <a:r>
              <a:rPr lang="zh-CN" altLang="en-US" sz="1200" dirty="0">
                <a:solidFill>
                  <a:schemeClr val="tx1">
                    <a:lumMod val="50000"/>
                    <a:lumOff val="50000"/>
                  </a:schemeClr>
                </a:solidFill>
                <a:latin typeface="微软雅黑" pitchFamily="34" charset="-122"/>
                <a:ea typeface="微软雅黑" pitchFamily="34" charset="-122"/>
                <a:cs typeface="Open Sans" panose="020B0606030504020204" pitchFamily="34" charset="0"/>
                <a:sym typeface="Arial" pitchFamily="34" charset="0"/>
              </a:rPr>
              <a:t>您的内容打在这里复制文本后在此选择粘贴只保留文字</a:t>
            </a:r>
            <a:endParaRPr lang="en-US" altLang="zh-CN" sz="1200" dirty="0">
              <a:solidFill>
                <a:schemeClr val="tx1">
                  <a:lumMod val="50000"/>
                  <a:lumOff val="50000"/>
                </a:schemeClr>
              </a:solidFill>
              <a:latin typeface="微软雅黑" pitchFamily="34" charset="-122"/>
              <a:ea typeface="微软雅黑" pitchFamily="34" charset="-122"/>
              <a:cs typeface="Open Sans" panose="020B0606030504020204" pitchFamily="34" charset="0"/>
              <a:sym typeface="Arial" pitchFamily="34" charset="0"/>
            </a:endParaRPr>
          </a:p>
        </p:txBody>
      </p:sp>
      <p:sp>
        <p:nvSpPr>
          <p:cNvPr id="69" name="TextBox 68"/>
          <p:cNvSpPr txBox="1"/>
          <p:nvPr/>
        </p:nvSpPr>
        <p:spPr>
          <a:xfrm>
            <a:off x="8018560" y="4333287"/>
            <a:ext cx="2723012" cy="960120"/>
          </a:xfrm>
          <a:prstGeom prst="rect">
            <a:avLst/>
          </a:prstGeom>
          <a:noFill/>
        </p:spPr>
        <p:txBody>
          <a:bodyPr wrap="square" rtlCol="0">
            <a:spAutoFit/>
          </a:bodyPr>
          <a:lstStyle/>
          <a:p>
            <a:pPr>
              <a:lnSpc>
                <a:spcPct val="150000"/>
              </a:lnSpc>
            </a:pPr>
            <a:r>
              <a:rPr lang="zh-CN" altLang="en-US" sz="1400" b="1" dirty="0" smtClean="0">
                <a:solidFill>
                  <a:schemeClr val="tx1">
                    <a:lumMod val="65000"/>
                    <a:lumOff val="35000"/>
                  </a:schemeClr>
                </a:solidFill>
                <a:latin typeface="微软雅黑" pitchFamily="34" charset="-122"/>
                <a:ea typeface="微软雅黑" pitchFamily="34" charset="-122"/>
                <a:cs typeface="Open Sans" panose="020B0606030504020204" pitchFamily="34" charset="0"/>
                <a:sym typeface="Arial" pitchFamily="34" charset="0"/>
              </a:rPr>
              <a:t>添加标题</a:t>
            </a:r>
            <a:endParaRPr lang="en-US" sz="1400" b="1" dirty="0" smtClean="0">
              <a:solidFill>
                <a:schemeClr val="tx1">
                  <a:lumMod val="65000"/>
                  <a:lumOff val="35000"/>
                </a:schemeClr>
              </a:solidFill>
              <a:latin typeface="微软雅黑" pitchFamily="34" charset="-122"/>
              <a:ea typeface="微软雅黑" pitchFamily="34" charset="-122"/>
              <a:cs typeface="Open Sans" panose="020B0606030504020204" pitchFamily="34" charset="0"/>
              <a:sym typeface="Arial" pitchFamily="34" charset="0"/>
            </a:endParaRPr>
          </a:p>
          <a:p>
            <a:pPr>
              <a:lnSpc>
                <a:spcPct val="150000"/>
              </a:lnSpc>
            </a:pPr>
            <a:r>
              <a:rPr lang="zh-CN" altLang="en-US" sz="1200" dirty="0">
                <a:solidFill>
                  <a:schemeClr val="tx1">
                    <a:lumMod val="50000"/>
                    <a:lumOff val="50000"/>
                  </a:schemeClr>
                </a:solidFill>
                <a:latin typeface="微软雅黑" pitchFamily="34" charset="-122"/>
                <a:ea typeface="微软雅黑" pitchFamily="34" charset="-122"/>
                <a:cs typeface="Open Sans" panose="020B0606030504020204" pitchFamily="34" charset="0"/>
                <a:sym typeface="Arial" pitchFamily="34" charset="0"/>
              </a:rPr>
              <a:t>您的内容打在这里复制文本后在此选择粘贴只保留文字</a:t>
            </a:r>
            <a:endParaRPr lang="en-US" altLang="zh-CN" sz="1200" dirty="0">
              <a:solidFill>
                <a:schemeClr val="tx1">
                  <a:lumMod val="50000"/>
                  <a:lumOff val="50000"/>
                </a:schemeClr>
              </a:solidFill>
              <a:latin typeface="微软雅黑" pitchFamily="34" charset="-122"/>
              <a:ea typeface="微软雅黑" pitchFamily="34" charset="-122"/>
              <a:cs typeface="Open Sans" panose="020B0606030504020204" pitchFamily="34" charset="0"/>
              <a:sym typeface="Arial" pitchFamily="34" charset="0"/>
            </a:endParaRPr>
          </a:p>
        </p:txBody>
      </p:sp>
      <p:sp>
        <p:nvSpPr>
          <p:cNvPr id="70" name="TextBox 69"/>
          <p:cNvSpPr txBox="1"/>
          <p:nvPr/>
        </p:nvSpPr>
        <p:spPr>
          <a:xfrm>
            <a:off x="1862567" y="2313410"/>
            <a:ext cx="2398470" cy="960120"/>
          </a:xfrm>
          <a:prstGeom prst="rect">
            <a:avLst/>
          </a:prstGeom>
          <a:noFill/>
        </p:spPr>
        <p:txBody>
          <a:bodyPr wrap="square" rtlCol="0">
            <a:spAutoFit/>
          </a:bodyPr>
          <a:lstStyle/>
          <a:p>
            <a:pPr algn="r">
              <a:lnSpc>
                <a:spcPct val="150000"/>
              </a:lnSpc>
            </a:pPr>
            <a:r>
              <a:rPr lang="zh-CN" altLang="en-US" sz="1400" b="1" dirty="0" smtClean="0">
                <a:solidFill>
                  <a:schemeClr val="tx1">
                    <a:lumMod val="65000"/>
                    <a:lumOff val="35000"/>
                  </a:schemeClr>
                </a:solidFill>
                <a:latin typeface="微软雅黑" pitchFamily="34" charset="-122"/>
                <a:ea typeface="微软雅黑" pitchFamily="34" charset="-122"/>
                <a:cs typeface="Open Sans" panose="020B0606030504020204" pitchFamily="34" charset="0"/>
                <a:sym typeface="Arial" pitchFamily="34" charset="0"/>
              </a:rPr>
              <a:t>添加标题</a:t>
            </a:r>
            <a:endParaRPr lang="en-US" sz="1400" b="1" dirty="0" smtClean="0">
              <a:solidFill>
                <a:schemeClr val="tx1">
                  <a:lumMod val="65000"/>
                  <a:lumOff val="35000"/>
                </a:schemeClr>
              </a:solidFill>
              <a:latin typeface="微软雅黑" pitchFamily="34" charset="-122"/>
              <a:ea typeface="微软雅黑" pitchFamily="34" charset="-122"/>
              <a:cs typeface="Open Sans" panose="020B0606030504020204" pitchFamily="34" charset="0"/>
              <a:sym typeface="Arial" pitchFamily="34" charset="0"/>
            </a:endParaRPr>
          </a:p>
          <a:p>
            <a:pPr algn="r">
              <a:lnSpc>
                <a:spcPct val="150000"/>
              </a:lnSpc>
            </a:pPr>
            <a:r>
              <a:rPr lang="zh-CN" altLang="en-US" sz="1200" dirty="0" smtClean="0">
                <a:solidFill>
                  <a:schemeClr val="tx1">
                    <a:lumMod val="50000"/>
                    <a:lumOff val="50000"/>
                  </a:schemeClr>
                </a:solidFill>
                <a:latin typeface="微软雅黑" pitchFamily="34" charset="-122"/>
                <a:ea typeface="微软雅黑" pitchFamily="34" charset="-122"/>
                <a:cs typeface="Open Sans" panose="020B0606030504020204" pitchFamily="34" charset="0"/>
                <a:sym typeface="Arial" pitchFamily="34" charset="0"/>
              </a:rPr>
              <a:t>您的内容打在这里复制文本后在此选择粘贴只保留文字</a:t>
            </a:r>
            <a:endParaRPr lang="en-US" sz="1200" dirty="0">
              <a:solidFill>
                <a:schemeClr val="tx1">
                  <a:lumMod val="50000"/>
                  <a:lumOff val="50000"/>
                </a:schemeClr>
              </a:solidFill>
              <a:latin typeface="微软雅黑" pitchFamily="34" charset="-122"/>
              <a:ea typeface="微软雅黑" pitchFamily="34" charset="-122"/>
              <a:cs typeface="Open Sans" panose="020B0606030504020204" pitchFamily="34" charset="0"/>
              <a:sym typeface="Arial" pitchFamily="34" charset="0"/>
            </a:endParaRPr>
          </a:p>
        </p:txBody>
      </p:sp>
      <p:sp>
        <p:nvSpPr>
          <p:cNvPr id="71" name="TextBox 70"/>
          <p:cNvSpPr txBox="1"/>
          <p:nvPr/>
        </p:nvSpPr>
        <p:spPr>
          <a:xfrm>
            <a:off x="1860331" y="3657315"/>
            <a:ext cx="2398470" cy="960120"/>
          </a:xfrm>
          <a:prstGeom prst="rect">
            <a:avLst/>
          </a:prstGeom>
          <a:noFill/>
        </p:spPr>
        <p:txBody>
          <a:bodyPr wrap="square" rtlCol="0">
            <a:spAutoFit/>
          </a:bodyPr>
          <a:lstStyle/>
          <a:p>
            <a:pPr algn="r">
              <a:lnSpc>
                <a:spcPct val="150000"/>
              </a:lnSpc>
            </a:pPr>
            <a:r>
              <a:rPr lang="zh-CN" altLang="en-US" sz="1400" b="1" dirty="0" smtClean="0">
                <a:solidFill>
                  <a:schemeClr val="tx1">
                    <a:lumMod val="65000"/>
                    <a:lumOff val="35000"/>
                  </a:schemeClr>
                </a:solidFill>
                <a:latin typeface="微软雅黑" pitchFamily="34" charset="-122"/>
                <a:ea typeface="微软雅黑" pitchFamily="34" charset="-122"/>
                <a:cs typeface="Open Sans" panose="020B0606030504020204" pitchFamily="34" charset="0"/>
                <a:sym typeface="Arial" pitchFamily="34" charset="0"/>
              </a:rPr>
              <a:t>添加标题</a:t>
            </a:r>
            <a:endParaRPr lang="en-US" sz="1400" b="1" dirty="0" smtClean="0">
              <a:solidFill>
                <a:schemeClr val="tx1">
                  <a:lumMod val="65000"/>
                  <a:lumOff val="35000"/>
                </a:schemeClr>
              </a:solidFill>
              <a:latin typeface="微软雅黑" pitchFamily="34" charset="-122"/>
              <a:ea typeface="微软雅黑" pitchFamily="34" charset="-122"/>
              <a:cs typeface="Open Sans" panose="020B0606030504020204" pitchFamily="34" charset="0"/>
              <a:sym typeface="Arial" pitchFamily="34" charset="0"/>
            </a:endParaRPr>
          </a:p>
          <a:p>
            <a:pPr algn="r">
              <a:lnSpc>
                <a:spcPct val="150000"/>
              </a:lnSpc>
            </a:pPr>
            <a:r>
              <a:rPr lang="zh-CN" altLang="en-US" sz="1200" dirty="0">
                <a:solidFill>
                  <a:schemeClr val="tx1">
                    <a:lumMod val="50000"/>
                    <a:lumOff val="50000"/>
                  </a:schemeClr>
                </a:solidFill>
                <a:latin typeface="微软雅黑" pitchFamily="34" charset="-122"/>
                <a:ea typeface="微软雅黑" pitchFamily="34" charset="-122"/>
                <a:cs typeface="Open Sans" panose="020B0606030504020204" pitchFamily="34" charset="0"/>
                <a:sym typeface="Arial" pitchFamily="34" charset="0"/>
              </a:rPr>
              <a:t>您的内容打在这里复制文本后在此选择粘贴只保留文字</a:t>
            </a:r>
            <a:endParaRPr lang="en-US" altLang="zh-CN" sz="1200" dirty="0">
              <a:solidFill>
                <a:schemeClr val="tx1">
                  <a:lumMod val="50000"/>
                  <a:lumOff val="50000"/>
                </a:schemeClr>
              </a:solidFill>
              <a:latin typeface="微软雅黑" pitchFamily="34" charset="-122"/>
              <a:ea typeface="微软雅黑" pitchFamily="34" charset="-122"/>
              <a:cs typeface="Open Sans" panose="020B0606030504020204" pitchFamily="34" charset="0"/>
              <a:sym typeface="Arial" pitchFamily="34" charset="0"/>
            </a:endParaRPr>
          </a:p>
        </p:txBody>
      </p:sp>
      <p:sp>
        <p:nvSpPr>
          <p:cNvPr id="72" name="TextBox 71"/>
          <p:cNvSpPr txBox="1"/>
          <p:nvPr/>
        </p:nvSpPr>
        <p:spPr>
          <a:xfrm>
            <a:off x="7414305" y="1722376"/>
            <a:ext cx="381000" cy="304800"/>
          </a:xfrm>
          <a:prstGeom prst="rect">
            <a:avLst/>
          </a:prstGeom>
          <a:noFill/>
        </p:spPr>
        <p:txBody>
          <a:bodyPr wrap="none" rtlCol="0">
            <a:spAutoFit/>
          </a:bodyPr>
          <a:lstStyle/>
          <a:p>
            <a:r>
              <a:rPr lang="en-US" sz="1400" b="1" smtClean="0">
                <a:solidFill>
                  <a:schemeClr val="tx1">
                    <a:lumMod val="50000"/>
                    <a:lumOff val="50000"/>
                  </a:schemeClr>
                </a:solidFill>
                <a:latin typeface="Arial" pitchFamily="34" charset="0"/>
                <a:ea typeface="微软雅黑" pitchFamily="34" charset="-122"/>
                <a:cs typeface="Open Sans" panose="020B0606030504020204" pitchFamily="34" charset="0"/>
                <a:sym typeface="Arial" pitchFamily="34" charset="0"/>
              </a:rPr>
              <a:t>03</a:t>
            </a:r>
            <a:endParaRPr lang="en-US" sz="1400" b="1">
              <a:solidFill>
                <a:schemeClr val="tx1">
                  <a:lumMod val="50000"/>
                  <a:lumOff val="50000"/>
                </a:schemeClr>
              </a:solidFill>
              <a:latin typeface="Arial" pitchFamily="34" charset="0"/>
              <a:ea typeface="微软雅黑" pitchFamily="34" charset="-122"/>
              <a:cs typeface="Open Sans" panose="020B0606030504020204" pitchFamily="34" charset="0"/>
              <a:sym typeface="Arial" pitchFamily="34" charset="0"/>
            </a:endParaRPr>
          </a:p>
        </p:txBody>
      </p:sp>
      <p:sp>
        <p:nvSpPr>
          <p:cNvPr id="73" name="TextBox 72"/>
          <p:cNvSpPr txBox="1"/>
          <p:nvPr/>
        </p:nvSpPr>
        <p:spPr>
          <a:xfrm>
            <a:off x="7414305" y="3096079"/>
            <a:ext cx="381000" cy="304800"/>
          </a:xfrm>
          <a:prstGeom prst="rect">
            <a:avLst/>
          </a:prstGeom>
          <a:noFill/>
        </p:spPr>
        <p:txBody>
          <a:bodyPr wrap="none" rtlCol="0">
            <a:spAutoFit/>
          </a:bodyPr>
          <a:lstStyle/>
          <a:p>
            <a:r>
              <a:rPr lang="en-US" sz="1400" b="1" smtClean="0">
                <a:solidFill>
                  <a:schemeClr val="tx1">
                    <a:lumMod val="50000"/>
                    <a:lumOff val="50000"/>
                  </a:schemeClr>
                </a:solidFill>
                <a:latin typeface="Arial" pitchFamily="34" charset="0"/>
                <a:ea typeface="微软雅黑" pitchFamily="34" charset="-122"/>
                <a:cs typeface="Open Sans" panose="020B0606030504020204" pitchFamily="34" charset="0"/>
                <a:sym typeface="Arial" pitchFamily="34" charset="0"/>
              </a:rPr>
              <a:t>04</a:t>
            </a:r>
            <a:endParaRPr lang="en-US" sz="1400" b="1">
              <a:solidFill>
                <a:schemeClr val="tx1">
                  <a:lumMod val="50000"/>
                  <a:lumOff val="50000"/>
                </a:schemeClr>
              </a:solidFill>
              <a:latin typeface="Arial" pitchFamily="34" charset="0"/>
              <a:ea typeface="微软雅黑" pitchFamily="34" charset="-122"/>
              <a:cs typeface="Open Sans" panose="020B0606030504020204" pitchFamily="34" charset="0"/>
              <a:sym typeface="Arial" pitchFamily="34" charset="0"/>
            </a:endParaRPr>
          </a:p>
        </p:txBody>
      </p:sp>
      <p:sp>
        <p:nvSpPr>
          <p:cNvPr id="74" name="TextBox 73"/>
          <p:cNvSpPr txBox="1"/>
          <p:nvPr/>
        </p:nvSpPr>
        <p:spPr>
          <a:xfrm>
            <a:off x="7414305" y="4451527"/>
            <a:ext cx="381000" cy="304800"/>
          </a:xfrm>
          <a:prstGeom prst="rect">
            <a:avLst/>
          </a:prstGeom>
          <a:noFill/>
        </p:spPr>
        <p:txBody>
          <a:bodyPr wrap="none" rtlCol="0">
            <a:spAutoFit/>
          </a:bodyPr>
          <a:lstStyle/>
          <a:p>
            <a:r>
              <a:rPr lang="en-US" sz="1400" b="1" smtClean="0">
                <a:solidFill>
                  <a:schemeClr val="tx1">
                    <a:lumMod val="50000"/>
                    <a:lumOff val="50000"/>
                  </a:schemeClr>
                </a:solidFill>
                <a:latin typeface="Arial" pitchFamily="34" charset="0"/>
                <a:ea typeface="微软雅黑" pitchFamily="34" charset="-122"/>
                <a:cs typeface="Open Sans" panose="020B0606030504020204" pitchFamily="34" charset="0"/>
                <a:sym typeface="Arial" pitchFamily="34" charset="0"/>
              </a:rPr>
              <a:t>05</a:t>
            </a:r>
            <a:endParaRPr lang="en-US" sz="1400" b="1">
              <a:solidFill>
                <a:schemeClr val="tx1">
                  <a:lumMod val="50000"/>
                  <a:lumOff val="50000"/>
                </a:schemeClr>
              </a:solidFill>
              <a:latin typeface="Arial" pitchFamily="34" charset="0"/>
              <a:ea typeface="微软雅黑" pitchFamily="34" charset="-122"/>
              <a:cs typeface="Open Sans" panose="020B0606030504020204" pitchFamily="34" charset="0"/>
              <a:sym typeface="Arial" pitchFamily="34" charset="0"/>
            </a:endParaRPr>
          </a:p>
        </p:txBody>
      </p:sp>
      <p:sp>
        <p:nvSpPr>
          <p:cNvPr id="75" name="TextBox 74"/>
          <p:cNvSpPr txBox="1"/>
          <p:nvPr/>
        </p:nvSpPr>
        <p:spPr>
          <a:xfrm>
            <a:off x="4385055" y="2436520"/>
            <a:ext cx="381000" cy="304800"/>
          </a:xfrm>
          <a:prstGeom prst="rect">
            <a:avLst/>
          </a:prstGeom>
          <a:noFill/>
        </p:spPr>
        <p:txBody>
          <a:bodyPr wrap="none" rtlCol="0">
            <a:spAutoFit/>
          </a:bodyPr>
          <a:lstStyle/>
          <a:p>
            <a:r>
              <a:rPr lang="en-US" sz="1400" b="1" smtClean="0">
                <a:solidFill>
                  <a:schemeClr val="tx1">
                    <a:lumMod val="50000"/>
                    <a:lumOff val="50000"/>
                  </a:schemeClr>
                </a:solidFill>
                <a:latin typeface="Arial" pitchFamily="34" charset="0"/>
                <a:ea typeface="微软雅黑" pitchFamily="34" charset="-122"/>
                <a:cs typeface="Open Sans" panose="020B0606030504020204" pitchFamily="34" charset="0"/>
                <a:sym typeface="Arial" pitchFamily="34" charset="0"/>
              </a:rPr>
              <a:t>02</a:t>
            </a:r>
            <a:endParaRPr lang="en-US" sz="1400" b="1">
              <a:solidFill>
                <a:schemeClr val="tx1">
                  <a:lumMod val="50000"/>
                  <a:lumOff val="50000"/>
                </a:schemeClr>
              </a:solidFill>
              <a:latin typeface="Arial" pitchFamily="34" charset="0"/>
              <a:ea typeface="微软雅黑" pitchFamily="34" charset="-122"/>
              <a:cs typeface="Open Sans" panose="020B0606030504020204" pitchFamily="34" charset="0"/>
              <a:sym typeface="Arial" pitchFamily="34" charset="0"/>
            </a:endParaRPr>
          </a:p>
        </p:txBody>
      </p:sp>
      <p:sp>
        <p:nvSpPr>
          <p:cNvPr id="76" name="TextBox 75"/>
          <p:cNvSpPr txBox="1"/>
          <p:nvPr/>
        </p:nvSpPr>
        <p:spPr>
          <a:xfrm>
            <a:off x="4389680" y="3774699"/>
            <a:ext cx="381000" cy="304800"/>
          </a:xfrm>
          <a:prstGeom prst="rect">
            <a:avLst/>
          </a:prstGeom>
          <a:noFill/>
        </p:spPr>
        <p:txBody>
          <a:bodyPr wrap="none" rtlCol="0">
            <a:spAutoFit/>
          </a:bodyPr>
          <a:lstStyle/>
          <a:p>
            <a:r>
              <a:rPr lang="en-US" sz="1400" b="1" smtClean="0">
                <a:solidFill>
                  <a:schemeClr val="tx1">
                    <a:lumMod val="50000"/>
                    <a:lumOff val="50000"/>
                  </a:schemeClr>
                </a:solidFill>
                <a:latin typeface="Arial" pitchFamily="34" charset="0"/>
                <a:ea typeface="微软雅黑" pitchFamily="34" charset="-122"/>
                <a:cs typeface="Open Sans" panose="020B0606030504020204" pitchFamily="34" charset="0"/>
                <a:sym typeface="Arial" pitchFamily="34" charset="0"/>
              </a:rPr>
              <a:t>01</a:t>
            </a:r>
            <a:endParaRPr lang="en-US" sz="1400" b="1">
              <a:solidFill>
                <a:schemeClr val="tx1">
                  <a:lumMod val="50000"/>
                  <a:lumOff val="50000"/>
                </a:schemeClr>
              </a:solidFill>
              <a:latin typeface="Arial" pitchFamily="34" charset="0"/>
              <a:ea typeface="微软雅黑" pitchFamily="34" charset="-122"/>
              <a:cs typeface="Open Sans" panose="020B0606030504020204" pitchFamily="34" charset="0"/>
              <a:sym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600" advTm="1500">
        <p14:prism isInverted="1"/>
      </p:transition>
    </mc:Choice>
    <mc:Fallback xmlns="">
      <p:transition spd="slow" advTm="1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down)">
                                      <p:cBhvr>
                                        <p:cTn id="7" dur="500"/>
                                        <p:tgtEl>
                                          <p:spTgt spid="4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down)">
                                      <p:cBhvr>
                                        <p:cTn id="11" dur="500"/>
                                        <p:tgtEl>
                                          <p:spTgt spid="41"/>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wipe(down)">
                                      <p:cBhvr>
                                        <p:cTn id="15" dur="500"/>
                                        <p:tgtEl>
                                          <p:spTgt spid="38"/>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down)">
                                      <p:cBhvr>
                                        <p:cTn id="19" dur="500"/>
                                        <p:tgtEl>
                                          <p:spTgt spid="35"/>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ipe(down)">
                                      <p:cBhvr>
                                        <p:cTn id="23" dur="500"/>
                                        <p:tgtEl>
                                          <p:spTgt spid="32"/>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63"/>
                                        </p:tgtEl>
                                        <p:attrNameLst>
                                          <p:attrName>style.visibility</p:attrName>
                                        </p:attrNameLst>
                                      </p:cBhvr>
                                      <p:to>
                                        <p:strVal val="visible"/>
                                      </p:to>
                                    </p:set>
                                    <p:animEffect transition="in" filter="wipe(down)">
                                      <p:cBhvr>
                                        <p:cTn id="27" dur="500"/>
                                        <p:tgtEl>
                                          <p:spTgt spid="63"/>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59"/>
                                        </p:tgtEl>
                                        <p:attrNameLst>
                                          <p:attrName>style.visibility</p:attrName>
                                        </p:attrNameLst>
                                      </p:cBhvr>
                                      <p:to>
                                        <p:strVal val="visible"/>
                                      </p:to>
                                    </p:set>
                                    <p:animEffect transition="in" filter="wipe(down)">
                                      <p:cBhvr>
                                        <p:cTn id="31" dur="500"/>
                                        <p:tgtEl>
                                          <p:spTgt spid="59"/>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55"/>
                                        </p:tgtEl>
                                        <p:attrNameLst>
                                          <p:attrName>style.visibility</p:attrName>
                                        </p:attrNameLst>
                                      </p:cBhvr>
                                      <p:to>
                                        <p:strVal val="visible"/>
                                      </p:to>
                                    </p:set>
                                    <p:animEffect transition="in" filter="wipe(down)">
                                      <p:cBhvr>
                                        <p:cTn id="35" dur="500"/>
                                        <p:tgtEl>
                                          <p:spTgt spid="55"/>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51"/>
                                        </p:tgtEl>
                                        <p:attrNameLst>
                                          <p:attrName>style.visibility</p:attrName>
                                        </p:attrNameLst>
                                      </p:cBhvr>
                                      <p:to>
                                        <p:strVal val="visible"/>
                                      </p:to>
                                    </p:set>
                                    <p:animEffect transition="in" filter="wipe(down)">
                                      <p:cBhvr>
                                        <p:cTn id="39" dur="500"/>
                                        <p:tgtEl>
                                          <p:spTgt spid="51"/>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47"/>
                                        </p:tgtEl>
                                        <p:attrNameLst>
                                          <p:attrName>style.visibility</p:attrName>
                                        </p:attrNameLst>
                                      </p:cBhvr>
                                      <p:to>
                                        <p:strVal val="visible"/>
                                      </p:to>
                                    </p:set>
                                    <p:animEffect transition="in" filter="wipe(down)">
                                      <p:cBhvr>
                                        <p:cTn id="43" dur="500"/>
                                        <p:tgtEl>
                                          <p:spTgt spid="47"/>
                                        </p:tgtEl>
                                      </p:cBhvr>
                                    </p:animEffect>
                                  </p:childTnLst>
                                </p:cTn>
                              </p:par>
                            </p:childTnLst>
                          </p:cTn>
                        </p:par>
                        <p:par>
                          <p:cTn id="44" fill="hold">
                            <p:stCondLst>
                              <p:cond delay="5000"/>
                            </p:stCondLst>
                            <p:childTnLst>
                              <p:par>
                                <p:cTn id="45" presetID="53" presetClass="entr" presetSubtype="16" fill="hold" grpId="0" nodeType="afterEffect">
                                  <p:stCondLst>
                                    <p:cond delay="0"/>
                                  </p:stCondLst>
                                  <p:childTnLst>
                                    <p:set>
                                      <p:cBhvr>
                                        <p:cTn id="46" dur="1" fill="hold">
                                          <p:stCondLst>
                                            <p:cond delay="0"/>
                                          </p:stCondLst>
                                        </p:cTn>
                                        <p:tgtEl>
                                          <p:spTgt spid="76"/>
                                        </p:tgtEl>
                                        <p:attrNameLst>
                                          <p:attrName>style.visibility</p:attrName>
                                        </p:attrNameLst>
                                      </p:cBhvr>
                                      <p:to>
                                        <p:strVal val="visible"/>
                                      </p:to>
                                    </p:set>
                                    <p:anim calcmode="lin" valueType="num">
                                      <p:cBhvr>
                                        <p:cTn id="47" dur="500" fill="hold"/>
                                        <p:tgtEl>
                                          <p:spTgt spid="76"/>
                                        </p:tgtEl>
                                        <p:attrNameLst>
                                          <p:attrName>ppt_w</p:attrName>
                                        </p:attrNameLst>
                                      </p:cBhvr>
                                      <p:tavLst>
                                        <p:tav tm="0">
                                          <p:val>
                                            <p:fltVal val="0"/>
                                          </p:val>
                                        </p:tav>
                                        <p:tav tm="100000">
                                          <p:val>
                                            <p:strVal val="#ppt_w"/>
                                          </p:val>
                                        </p:tav>
                                      </p:tavLst>
                                    </p:anim>
                                    <p:anim calcmode="lin" valueType="num">
                                      <p:cBhvr>
                                        <p:cTn id="48" dur="500" fill="hold"/>
                                        <p:tgtEl>
                                          <p:spTgt spid="76"/>
                                        </p:tgtEl>
                                        <p:attrNameLst>
                                          <p:attrName>ppt_h</p:attrName>
                                        </p:attrNameLst>
                                      </p:cBhvr>
                                      <p:tavLst>
                                        <p:tav tm="0">
                                          <p:val>
                                            <p:fltVal val="0"/>
                                          </p:val>
                                        </p:tav>
                                        <p:tav tm="100000">
                                          <p:val>
                                            <p:strVal val="#ppt_h"/>
                                          </p:val>
                                        </p:tav>
                                      </p:tavLst>
                                    </p:anim>
                                    <p:animEffect transition="in" filter="fade">
                                      <p:cBhvr>
                                        <p:cTn id="49" dur="500"/>
                                        <p:tgtEl>
                                          <p:spTgt spid="76"/>
                                        </p:tgtEl>
                                      </p:cBhvr>
                                    </p:animEffect>
                                  </p:childTnLst>
                                </p:cTn>
                              </p:par>
                            </p:childTnLst>
                          </p:cTn>
                        </p:par>
                        <p:par>
                          <p:cTn id="50" fill="hold">
                            <p:stCondLst>
                              <p:cond delay="5500"/>
                            </p:stCondLst>
                            <p:childTnLst>
                              <p:par>
                                <p:cTn id="51" presetID="53" presetClass="entr" presetSubtype="16" fill="hold" grpId="0" nodeType="afterEffect">
                                  <p:stCondLst>
                                    <p:cond delay="0"/>
                                  </p:stCondLst>
                                  <p:childTnLst>
                                    <p:set>
                                      <p:cBhvr>
                                        <p:cTn id="52" dur="1" fill="hold">
                                          <p:stCondLst>
                                            <p:cond delay="0"/>
                                          </p:stCondLst>
                                        </p:cTn>
                                        <p:tgtEl>
                                          <p:spTgt spid="75"/>
                                        </p:tgtEl>
                                        <p:attrNameLst>
                                          <p:attrName>style.visibility</p:attrName>
                                        </p:attrNameLst>
                                      </p:cBhvr>
                                      <p:to>
                                        <p:strVal val="visible"/>
                                      </p:to>
                                    </p:set>
                                    <p:anim calcmode="lin" valueType="num">
                                      <p:cBhvr>
                                        <p:cTn id="53" dur="500" fill="hold"/>
                                        <p:tgtEl>
                                          <p:spTgt spid="75"/>
                                        </p:tgtEl>
                                        <p:attrNameLst>
                                          <p:attrName>ppt_w</p:attrName>
                                        </p:attrNameLst>
                                      </p:cBhvr>
                                      <p:tavLst>
                                        <p:tav tm="0">
                                          <p:val>
                                            <p:fltVal val="0"/>
                                          </p:val>
                                        </p:tav>
                                        <p:tav tm="100000">
                                          <p:val>
                                            <p:strVal val="#ppt_w"/>
                                          </p:val>
                                        </p:tav>
                                      </p:tavLst>
                                    </p:anim>
                                    <p:anim calcmode="lin" valueType="num">
                                      <p:cBhvr>
                                        <p:cTn id="54" dur="500" fill="hold"/>
                                        <p:tgtEl>
                                          <p:spTgt spid="75"/>
                                        </p:tgtEl>
                                        <p:attrNameLst>
                                          <p:attrName>ppt_h</p:attrName>
                                        </p:attrNameLst>
                                      </p:cBhvr>
                                      <p:tavLst>
                                        <p:tav tm="0">
                                          <p:val>
                                            <p:fltVal val="0"/>
                                          </p:val>
                                        </p:tav>
                                        <p:tav tm="100000">
                                          <p:val>
                                            <p:strVal val="#ppt_h"/>
                                          </p:val>
                                        </p:tav>
                                      </p:tavLst>
                                    </p:anim>
                                    <p:animEffect transition="in" filter="fade">
                                      <p:cBhvr>
                                        <p:cTn id="55" dur="500"/>
                                        <p:tgtEl>
                                          <p:spTgt spid="75"/>
                                        </p:tgtEl>
                                      </p:cBhvr>
                                    </p:animEffect>
                                  </p:childTnLst>
                                </p:cTn>
                              </p:par>
                            </p:childTnLst>
                          </p:cTn>
                        </p:par>
                        <p:par>
                          <p:cTn id="56" fill="hold">
                            <p:stCondLst>
                              <p:cond delay="6000"/>
                            </p:stCondLst>
                            <p:childTnLst>
                              <p:par>
                                <p:cTn id="57" presetID="53" presetClass="entr" presetSubtype="16" fill="hold" grpId="0" nodeType="afterEffect">
                                  <p:stCondLst>
                                    <p:cond delay="0"/>
                                  </p:stCondLst>
                                  <p:childTnLst>
                                    <p:set>
                                      <p:cBhvr>
                                        <p:cTn id="58" dur="1" fill="hold">
                                          <p:stCondLst>
                                            <p:cond delay="0"/>
                                          </p:stCondLst>
                                        </p:cTn>
                                        <p:tgtEl>
                                          <p:spTgt spid="72"/>
                                        </p:tgtEl>
                                        <p:attrNameLst>
                                          <p:attrName>style.visibility</p:attrName>
                                        </p:attrNameLst>
                                      </p:cBhvr>
                                      <p:to>
                                        <p:strVal val="visible"/>
                                      </p:to>
                                    </p:set>
                                    <p:anim calcmode="lin" valueType="num">
                                      <p:cBhvr>
                                        <p:cTn id="59" dur="500" fill="hold"/>
                                        <p:tgtEl>
                                          <p:spTgt spid="72"/>
                                        </p:tgtEl>
                                        <p:attrNameLst>
                                          <p:attrName>ppt_w</p:attrName>
                                        </p:attrNameLst>
                                      </p:cBhvr>
                                      <p:tavLst>
                                        <p:tav tm="0">
                                          <p:val>
                                            <p:fltVal val="0"/>
                                          </p:val>
                                        </p:tav>
                                        <p:tav tm="100000">
                                          <p:val>
                                            <p:strVal val="#ppt_w"/>
                                          </p:val>
                                        </p:tav>
                                      </p:tavLst>
                                    </p:anim>
                                    <p:anim calcmode="lin" valueType="num">
                                      <p:cBhvr>
                                        <p:cTn id="60" dur="500" fill="hold"/>
                                        <p:tgtEl>
                                          <p:spTgt spid="72"/>
                                        </p:tgtEl>
                                        <p:attrNameLst>
                                          <p:attrName>ppt_h</p:attrName>
                                        </p:attrNameLst>
                                      </p:cBhvr>
                                      <p:tavLst>
                                        <p:tav tm="0">
                                          <p:val>
                                            <p:fltVal val="0"/>
                                          </p:val>
                                        </p:tav>
                                        <p:tav tm="100000">
                                          <p:val>
                                            <p:strVal val="#ppt_h"/>
                                          </p:val>
                                        </p:tav>
                                      </p:tavLst>
                                    </p:anim>
                                    <p:animEffect transition="in" filter="fade">
                                      <p:cBhvr>
                                        <p:cTn id="61" dur="500"/>
                                        <p:tgtEl>
                                          <p:spTgt spid="72"/>
                                        </p:tgtEl>
                                      </p:cBhvr>
                                    </p:animEffect>
                                  </p:childTnLst>
                                </p:cTn>
                              </p:par>
                            </p:childTnLst>
                          </p:cTn>
                        </p:par>
                        <p:par>
                          <p:cTn id="62" fill="hold">
                            <p:stCondLst>
                              <p:cond delay="6500"/>
                            </p:stCondLst>
                            <p:childTnLst>
                              <p:par>
                                <p:cTn id="63" presetID="53" presetClass="entr" presetSubtype="16" fill="hold" grpId="0" nodeType="afterEffect">
                                  <p:stCondLst>
                                    <p:cond delay="0"/>
                                  </p:stCondLst>
                                  <p:childTnLst>
                                    <p:set>
                                      <p:cBhvr>
                                        <p:cTn id="64" dur="1" fill="hold">
                                          <p:stCondLst>
                                            <p:cond delay="0"/>
                                          </p:stCondLst>
                                        </p:cTn>
                                        <p:tgtEl>
                                          <p:spTgt spid="73"/>
                                        </p:tgtEl>
                                        <p:attrNameLst>
                                          <p:attrName>style.visibility</p:attrName>
                                        </p:attrNameLst>
                                      </p:cBhvr>
                                      <p:to>
                                        <p:strVal val="visible"/>
                                      </p:to>
                                    </p:set>
                                    <p:anim calcmode="lin" valueType="num">
                                      <p:cBhvr>
                                        <p:cTn id="65" dur="500" fill="hold"/>
                                        <p:tgtEl>
                                          <p:spTgt spid="73"/>
                                        </p:tgtEl>
                                        <p:attrNameLst>
                                          <p:attrName>ppt_w</p:attrName>
                                        </p:attrNameLst>
                                      </p:cBhvr>
                                      <p:tavLst>
                                        <p:tav tm="0">
                                          <p:val>
                                            <p:fltVal val="0"/>
                                          </p:val>
                                        </p:tav>
                                        <p:tav tm="100000">
                                          <p:val>
                                            <p:strVal val="#ppt_w"/>
                                          </p:val>
                                        </p:tav>
                                      </p:tavLst>
                                    </p:anim>
                                    <p:anim calcmode="lin" valueType="num">
                                      <p:cBhvr>
                                        <p:cTn id="66" dur="500" fill="hold"/>
                                        <p:tgtEl>
                                          <p:spTgt spid="73"/>
                                        </p:tgtEl>
                                        <p:attrNameLst>
                                          <p:attrName>ppt_h</p:attrName>
                                        </p:attrNameLst>
                                      </p:cBhvr>
                                      <p:tavLst>
                                        <p:tav tm="0">
                                          <p:val>
                                            <p:fltVal val="0"/>
                                          </p:val>
                                        </p:tav>
                                        <p:tav tm="100000">
                                          <p:val>
                                            <p:strVal val="#ppt_h"/>
                                          </p:val>
                                        </p:tav>
                                      </p:tavLst>
                                    </p:anim>
                                    <p:animEffect transition="in" filter="fade">
                                      <p:cBhvr>
                                        <p:cTn id="67" dur="500"/>
                                        <p:tgtEl>
                                          <p:spTgt spid="73"/>
                                        </p:tgtEl>
                                      </p:cBhvr>
                                    </p:animEffect>
                                  </p:childTnLst>
                                </p:cTn>
                              </p:par>
                            </p:childTnLst>
                          </p:cTn>
                        </p:par>
                        <p:par>
                          <p:cTn id="68" fill="hold">
                            <p:stCondLst>
                              <p:cond delay="7000"/>
                            </p:stCondLst>
                            <p:childTnLst>
                              <p:par>
                                <p:cTn id="69" presetID="53" presetClass="entr" presetSubtype="16" fill="hold" grpId="0" nodeType="afterEffect">
                                  <p:stCondLst>
                                    <p:cond delay="0"/>
                                  </p:stCondLst>
                                  <p:childTnLst>
                                    <p:set>
                                      <p:cBhvr>
                                        <p:cTn id="70" dur="1" fill="hold">
                                          <p:stCondLst>
                                            <p:cond delay="0"/>
                                          </p:stCondLst>
                                        </p:cTn>
                                        <p:tgtEl>
                                          <p:spTgt spid="74"/>
                                        </p:tgtEl>
                                        <p:attrNameLst>
                                          <p:attrName>style.visibility</p:attrName>
                                        </p:attrNameLst>
                                      </p:cBhvr>
                                      <p:to>
                                        <p:strVal val="visible"/>
                                      </p:to>
                                    </p:set>
                                    <p:anim calcmode="lin" valueType="num">
                                      <p:cBhvr>
                                        <p:cTn id="71" dur="500" fill="hold"/>
                                        <p:tgtEl>
                                          <p:spTgt spid="74"/>
                                        </p:tgtEl>
                                        <p:attrNameLst>
                                          <p:attrName>ppt_w</p:attrName>
                                        </p:attrNameLst>
                                      </p:cBhvr>
                                      <p:tavLst>
                                        <p:tav tm="0">
                                          <p:val>
                                            <p:fltVal val="0"/>
                                          </p:val>
                                        </p:tav>
                                        <p:tav tm="100000">
                                          <p:val>
                                            <p:strVal val="#ppt_w"/>
                                          </p:val>
                                        </p:tav>
                                      </p:tavLst>
                                    </p:anim>
                                    <p:anim calcmode="lin" valueType="num">
                                      <p:cBhvr>
                                        <p:cTn id="72" dur="500" fill="hold"/>
                                        <p:tgtEl>
                                          <p:spTgt spid="74"/>
                                        </p:tgtEl>
                                        <p:attrNameLst>
                                          <p:attrName>ppt_h</p:attrName>
                                        </p:attrNameLst>
                                      </p:cBhvr>
                                      <p:tavLst>
                                        <p:tav tm="0">
                                          <p:val>
                                            <p:fltVal val="0"/>
                                          </p:val>
                                        </p:tav>
                                        <p:tav tm="100000">
                                          <p:val>
                                            <p:strVal val="#ppt_h"/>
                                          </p:val>
                                        </p:tav>
                                      </p:tavLst>
                                    </p:anim>
                                    <p:animEffect transition="in" filter="fade">
                                      <p:cBhvr>
                                        <p:cTn id="73" dur="500"/>
                                        <p:tgtEl>
                                          <p:spTgt spid="74"/>
                                        </p:tgtEl>
                                      </p:cBhvr>
                                    </p:animEffect>
                                  </p:childTnLst>
                                </p:cTn>
                              </p:par>
                            </p:childTnLst>
                          </p:cTn>
                        </p:par>
                        <p:par>
                          <p:cTn id="74" fill="hold">
                            <p:stCondLst>
                              <p:cond delay="7500"/>
                            </p:stCondLst>
                            <p:childTnLst>
                              <p:par>
                                <p:cTn id="75" presetID="10" presetClass="entr" presetSubtype="0" fill="hold" grpId="0" nodeType="afterEffect">
                                  <p:stCondLst>
                                    <p:cond delay="0"/>
                                  </p:stCondLst>
                                  <p:childTnLst>
                                    <p:set>
                                      <p:cBhvr>
                                        <p:cTn id="76" dur="1" fill="hold">
                                          <p:stCondLst>
                                            <p:cond delay="0"/>
                                          </p:stCondLst>
                                        </p:cTn>
                                        <p:tgtEl>
                                          <p:spTgt spid="70"/>
                                        </p:tgtEl>
                                        <p:attrNameLst>
                                          <p:attrName>style.visibility</p:attrName>
                                        </p:attrNameLst>
                                      </p:cBhvr>
                                      <p:to>
                                        <p:strVal val="visible"/>
                                      </p:to>
                                    </p:set>
                                    <p:animEffect transition="in" filter="fade">
                                      <p:cBhvr>
                                        <p:cTn id="77" dur="250"/>
                                        <p:tgtEl>
                                          <p:spTgt spid="70"/>
                                        </p:tgtEl>
                                      </p:cBhvr>
                                    </p:animEffect>
                                  </p:childTnLst>
                                </p:cTn>
                              </p:par>
                            </p:childTnLst>
                          </p:cTn>
                        </p:par>
                        <p:par>
                          <p:cTn id="78" fill="hold">
                            <p:stCondLst>
                              <p:cond delay="8000"/>
                            </p:stCondLst>
                            <p:childTnLst>
                              <p:par>
                                <p:cTn id="79" presetID="10" presetClass="entr" presetSubtype="0" fill="hold" grpId="0" nodeType="afterEffect">
                                  <p:stCondLst>
                                    <p:cond delay="0"/>
                                  </p:stCondLst>
                                  <p:childTnLst>
                                    <p:set>
                                      <p:cBhvr>
                                        <p:cTn id="80" dur="1" fill="hold">
                                          <p:stCondLst>
                                            <p:cond delay="0"/>
                                          </p:stCondLst>
                                        </p:cTn>
                                        <p:tgtEl>
                                          <p:spTgt spid="71"/>
                                        </p:tgtEl>
                                        <p:attrNameLst>
                                          <p:attrName>style.visibility</p:attrName>
                                        </p:attrNameLst>
                                      </p:cBhvr>
                                      <p:to>
                                        <p:strVal val="visible"/>
                                      </p:to>
                                    </p:set>
                                    <p:animEffect transition="in" filter="fade">
                                      <p:cBhvr>
                                        <p:cTn id="81" dur="250"/>
                                        <p:tgtEl>
                                          <p:spTgt spid="71"/>
                                        </p:tgtEl>
                                      </p:cBhvr>
                                    </p:animEffect>
                                  </p:childTnLst>
                                </p:cTn>
                              </p:par>
                            </p:childTnLst>
                          </p:cTn>
                        </p:par>
                        <p:par>
                          <p:cTn id="82" fill="hold">
                            <p:stCondLst>
                              <p:cond delay="8500"/>
                            </p:stCondLst>
                            <p:childTnLst>
                              <p:par>
                                <p:cTn id="83" presetID="10" presetClass="entr" presetSubtype="0" fill="hold" grpId="0" nodeType="afterEffect">
                                  <p:stCondLst>
                                    <p:cond delay="0"/>
                                  </p:stCondLst>
                                  <p:childTnLst>
                                    <p:set>
                                      <p:cBhvr>
                                        <p:cTn id="84" dur="1" fill="hold">
                                          <p:stCondLst>
                                            <p:cond delay="0"/>
                                          </p:stCondLst>
                                        </p:cTn>
                                        <p:tgtEl>
                                          <p:spTgt spid="67"/>
                                        </p:tgtEl>
                                        <p:attrNameLst>
                                          <p:attrName>style.visibility</p:attrName>
                                        </p:attrNameLst>
                                      </p:cBhvr>
                                      <p:to>
                                        <p:strVal val="visible"/>
                                      </p:to>
                                    </p:set>
                                    <p:animEffect transition="in" filter="fade">
                                      <p:cBhvr>
                                        <p:cTn id="85" dur="250"/>
                                        <p:tgtEl>
                                          <p:spTgt spid="67"/>
                                        </p:tgtEl>
                                      </p:cBhvr>
                                    </p:animEffect>
                                  </p:childTnLst>
                                </p:cTn>
                              </p:par>
                            </p:childTnLst>
                          </p:cTn>
                        </p:par>
                        <p:par>
                          <p:cTn id="86" fill="hold">
                            <p:stCondLst>
                              <p:cond delay="9000"/>
                            </p:stCondLst>
                            <p:childTnLst>
                              <p:par>
                                <p:cTn id="87" presetID="10" presetClass="entr" presetSubtype="0" fill="hold" grpId="0" nodeType="afterEffect">
                                  <p:stCondLst>
                                    <p:cond delay="0"/>
                                  </p:stCondLst>
                                  <p:childTnLst>
                                    <p:set>
                                      <p:cBhvr>
                                        <p:cTn id="88" dur="1" fill="hold">
                                          <p:stCondLst>
                                            <p:cond delay="0"/>
                                          </p:stCondLst>
                                        </p:cTn>
                                        <p:tgtEl>
                                          <p:spTgt spid="68"/>
                                        </p:tgtEl>
                                        <p:attrNameLst>
                                          <p:attrName>style.visibility</p:attrName>
                                        </p:attrNameLst>
                                      </p:cBhvr>
                                      <p:to>
                                        <p:strVal val="visible"/>
                                      </p:to>
                                    </p:set>
                                    <p:animEffect transition="in" filter="fade">
                                      <p:cBhvr>
                                        <p:cTn id="89" dur="250"/>
                                        <p:tgtEl>
                                          <p:spTgt spid="68"/>
                                        </p:tgtEl>
                                      </p:cBhvr>
                                    </p:animEffect>
                                  </p:childTnLst>
                                </p:cTn>
                              </p:par>
                            </p:childTnLst>
                          </p:cTn>
                        </p:par>
                        <p:par>
                          <p:cTn id="90" fill="hold">
                            <p:stCondLst>
                              <p:cond delay="9500"/>
                            </p:stCondLst>
                            <p:childTnLst>
                              <p:par>
                                <p:cTn id="91" presetID="10" presetClass="entr" presetSubtype="0" fill="hold" grpId="0" nodeType="afterEffect">
                                  <p:stCondLst>
                                    <p:cond delay="0"/>
                                  </p:stCondLst>
                                  <p:childTnLst>
                                    <p:set>
                                      <p:cBhvr>
                                        <p:cTn id="92" dur="1" fill="hold">
                                          <p:stCondLst>
                                            <p:cond delay="0"/>
                                          </p:stCondLst>
                                        </p:cTn>
                                        <p:tgtEl>
                                          <p:spTgt spid="69"/>
                                        </p:tgtEl>
                                        <p:attrNameLst>
                                          <p:attrName>style.visibility</p:attrName>
                                        </p:attrNameLst>
                                      </p:cBhvr>
                                      <p:to>
                                        <p:strVal val="visible"/>
                                      </p:to>
                                    </p:set>
                                    <p:animEffect transition="in" filter="fade">
                                      <p:cBhvr>
                                        <p:cTn id="93" dur="250"/>
                                        <p:tgtEl>
                                          <p:spTgt spid="69"/>
                                        </p:tgtEl>
                                      </p:cBhvr>
                                    </p:animEffect>
                                  </p:childTnLst>
                                </p:cTn>
                              </p:par>
                            </p:childTnLst>
                          </p:cTn>
                        </p:par>
                        <p:par>
                          <p:cTn id="94" fill="hold">
                            <p:stCondLst>
                              <p:cond delay="10000"/>
                            </p:stCondLst>
                            <p:childTnLst>
                              <p:par>
                                <p:cTn id="95" presetID="26" presetClass="emph" presetSubtype="0" repeatCount="2000" fill="hold" grpId="1" nodeType="afterEffect">
                                  <p:stCondLst>
                                    <p:cond delay="0"/>
                                  </p:stCondLst>
                                  <p:childTnLst>
                                    <p:animEffect transition="out" filter="fade">
                                      <p:cBhvr>
                                        <p:cTn id="96" dur="250" tmFilter="0, 0; .2, .5; .8, .5; 1, 0"/>
                                        <p:tgtEl>
                                          <p:spTgt spid="70"/>
                                        </p:tgtEl>
                                      </p:cBhvr>
                                    </p:animEffect>
                                    <p:animScale>
                                      <p:cBhvr>
                                        <p:cTn id="97" dur="125" autoRev="1" fill="hold"/>
                                        <p:tgtEl>
                                          <p:spTgt spid="70"/>
                                        </p:tgtEl>
                                      </p:cBhvr>
                                      <p:by x="105000" y="105000"/>
                                    </p:animScale>
                                  </p:childTnLst>
                                </p:cTn>
                              </p:par>
                            </p:childTnLst>
                          </p:cTn>
                        </p:par>
                        <p:par>
                          <p:cTn id="98" fill="hold">
                            <p:stCondLst>
                              <p:cond delay="10500"/>
                            </p:stCondLst>
                            <p:childTnLst>
                              <p:par>
                                <p:cTn id="99" presetID="26" presetClass="emph" presetSubtype="0" repeatCount="2000" fill="hold" grpId="1" nodeType="afterEffect">
                                  <p:stCondLst>
                                    <p:cond delay="0"/>
                                  </p:stCondLst>
                                  <p:childTnLst>
                                    <p:animEffect transition="out" filter="fade">
                                      <p:cBhvr>
                                        <p:cTn id="100" dur="250" tmFilter="0, 0; .2, .5; .8, .5; 1, 0"/>
                                        <p:tgtEl>
                                          <p:spTgt spid="71"/>
                                        </p:tgtEl>
                                      </p:cBhvr>
                                    </p:animEffect>
                                    <p:animScale>
                                      <p:cBhvr>
                                        <p:cTn id="101" dur="125" autoRev="1" fill="hold"/>
                                        <p:tgtEl>
                                          <p:spTgt spid="71"/>
                                        </p:tgtEl>
                                      </p:cBhvr>
                                      <p:by x="105000" y="105000"/>
                                    </p:animScale>
                                  </p:childTnLst>
                                </p:cTn>
                              </p:par>
                            </p:childTnLst>
                          </p:cTn>
                        </p:par>
                        <p:par>
                          <p:cTn id="102" fill="hold">
                            <p:stCondLst>
                              <p:cond delay="11000"/>
                            </p:stCondLst>
                            <p:childTnLst>
                              <p:par>
                                <p:cTn id="103" presetID="26" presetClass="emph" presetSubtype="0" repeatCount="2000" fill="hold" grpId="1" nodeType="afterEffect">
                                  <p:stCondLst>
                                    <p:cond delay="0"/>
                                  </p:stCondLst>
                                  <p:childTnLst>
                                    <p:animEffect transition="out" filter="fade">
                                      <p:cBhvr>
                                        <p:cTn id="104" dur="250" tmFilter="0, 0; .2, .5; .8, .5; 1, 0"/>
                                        <p:tgtEl>
                                          <p:spTgt spid="67"/>
                                        </p:tgtEl>
                                      </p:cBhvr>
                                    </p:animEffect>
                                    <p:animScale>
                                      <p:cBhvr>
                                        <p:cTn id="105" dur="125" autoRev="1" fill="hold"/>
                                        <p:tgtEl>
                                          <p:spTgt spid="67"/>
                                        </p:tgtEl>
                                      </p:cBhvr>
                                      <p:by x="105000" y="105000"/>
                                    </p:animScale>
                                  </p:childTnLst>
                                </p:cTn>
                              </p:par>
                            </p:childTnLst>
                          </p:cTn>
                        </p:par>
                        <p:par>
                          <p:cTn id="106" fill="hold">
                            <p:stCondLst>
                              <p:cond delay="11500"/>
                            </p:stCondLst>
                            <p:childTnLst>
                              <p:par>
                                <p:cTn id="107" presetID="26" presetClass="emph" presetSubtype="0" repeatCount="2000" fill="hold" grpId="1" nodeType="afterEffect">
                                  <p:stCondLst>
                                    <p:cond delay="0"/>
                                  </p:stCondLst>
                                  <p:childTnLst>
                                    <p:animEffect transition="out" filter="fade">
                                      <p:cBhvr>
                                        <p:cTn id="108" dur="250" tmFilter="0, 0; .2, .5; .8, .5; 1, 0"/>
                                        <p:tgtEl>
                                          <p:spTgt spid="68"/>
                                        </p:tgtEl>
                                      </p:cBhvr>
                                    </p:animEffect>
                                    <p:animScale>
                                      <p:cBhvr>
                                        <p:cTn id="109" dur="125" autoRev="1" fill="hold"/>
                                        <p:tgtEl>
                                          <p:spTgt spid="68"/>
                                        </p:tgtEl>
                                      </p:cBhvr>
                                      <p:by x="105000" y="105000"/>
                                    </p:animScale>
                                  </p:childTnLst>
                                </p:cTn>
                              </p:par>
                            </p:childTnLst>
                          </p:cTn>
                        </p:par>
                        <p:par>
                          <p:cTn id="110" fill="hold">
                            <p:stCondLst>
                              <p:cond delay="12000"/>
                            </p:stCondLst>
                            <p:childTnLst>
                              <p:par>
                                <p:cTn id="111" presetID="26" presetClass="emph" presetSubtype="0" repeatCount="2000" fill="hold" grpId="1" nodeType="afterEffect">
                                  <p:stCondLst>
                                    <p:cond delay="0"/>
                                  </p:stCondLst>
                                  <p:childTnLst>
                                    <p:animEffect transition="out" filter="fade">
                                      <p:cBhvr>
                                        <p:cTn id="112" dur="250" tmFilter="0, 0; .2, .5; .8, .5; 1, 0"/>
                                        <p:tgtEl>
                                          <p:spTgt spid="69"/>
                                        </p:tgtEl>
                                      </p:cBhvr>
                                    </p:animEffect>
                                    <p:animScale>
                                      <p:cBhvr>
                                        <p:cTn id="113" dur="125" autoRev="1" fill="hold"/>
                                        <p:tgtEl>
                                          <p:spTgt spid="6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7" grpId="1"/>
      <p:bldP spid="68" grpId="0"/>
      <p:bldP spid="68" grpId="1"/>
      <p:bldP spid="69" grpId="0"/>
      <p:bldP spid="69" grpId="1"/>
      <p:bldP spid="70" grpId="0"/>
      <p:bldP spid="70" grpId="1"/>
      <p:bldP spid="71" grpId="0"/>
      <p:bldP spid="71" grpId="1"/>
      <p:bldP spid="72" grpId="0"/>
      <p:bldP spid="73" grpId="0"/>
      <p:bldP spid="74" grpId="0"/>
      <p:bldP spid="75" grpId="0"/>
      <p:bldP spid="7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1208405" y="1720850"/>
            <a:ext cx="9636125" cy="3842385"/>
            <a:chOff x="1238" y="2004"/>
            <a:chExt cx="11895" cy="4743"/>
          </a:xfrm>
        </p:grpSpPr>
        <p:sp>
          <p:nvSpPr>
            <p:cNvPr id="9" name="Shape 1787"/>
            <p:cNvSpPr/>
            <p:nvPr/>
          </p:nvSpPr>
          <p:spPr>
            <a:xfrm>
              <a:off x="7238" y="2655"/>
              <a:ext cx="0" cy="161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11" name="Shape 1785"/>
            <p:cNvSpPr/>
            <p:nvPr/>
          </p:nvSpPr>
          <p:spPr>
            <a:xfrm>
              <a:off x="7238" y="2655"/>
              <a:ext cx="4888" cy="1602"/>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12" name="Shape 1786"/>
            <p:cNvSpPr/>
            <p:nvPr/>
          </p:nvSpPr>
          <p:spPr>
            <a:xfrm>
              <a:off x="7245" y="2655"/>
              <a:ext cx="2459" cy="1602"/>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14" name="Shape 1788"/>
            <p:cNvSpPr/>
            <p:nvPr/>
          </p:nvSpPr>
          <p:spPr>
            <a:xfrm flipH="1">
              <a:off x="4790" y="2655"/>
              <a:ext cx="2449" cy="1593"/>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20" name="Shape 1789"/>
            <p:cNvSpPr/>
            <p:nvPr/>
          </p:nvSpPr>
          <p:spPr>
            <a:xfrm flipH="1">
              <a:off x="2342" y="2655"/>
              <a:ext cx="4897" cy="161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21" name="Shape 1794"/>
            <p:cNvSpPr/>
            <p:nvPr/>
          </p:nvSpPr>
          <p:spPr>
            <a:xfrm>
              <a:off x="1238" y="3963"/>
              <a:ext cx="2235" cy="696"/>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22" name="Shape 1796"/>
            <p:cNvSpPr/>
            <p:nvPr/>
          </p:nvSpPr>
          <p:spPr>
            <a:xfrm>
              <a:off x="3675" y="3963"/>
              <a:ext cx="2235" cy="696"/>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23" name="Shape 1798"/>
            <p:cNvSpPr/>
            <p:nvPr/>
          </p:nvSpPr>
          <p:spPr>
            <a:xfrm>
              <a:off x="6093" y="3963"/>
              <a:ext cx="2235" cy="696"/>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24" name="Shape 1800"/>
            <p:cNvSpPr/>
            <p:nvPr/>
          </p:nvSpPr>
          <p:spPr>
            <a:xfrm>
              <a:off x="8482" y="3963"/>
              <a:ext cx="2235" cy="696"/>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25" name="Shape 1802"/>
            <p:cNvSpPr/>
            <p:nvPr/>
          </p:nvSpPr>
          <p:spPr>
            <a:xfrm>
              <a:off x="10899" y="3963"/>
              <a:ext cx="2235" cy="696"/>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26" name="Shape 1805"/>
            <p:cNvSpPr/>
            <p:nvPr/>
          </p:nvSpPr>
          <p:spPr>
            <a:xfrm>
              <a:off x="2659" y="5153"/>
              <a:ext cx="9143" cy="1595"/>
            </a:xfrm>
            <a:prstGeom prst="roundRect">
              <a:avLst>
                <a:gd name="adj" fmla="val 50000"/>
              </a:avLst>
            </a:prstGeom>
            <a:solidFill>
              <a:schemeClr val="accent2"/>
            </a:solidFill>
            <a:ln w="12700">
              <a:solidFill>
                <a:srgbClr val="A6AAA9"/>
              </a:solidFill>
              <a:miter lim="400000"/>
            </a:ln>
          </p:spPr>
          <p:txBody>
            <a:bodyPr lIns="14288" tIns="14288" rIns="14288" bIns="14288" anchor="ctr"/>
            <a:lstStyle/>
            <a:p>
              <a:pPr lvl="0"/>
              <a:endParaRPr sz="1300"/>
            </a:p>
          </p:txBody>
        </p:sp>
        <p:grpSp>
          <p:nvGrpSpPr>
            <p:cNvPr id="27" name="Group 33"/>
            <p:cNvGrpSpPr/>
            <p:nvPr/>
          </p:nvGrpSpPr>
          <p:grpSpPr>
            <a:xfrm>
              <a:off x="6527" y="2004"/>
              <a:ext cx="1407" cy="1407"/>
              <a:chOff x="5526407" y="1696816"/>
              <a:chExt cx="1191141" cy="1191141"/>
            </a:xfrm>
          </p:grpSpPr>
          <p:sp>
            <p:nvSpPr>
              <p:cNvPr id="28" name="Shape 1790"/>
              <p:cNvSpPr/>
              <p:nvPr/>
            </p:nvSpPr>
            <p:spPr>
              <a:xfrm>
                <a:off x="5526407" y="1696816"/>
                <a:ext cx="1191141" cy="119114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19050" tIns="19050" rIns="19050" bIns="19050" anchor="ctr"/>
              <a:lstStyle/>
              <a:p>
                <a:pPr lvl="0"/>
                <a:endParaRPr sz="1300"/>
              </a:p>
            </p:txBody>
          </p:sp>
          <p:sp>
            <p:nvSpPr>
              <p:cNvPr id="29" name="Shape 1804"/>
              <p:cNvSpPr/>
              <p:nvPr/>
            </p:nvSpPr>
            <p:spPr>
              <a:xfrm>
                <a:off x="5902228" y="2068264"/>
                <a:ext cx="448246" cy="448246"/>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a:miter lim="400000"/>
              </a:ln>
            </p:spPr>
            <p:txBody>
              <a:bodyPr lIns="0" tIns="0" rIns="0" bIns="0" anchor="ctr"/>
              <a:lstStyle/>
              <a:p>
                <a:pPr lvl="0"/>
                <a:endParaRPr sz="1300"/>
              </a:p>
            </p:txBody>
          </p:sp>
        </p:grpSp>
        <p:sp>
          <p:nvSpPr>
            <p:cNvPr id="30" name="Text Placeholder 3"/>
            <p:cNvSpPr txBox="1"/>
            <p:nvPr/>
          </p:nvSpPr>
          <p:spPr>
            <a:xfrm>
              <a:off x="3412" y="5504"/>
              <a:ext cx="7554" cy="894"/>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gn="just">
                <a:lnSpc>
                  <a:spcPct val="120000"/>
                </a:lnSpc>
              </a:pPr>
              <a:r>
                <a:rPr lang="zh-CN" altLang="en-US" sz="1100" dirty="0">
                  <a:solidFill>
                    <a:schemeClr val="bg1"/>
                  </a:solidFill>
                  <a:latin typeface="微软雅黑" pitchFamily="34" charset="-122"/>
                  <a:ea typeface="微软雅黑" pitchFamily="34" charset="-122"/>
                </a:rPr>
                <a:t>详写内容</a:t>
              </a:r>
              <a:r>
                <a:rPr lang="en-US" altLang="zh-CN" sz="1100" dirty="0">
                  <a:solidFill>
                    <a:schemeClr val="bg1"/>
                  </a:solidFill>
                  <a:latin typeface="微软雅黑" pitchFamily="34" charset="-122"/>
                  <a:ea typeface="微软雅黑" pitchFamily="34" charset="-122"/>
                </a:rPr>
                <a:t>……</a:t>
              </a:r>
              <a:r>
                <a:rPr lang="zh-CN" altLang="en-US" sz="1100"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100" dirty="0" smtClean="0">
                  <a:solidFill>
                    <a:schemeClr val="bg1"/>
                  </a:solidFill>
                  <a:latin typeface="微软雅黑" pitchFamily="34" charset="-122"/>
                  <a:ea typeface="微软雅黑" pitchFamily="34" charset="-122"/>
                </a:rPr>
                <a:t>。</a:t>
              </a:r>
              <a:r>
                <a:rPr lang="zh-CN" altLang="en-US" sz="1100" dirty="0">
                  <a:solidFill>
                    <a:schemeClr val="bg1"/>
                  </a:solidFill>
                  <a:latin typeface="微软雅黑" pitchFamily="34" charset="-122"/>
                  <a:ea typeface="微软雅黑" pitchFamily="34" charset="-122"/>
                </a:rPr>
                <a:t>详写内容</a:t>
              </a:r>
              <a:r>
                <a:rPr lang="en-US" altLang="zh-CN" sz="1100" dirty="0">
                  <a:solidFill>
                    <a:schemeClr val="bg1"/>
                  </a:solidFill>
                  <a:latin typeface="微软雅黑" pitchFamily="34" charset="-122"/>
                  <a:ea typeface="微软雅黑" pitchFamily="34" charset="-122"/>
                </a:rPr>
                <a:t>……</a:t>
              </a:r>
              <a:r>
                <a:rPr lang="zh-CN" altLang="en-US" sz="1100"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100" dirty="0" smtClean="0">
                  <a:solidFill>
                    <a:schemeClr val="bg1"/>
                  </a:solidFill>
                  <a:latin typeface="微软雅黑" pitchFamily="34" charset="-122"/>
                  <a:ea typeface="微软雅黑" pitchFamily="34" charset="-122"/>
                </a:rPr>
                <a:t>。</a:t>
              </a:r>
            </a:p>
          </p:txBody>
        </p:sp>
        <p:sp>
          <p:nvSpPr>
            <p:cNvPr id="31" name="Text Placeholder 3"/>
            <p:cNvSpPr txBox="1"/>
            <p:nvPr/>
          </p:nvSpPr>
          <p:spPr>
            <a:xfrm>
              <a:off x="3684" y="4069"/>
              <a:ext cx="2216" cy="483"/>
            </a:xfrm>
            <a:prstGeom prst="rect">
              <a:avLst/>
            </a:prstGeom>
          </p:spPr>
          <p:txBody>
            <a:bodyPr anchor="ct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itchFamily="34" charset="-122"/>
                  <a:ea typeface="微软雅黑" pitchFamily="34" charset="-122"/>
                </a:rPr>
                <a:t>点击</a:t>
              </a:r>
              <a:r>
                <a:rPr lang="zh-CN" altLang="en-US" sz="1200" b="1" dirty="0" smtClean="0">
                  <a:solidFill>
                    <a:schemeClr val="bg1"/>
                  </a:solidFill>
                  <a:latin typeface="微软雅黑" pitchFamily="34" charset="-122"/>
                  <a:ea typeface="微软雅黑" pitchFamily="34" charset="-122"/>
                </a:rPr>
                <a:t>输入内容</a:t>
              </a:r>
              <a:endParaRPr lang="en-GB" altLang="zh-CN" sz="1200" b="1" dirty="0">
                <a:solidFill>
                  <a:schemeClr val="bg1"/>
                </a:solidFill>
                <a:latin typeface="微软雅黑" pitchFamily="34" charset="-122"/>
                <a:ea typeface="微软雅黑" pitchFamily="34" charset="-122"/>
              </a:endParaRPr>
            </a:p>
          </p:txBody>
        </p:sp>
        <p:sp>
          <p:nvSpPr>
            <p:cNvPr id="32" name="Text Placeholder 3"/>
            <p:cNvSpPr txBox="1"/>
            <p:nvPr/>
          </p:nvSpPr>
          <p:spPr>
            <a:xfrm>
              <a:off x="6103" y="4069"/>
              <a:ext cx="2216" cy="483"/>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itchFamily="34" charset="-122"/>
                  <a:ea typeface="微软雅黑" pitchFamily="34" charset="-122"/>
                </a:rPr>
                <a:t>点击</a:t>
              </a:r>
              <a:r>
                <a:rPr lang="zh-CN" altLang="en-US" sz="1200" b="1" dirty="0" smtClean="0">
                  <a:solidFill>
                    <a:schemeClr val="bg1"/>
                  </a:solidFill>
                  <a:latin typeface="微软雅黑" pitchFamily="34" charset="-122"/>
                  <a:ea typeface="微软雅黑" pitchFamily="34" charset="-122"/>
                </a:rPr>
                <a:t>输入内容</a:t>
              </a:r>
              <a:endParaRPr lang="en-GB" altLang="zh-CN" sz="1200" b="1" dirty="0">
                <a:solidFill>
                  <a:schemeClr val="bg1"/>
                </a:solidFill>
                <a:latin typeface="微软雅黑" pitchFamily="34" charset="-122"/>
                <a:ea typeface="微软雅黑" pitchFamily="34" charset="-122"/>
              </a:endParaRPr>
            </a:p>
          </p:txBody>
        </p:sp>
        <p:sp>
          <p:nvSpPr>
            <p:cNvPr id="33" name="Text Placeholder 3"/>
            <p:cNvSpPr txBox="1"/>
            <p:nvPr/>
          </p:nvSpPr>
          <p:spPr>
            <a:xfrm>
              <a:off x="8491" y="4069"/>
              <a:ext cx="2216" cy="483"/>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itchFamily="34" charset="-122"/>
                  <a:ea typeface="微软雅黑" pitchFamily="34" charset="-122"/>
                </a:rPr>
                <a:t>点击</a:t>
              </a:r>
              <a:r>
                <a:rPr lang="zh-CN" altLang="en-US" sz="1200" b="1" dirty="0" smtClean="0">
                  <a:solidFill>
                    <a:schemeClr val="bg1"/>
                  </a:solidFill>
                  <a:latin typeface="微软雅黑" pitchFamily="34" charset="-122"/>
                  <a:ea typeface="微软雅黑" pitchFamily="34" charset="-122"/>
                </a:rPr>
                <a:t>输入内容</a:t>
              </a:r>
              <a:endParaRPr lang="en-GB" altLang="zh-CN" sz="1200" b="1" dirty="0">
                <a:solidFill>
                  <a:schemeClr val="bg1"/>
                </a:solidFill>
                <a:latin typeface="微软雅黑" pitchFamily="34" charset="-122"/>
                <a:ea typeface="微软雅黑" pitchFamily="34" charset="-122"/>
              </a:endParaRPr>
            </a:p>
          </p:txBody>
        </p:sp>
        <p:sp>
          <p:nvSpPr>
            <p:cNvPr id="34" name="Text Placeholder 3"/>
            <p:cNvSpPr txBox="1"/>
            <p:nvPr/>
          </p:nvSpPr>
          <p:spPr>
            <a:xfrm>
              <a:off x="1266" y="4069"/>
              <a:ext cx="2216" cy="483"/>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itchFamily="34" charset="-122"/>
                  <a:ea typeface="微软雅黑" pitchFamily="34" charset="-122"/>
                </a:rPr>
                <a:t>点击</a:t>
              </a:r>
              <a:r>
                <a:rPr lang="zh-CN" altLang="en-US" sz="1200" b="1" dirty="0" smtClean="0">
                  <a:solidFill>
                    <a:schemeClr val="bg1"/>
                  </a:solidFill>
                  <a:latin typeface="微软雅黑" pitchFamily="34" charset="-122"/>
                  <a:ea typeface="微软雅黑" pitchFamily="34" charset="-122"/>
                </a:rPr>
                <a:t>输入内容</a:t>
              </a:r>
              <a:endParaRPr lang="en-GB" altLang="zh-CN" sz="1200" b="1" dirty="0">
                <a:solidFill>
                  <a:schemeClr val="bg1"/>
                </a:solidFill>
                <a:latin typeface="微软雅黑" pitchFamily="34" charset="-122"/>
                <a:ea typeface="微软雅黑" pitchFamily="34" charset="-122"/>
              </a:endParaRPr>
            </a:p>
          </p:txBody>
        </p:sp>
        <p:sp>
          <p:nvSpPr>
            <p:cNvPr id="35" name="Text Placeholder 3"/>
            <p:cNvSpPr txBox="1"/>
            <p:nvPr/>
          </p:nvSpPr>
          <p:spPr>
            <a:xfrm>
              <a:off x="10915" y="4068"/>
              <a:ext cx="2216" cy="483"/>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itchFamily="34" charset="-122"/>
                  <a:ea typeface="微软雅黑" pitchFamily="34" charset="-122"/>
                </a:rPr>
                <a:t>点击</a:t>
              </a:r>
              <a:r>
                <a:rPr lang="zh-CN" altLang="en-US" sz="1200" b="1" dirty="0" smtClean="0">
                  <a:solidFill>
                    <a:schemeClr val="bg1"/>
                  </a:solidFill>
                  <a:latin typeface="微软雅黑" pitchFamily="34" charset="-122"/>
                  <a:ea typeface="微软雅黑" pitchFamily="34" charset="-122"/>
                </a:rPr>
                <a:t>输入内容</a:t>
              </a:r>
              <a:endParaRPr lang="en-GB" altLang="zh-CN" sz="1200" b="1" dirty="0">
                <a:solidFill>
                  <a:schemeClr val="bg1"/>
                </a:solidFill>
                <a:latin typeface="微软雅黑" pitchFamily="34" charset="-122"/>
                <a:ea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6"/>
          <p:cNvSpPr/>
          <p:nvPr/>
        </p:nvSpPr>
        <p:spPr bwMode="auto">
          <a:xfrm>
            <a:off x="1782445" y="1565275"/>
            <a:ext cx="3623945" cy="4323080"/>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Freeform 6"/>
          <p:cNvSpPr/>
          <p:nvPr/>
        </p:nvSpPr>
        <p:spPr bwMode="auto">
          <a:xfrm>
            <a:off x="4752975" y="3049270"/>
            <a:ext cx="2399030" cy="2861945"/>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椭圆 5"/>
          <p:cNvSpPr/>
          <p:nvPr/>
        </p:nvSpPr>
        <p:spPr bwMode="auto">
          <a:xfrm>
            <a:off x="4598670" y="1817370"/>
            <a:ext cx="819785" cy="819785"/>
          </a:xfrm>
          <a:prstGeom prst="ellipse">
            <a:avLst/>
          </a:prstGeom>
          <a:solidFill>
            <a:schemeClr val="tx2"/>
          </a:solidFill>
          <a:ln w="9525"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 name="椭圆 6"/>
          <p:cNvSpPr/>
          <p:nvPr/>
        </p:nvSpPr>
        <p:spPr bwMode="auto">
          <a:xfrm>
            <a:off x="6649720" y="3330575"/>
            <a:ext cx="685800" cy="685800"/>
          </a:xfrm>
          <a:prstGeom prst="ellipse">
            <a:avLst/>
          </a:prstGeom>
          <a:solidFill>
            <a:schemeClr val="tx2"/>
          </a:solidFill>
          <a:ln w="9525"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 name="TextBox 7"/>
          <p:cNvSpPr txBox="1"/>
          <p:nvPr/>
        </p:nvSpPr>
        <p:spPr>
          <a:xfrm>
            <a:off x="4599305" y="1997710"/>
            <a:ext cx="833755" cy="483235"/>
          </a:xfrm>
          <a:prstGeom prst="rect">
            <a:avLst/>
          </a:prstGeom>
          <a:noFill/>
        </p:spPr>
        <p:txBody>
          <a:bodyPr wrap="square" rtlCol="0">
            <a:spAutoFit/>
          </a:bodyPr>
          <a:lstStyle/>
          <a:p>
            <a:r>
              <a:rPr lang="en-US" altLang="zh-CN" sz="2400" dirty="0" smtClean="0">
                <a:solidFill>
                  <a:srgbClr val="F8F8F8"/>
                </a:solidFill>
                <a:latin typeface="微软雅黑" charset="0"/>
                <a:ea typeface="微软雅黑" charset="0"/>
              </a:rPr>
              <a:t>75%</a:t>
            </a:r>
          </a:p>
        </p:txBody>
      </p:sp>
      <p:sp>
        <p:nvSpPr>
          <p:cNvPr id="9" name="TextBox 8"/>
          <p:cNvSpPr txBox="1"/>
          <p:nvPr/>
        </p:nvSpPr>
        <p:spPr>
          <a:xfrm>
            <a:off x="6663690" y="3483610"/>
            <a:ext cx="939165" cy="417830"/>
          </a:xfrm>
          <a:prstGeom prst="rect">
            <a:avLst/>
          </a:prstGeom>
          <a:noFill/>
        </p:spPr>
        <p:txBody>
          <a:bodyPr wrap="square" rtlCol="0">
            <a:spAutoFit/>
          </a:bodyPr>
          <a:lstStyle/>
          <a:p>
            <a:r>
              <a:rPr lang="en-US" altLang="zh-CN" sz="2000" dirty="0" smtClean="0">
                <a:solidFill>
                  <a:srgbClr val="F8F8F8"/>
                </a:solidFill>
                <a:latin typeface="微软雅黑" charset="0"/>
                <a:ea typeface="微软雅黑" charset="0"/>
              </a:rPr>
              <a:t>34%</a:t>
            </a:r>
          </a:p>
        </p:txBody>
      </p:sp>
      <p:sp>
        <p:nvSpPr>
          <p:cNvPr id="10" name="TextBox 9"/>
          <p:cNvSpPr txBox="1"/>
          <p:nvPr/>
        </p:nvSpPr>
        <p:spPr>
          <a:xfrm>
            <a:off x="3154045" y="2033905"/>
            <a:ext cx="1209675" cy="518160"/>
          </a:xfrm>
          <a:prstGeom prst="rect">
            <a:avLst/>
          </a:prstGeom>
          <a:noFill/>
        </p:spPr>
        <p:txBody>
          <a:bodyPr wrap="square" rtlCol="0">
            <a:spAutoFit/>
          </a:bodyPr>
          <a:lstStyle/>
          <a:p>
            <a:r>
              <a:rPr lang="zh-CN" altLang="en-US" sz="2800" dirty="0" smtClean="0">
                <a:solidFill>
                  <a:srgbClr val="F8F8F8"/>
                </a:solidFill>
                <a:latin typeface="微软雅黑" charset="0"/>
                <a:ea typeface="微软雅黑" charset="0"/>
              </a:rPr>
              <a:t>目标</a:t>
            </a:r>
          </a:p>
        </p:txBody>
      </p:sp>
      <p:sp>
        <p:nvSpPr>
          <p:cNvPr id="11" name="TextBox 10"/>
          <p:cNvSpPr txBox="1"/>
          <p:nvPr/>
        </p:nvSpPr>
        <p:spPr>
          <a:xfrm>
            <a:off x="2360930" y="2697480"/>
            <a:ext cx="2286635" cy="1172845"/>
          </a:xfrm>
          <a:prstGeom prst="rect">
            <a:avLst/>
          </a:prstGeom>
          <a:noFill/>
        </p:spPr>
        <p:txBody>
          <a:bodyPr wrap="square" rtlCol="0">
            <a:spAutoFit/>
          </a:bodyPr>
          <a:lstStyle/>
          <a:p>
            <a:pPr algn="ctr"/>
            <a:r>
              <a:rPr lang="zh-CN" altLang="en-US" sz="1400" dirty="0" smtClean="0">
                <a:solidFill>
                  <a:srgbClr val="F8F8F8"/>
                </a:solidFill>
                <a:latin typeface="微软雅黑" charset="0"/>
                <a:ea typeface="微软雅黑" charset="0"/>
              </a:rPr>
              <a:t>请输入您的文字对目标进行说明</a:t>
            </a:r>
            <a:r>
              <a:rPr lang="zh-CN" altLang="en-US" sz="1400" dirty="0">
                <a:solidFill>
                  <a:srgbClr val="F8F8F8"/>
                </a:solidFill>
                <a:latin typeface="微软雅黑" charset="0"/>
                <a:ea typeface="微软雅黑" charset="0"/>
              </a:rPr>
              <a:t>请输入您的文字对目标进行</a:t>
            </a:r>
            <a:r>
              <a:rPr lang="zh-CN" altLang="en-US" sz="1400" dirty="0" smtClean="0">
                <a:solidFill>
                  <a:srgbClr val="F8F8F8"/>
                </a:solidFill>
                <a:latin typeface="微软雅黑" charset="0"/>
                <a:ea typeface="微软雅黑" charset="0"/>
              </a:rPr>
              <a:t>说明请</a:t>
            </a:r>
            <a:r>
              <a:rPr lang="zh-CN" altLang="en-US" sz="1400" dirty="0">
                <a:solidFill>
                  <a:srgbClr val="F8F8F8"/>
                </a:solidFill>
                <a:latin typeface="微软雅黑" charset="0"/>
                <a:ea typeface="微软雅黑" charset="0"/>
              </a:rPr>
              <a:t>输入您的文字对目标进行说明</a:t>
            </a:r>
          </a:p>
          <a:p>
            <a:pPr algn="ctr"/>
            <a:endParaRPr lang="zh-CN" altLang="en-US" sz="1400" dirty="0">
              <a:solidFill>
                <a:srgbClr val="F8F8F8"/>
              </a:solidFill>
              <a:latin typeface="微软雅黑" charset="0"/>
              <a:ea typeface="微软雅黑" charset="0"/>
            </a:endParaRPr>
          </a:p>
        </p:txBody>
      </p:sp>
      <p:sp>
        <p:nvSpPr>
          <p:cNvPr id="12" name="TextBox 11"/>
          <p:cNvSpPr txBox="1"/>
          <p:nvPr/>
        </p:nvSpPr>
        <p:spPr>
          <a:xfrm>
            <a:off x="5564505" y="3432175"/>
            <a:ext cx="1195705" cy="518160"/>
          </a:xfrm>
          <a:prstGeom prst="rect">
            <a:avLst/>
          </a:prstGeom>
          <a:noFill/>
        </p:spPr>
        <p:txBody>
          <a:bodyPr wrap="square" rtlCol="0">
            <a:spAutoFit/>
          </a:bodyPr>
          <a:lstStyle/>
          <a:p>
            <a:r>
              <a:rPr lang="zh-CN" altLang="en-US" sz="2800" dirty="0" smtClean="0">
                <a:solidFill>
                  <a:srgbClr val="F8F8F8"/>
                </a:solidFill>
                <a:latin typeface="微软雅黑" charset="0"/>
                <a:ea typeface="微软雅黑" charset="0"/>
              </a:rPr>
              <a:t>实际</a:t>
            </a:r>
          </a:p>
        </p:txBody>
      </p:sp>
      <p:sp>
        <p:nvSpPr>
          <p:cNvPr id="13" name="TextBox 12"/>
          <p:cNvSpPr txBox="1"/>
          <p:nvPr/>
        </p:nvSpPr>
        <p:spPr>
          <a:xfrm>
            <a:off x="4951095" y="4076065"/>
            <a:ext cx="2106930" cy="532765"/>
          </a:xfrm>
          <a:prstGeom prst="rect">
            <a:avLst/>
          </a:prstGeom>
          <a:noFill/>
        </p:spPr>
        <p:txBody>
          <a:bodyPr wrap="square" rtlCol="0">
            <a:spAutoFit/>
          </a:bodyPr>
          <a:lstStyle/>
          <a:p>
            <a:pPr algn="ctr"/>
            <a:r>
              <a:rPr lang="zh-CN" altLang="en-US" sz="1400" dirty="0" smtClean="0">
                <a:solidFill>
                  <a:srgbClr val="F8F8F8"/>
                </a:solidFill>
                <a:latin typeface="微软雅黑" charset="0"/>
                <a:ea typeface="微软雅黑" charset="0"/>
              </a:rPr>
              <a:t>请输入您的</a:t>
            </a:r>
            <a:r>
              <a:rPr lang="zh-CN" altLang="en-US" sz="1400" smtClean="0">
                <a:solidFill>
                  <a:srgbClr val="F8F8F8"/>
                </a:solidFill>
                <a:latin typeface="微软雅黑" charset="0"/>
                <a:ea typeface="微软雅黑" charset="0"/>
              </a:rPr>
              <a:t>文字对实际情况进行说明</a:t>
            </a:r>
            <a:endParaRPr lang="zh-CN" altLang="en-US" sz="1400" dirty="0">
              <a:solidFill>
                <a:srgbClr val="F8F8F8"/>
              </a:solidFill>
              <a:latin typeface="微软雅黑" charset="0"/>
              <a:ea typeface="微软雅黑" charset="0"/>
            </a:endParaRPr>
          </a:p>
        </p:txBody>
      </p:sp>
      <p:sp>
        <p:nvSpPr>
          <p:cNvPr id="14" name="TextBox 13"/>
          <p:cNvSpPr txBox="1"/>
          <p:nvPr/>
        </p:nvSpPr>
        <p:spPr>
          <a:xfrm>
            <a:off x="5576570" y="1750695"/>
            <a:ext cx="5020310" cy="532765"/>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charset="0"/>
                <a:ea typeface="微软雅黑" charset="0"/>
              </a:rPr>
              <a:t>请输入您的文字</a:t>
            </a:r>
            <a:r>
              <a:rPr lang="zh-CN" altLang="en-US" sz="1400" dirty="0">
                <a:solidFill>
                  <a:schemeClr val="tx1">
                    <a:lumMod val="65000"/>
                    <a:lumOff val="35000"/>
                  </a:schemeClr>
                </a:solidFill>
                <a:latin typeface="微软雅黑" charset="0"/>
                <a:ea typeface="微软雅黑" charset="0"/>
              </a:rPr>
              <a:t>请输入您的</a:t>
            </a:r>
            <a:r>
              <a:rPr lang="zh-CN" altLang="en-US" sz="1400" dirty="0" smtClean="0">
                <a:solidFill>
                  <a:schemeClr val="tx1">
                    <a:lumMod val="65000"/>
                    <a:lumOff val="35000"/>
                  </a:schemeClr>
                </a:solidFill>
                <a:latin typeface="微软雅黑" charset="0"/>
                <a:ea typeface="微软雅黑" charset="0"/>
              </a:rPr>
              <a:t>文字请</a:t>
            </a:r>
            <a:r>
              <a:rPr lang="zh-CN" altLang="en-US" sz="1400" dirty="0">
                <a:solidFill>
                  <a:schemeClr val="tx1">
                    <a:lumMod val="65000"/>
                    <a:lumOff val="35000"/>
                  </a:schemeClr>
                </a:solidFill>
                <a:latin typeface="微软雅黑" charset="0"/>
                <a:ea typeface="微软雅黑" charset="0"/>
              </a:rPr>
              <a:t>输入您的</a:t>
            </a:r>
            <a:r>
              <a:rPr lang="zh-CN" altLang="en-US" sz="1400" dirty="0" smtClean="0">
                <a:solidFill>
                  <a:schemeClr val="tx1">
                    <a:lumMod val="65000"/>
                    <a:lumOff val="35000"/>
                  </a:schemeClr>
                </a:solidFill>
                <a:latin typeface="微软雅黑" charset="0"/>
                <a:ea typeface="微软雅黑" charset="0"/>
              </a:rPr>
              <a:t>文字</a:t>
            </a:r>
            <a:r>
              <a:rPr lang="zh-CN" altLang="en-US" sz="1400" dirty="0">
                <a:solidFill>
                  <a:schemeClr val="tx1">
                    <a:lumMod val="65000"/>
                    <a:lumOff val="35000"/>
                  </a:schemeClr>
                </a:solidFill>
                <a:latin typeface="微软雅黑" charset="0"/>
                <a:ea typeface="微软雅黑" charset="0"/>
              </a:rPr>
              <a:t>请输入您的</a:t>
            </a:r>
            <a:r>
              <a:rPr lang="zh-CN" altLang="en-US" sz="1400" dirty="0" smtClean="0">
                <a:solidFill>
                  <a:schemeClr val="tx1">
                    <a:lumMod val="65000"/>
                    <a:lumOff val="35000"/>
                  </a:schemeClr>
                </a:solidFill>
                <a:latin typeface="微软雅黑" charset="0"/>
                <a:ea typeface="微软雅黑" charset="0"/>
              </a:rPr>
              <a:t>文字</a:t>
            </a:r>
            <a:r>
              <a:rPr lang="zh-CN" altLang="en-US" sz="1400" dirty="0">
                <a:solidFill>
                  <a:schemeClr val="tx1">
                    <a:lumMod val="65000"/>
                    <a:lumOff val="35000"/>
                  </a:schemeClr>
                </a:solidFill>
                <a:latin typeface="微软雅黑" charset="0"/>
                <a:ea typeface="微软雅黑" charset="0"/>
              </a:rPr>
              <a:t>请输入您的</a:t>
            </a:r>
            <a:r>
              <a:rPr lang="zh-CN" altLang="en-US" sz="1400" dirty="0" smtClean="0">
                <a:solidFill>
                  <a:schemeClr val="tx1">
                    <a:lumMod val="65000"/>
                    <a:lumOff val="35000"/>
                  </a:schemeClr>
                </a:solidFill>
                <a:latin typeface="微软雅黑" charset="0"/>
                <a:ea typeface="微软雅黑" charset="0"/>
              </a:rPr>
              <a:t>文字</a:t>
            </a:r>
          </a:p>
        </p:txBody>
      </p:sp>
      <p:sp>
        <p:nvSpPr>
          <p:cNvPr id="15" name="TextBox 14"/>
          <p:cNvSpPr txBox="1"/>
          <p:nvPr/>
        </p:nvSpPr>
        <p:spPr>
          <a:xfrm>
            <a:off x="8075930" y="3352165"/>
            <a:ext cx="2521585" cy="746125"/>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charset="0"/>
                <a:ea typeface="微软雅黑" charset="0"/>
              </a:rPr>
              <a:t>请输入您的文字</a:t>
            </a:r>
            <a:r>
              <a:rPr lang="zh-CN" altLang="en-US" sz="1400" dirty="0">
                <a:solidFill>
                  <a:schemeClr val="tx1">
                    <a:lumMod val="65000"/>
                    <a:lumOff val="35000"/>
                  </a:schemeClr>
                </a:solidFill>
                <a:latin typeface="微软雅黑" charset="0"/>
                <a:ea typeface="微软雅黑" charset="0"/>
              </a:rPr>
              <a:t>请输入您的</a:t>
            </a:r>
            <a:r>
              <a:rPr lang="zh-CN" altLang="en-US" sz="1400" dirty="0" smtClean="0">
                <a:solidFill>
                  <a:schemeClr val="tx1">
                    <a:lumMod val="65000"/>
                    <a:lumOff val="35000"/>
                  </a:schemeClr>
                </a:solidFill>
                <a:latin typeface="微软雅黑" charset="0"/>
                <a:ea typeface="微软雅黑" charset="0"/>
              </a:rPr>
              <a:t>文字请</a:t>
            </a:r>
            <a:r>
              <a:rPr lang="zh-CN" altLang="en-US" sz="1400" dirty="0">
                <a:solidFill>
                  <a:schemeClr val="tx1">
                    <a:lumMod val="65000"/>
                    <a:lumOff val="35000"/>
                  </a:schemeClr>
                </a:solidFill>
                <a:latin typeface="微软雅黑" charset="0"/>
                <a:ea typeface="微软雅黑" charset="0"/>
              </a:rPr>
              <a:t>输入您的</a:t>
            </a:r>
            <a:r>
              <a:rPr lang="zh-CN" altLang="en-US" sz="1400" dirty="0" smtClean="0">
                <a:solidFill>
                  <a:schemeClr val="tx1">
                    <a:lumMod val="65000"/>
                    <a:lumOff val="35000"/>
                  </a:schemeClr>
                </a:solidFill>
                <a:latin typeface="微软雅黑" charset="0"/>
                <a:ea typeface="微软雅黑" charset="0"/>
              </a:rPr>
              <a:t>文字</a:t>
            </a:r>
            <a:r>
              <a:rPr lang="zh-CN" altLang="en-US" sz="1400" dirty="0">
                <a:solidFill>
                  <a:schemeClr val="tx1">
                    <a:lumMod val="65000"/>
                    <a:lumOff val="35000"/>
                  </a:schemeClr>
                </a:solidFill>
                <a:latin typeface="微软雅黑" charset="0"/>
                <a:ea typeface="微软雅黑" charset="0"/>
              </a:rPr>
              <a:t>请输入您的</a:t>
            </a:r>
            <a:r>
              <a:rPr lang="zh-CN" altLang="en-US" sz="1400" dirty="0" smtClean="0">
                <a:solidFill>
                  <a:schemeClr val="tx1">
                    <a:lumMod val="65000"/>
                    <a:lumOff val="35000"/>
                  </a:schemeClr>
                </a:solidFill>
                <a:latin typeface="微软雅黑" charset="0"/>
                <a:ea typeface="微软雅黑" charset="0"/>
              </a:rPr>
              <a:t>文字</a:t>
            </a:r>
            <a:r>
              <a:rPr lang="zh-CN" altLang="en-US" sz="1400" dirty="0">
                <a:solidFill>
                  <a:schemeClr val="tx1">
                    <a:lumMod val="65000"/>
                    <a:lumOff val="35000"/>
                  </a:schemeClr>
                </a:solidFill>
                <a:latin typeface="微软雅黑" charset="0"/>
                <a:ea typeface="微软雅黑" charset="0"/>
              </a:rPr>
              <a:t>请输入您的</a:t>
            </a:r>
            <a:r>
              <a:rPr lang="zh-CN" altLang="en-US" sz="1400" dirty="0" smtClean="0">
                <a:solidFill>
                  <a:schemeClr val="tx1">
                    <a:lumMod val="65000"/>
                    <a:lumOff val="35000"/>
                  </a:schemeClr>
                </a:solidFill>
                <a:latin typeface="微软雅黑" charset="0"/>
                <a:ea typeface="微软雅黑" charset="0"/>
              </a:rPr>
              <a:t>文字</a:t>
            </a:r>
          </a:p>
        </p:txBody>
      </p:sp>
    </p:spTree>
  </p:cSld>
  <p:clrMapOvr>
    <a:masterClrMapping/>
  </p:clrMapOvr>
  <p:transition spd="slow" advTm="1500">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02366" y="1560195"/>
            <a:ext cx="9816356" cy="4287375"/>
            <a:chOff x="1453" y="1771"/>
            <a:chExt cx="11648" cy="5087"/>
          </a:xfrm>
        </p:grpSpPr>
        <p:grpSp>
          <p:nvGrpSpPr>
            <p:cNvPr id="84" name="组合 83"/>
            <p:cNvGrpSpPr/>
            <p:nvPr/>
          </p:nvGrpSpPr>
          <p:grpSpPr>
            <a:xfrm>
              <a:off x="1453" y="4001"/>
              <a:ext cx="3047" cy="798"/>
              <a:chOff x="1120140" y="2609650"/>
              <a:chExt cx="1935168" cy="506624"/>
            </a:xfrm>
            <a:solidFill>
              <a:srgbClr val="0067B4"/>
            </a:solidFill>
          </p:grpSpPr>
          <p:sp>
            <p:nvSpPr>
              <p:cNvPr id="85" name="圆角矩形 84"/>
              <p:cNvSpPr/>
              <p:nvPr/>
            </p:nvSpPr>
            <p:spPr>
              <a:xfrm>
                <a:off x="1120140" y="2683639"/>
                <a:ext cx="1935168" cy="432635"/>
              </a:xfrm>
              <a:prstGeom prst="roundRect">
                <a:avLst/>
              </a:prstGeom>
              <a:grpFill/>
              <a:ln w="25400" cap="flat" cmpd="sng" algn="ctr">
                <a:noFill/>
                <a:prstDash val="solid"/>
              </a:ln>
              <a:effectLst/>
            </p:spPr>
            <p:txBody>
              <a:bodyPr rtlCol="0" anchor="ctr"/>
              <a:lstStyle/>
              <a:p>
                <a:pPr defTabSz="913765" fontAlgn="auto">
                  <a:spcBef>
                    <a:spcPts val="0"/>
                  </a:spcBef>
                  <a:spcAft>
                    <a:spcPts val="0"/>
                  </a:spcAft>
                  <a:defRPr/>
                </a:pPr>
                <a:endParaRPr lang="zh-CN" altLang="en-US" b="0" kern="0">
                  <a:solidFill>
                    <a:sysClr val="window" lastClr="FFFFFF"/>
                  </a:solidFill>
                  <a:latin typeface="Calibri"/>
                  <a:ea typeface="宋体"/>
                </a:endParaRPr>
              </a:p>
            </p:txBody>
          </p:sp>
          <p:sp>
            <p:nvSpPr>
              <p:cNvPr id="86" name="等腰三角形 85"/>
              <p:cNvSpPr/>
              <p:nvPr/>
            </p:nvSpPr>
            <p:spPr>
              <a:xfrm>
                <a:off x="2022799" y="2609650"/>
                <a:ext cx="129852" cy="95220"/>
              </a:xfrm>
              <a:prstGeom prst="triangle">
                <a:avLst/>
              </a:prstGeom>
              <a:grpFill/>
              <a:ln w="25400" cap="flat" cmpd="sng" algn="ctr">
                <a:noFill/>
                <a:prstDash val="solid"/>
              </a:ln>
              <a:effectLst/>
            </p:spPr>
            <p:txBody>
              <a:bodyPr rtlCol="0" anchor="ctr"/>
              <a:lstStyle/>
              <a:p>
                <a:pPr defTabSz="913765" fontAlgn="auto">
                  <a:spcBef>
                    <a:spcPts val="0"/>
                  </a:spcBef>
                  <a:spcAft>
                    <a:spcPts val="0"/>
                  </a:spcAft>
                  <a:defRPr/>
                </a:pPr>
                <a:endParaRPr lang="zh-CN" altLang="en-US" b="0" kern="0">
                  <a:solidFill>
                    <a:sysClr val="window" lastClr="FFFFFF"/>
                  </a:solidFill>
                  <a:latin typeface="Calibri"/>
                  <a:ea typeface="宋体"/>
                </a:endParaRPr>
              </a:p>
            </p:txBody>
          </p:sp>
        </p:grpSp>
        <p:sp>
          <p:nvSpPr>
            <p:cNvPr id="94" name="椭圆 93"/>
            <p:cNvSpPr/>
            <p:nvPr/>
          </p:nvSpPr>
          <p:spPr>
            <a:xfrm>
              <a:off x="2142" y="1932"/>
              <a:ext cx="1670" cy="1669"/>
            </a:xfrm>
            <a:prstGeom prst="ellipse">
              <a:avLst/>
            </a:prstGeom>
            <a:solidFill>
              <a:srgbClr val="009BD2"/>
            </a:solidFill>
            <a:ln w="25400" cap="flat" cmpd="sng" algn="ctr">
              <a:noFill/>
              <a:prstDash val="solid"/>
            </a:ln>
            <a:effectLst/>
          </p:spPr>
          <p:txBody>
            <a:bodyPr lIns="91413" tIns="45706" rIns="91413" bIns="45706" rtlCol="0" anchor="ctr"/>
            <a:lstStyle/>
            <a:p>
              <a:pPr defTabSz="913765" fontAlgn="auto">
                <a:spcBef>
                  <a:spcPts val="0"/>
                </a:spcBef>
                <a:spcAft>
                  <a:spcPts val="0"/>
                </a:spcAft>
                <a:defRPr/>
              </a:pPr>
              <a:endParaRPr lang="zh-CN" altLang="en-US" b="0" kern="0">
                <a:solidFill>
                  <a:sysClr val="window" lastClr="FFFFFF"/>
                </a:solidFill>
                <a:latin typeface="Calibri"/>
                <a:ea typeface="宋体"/>
              </a:endParaRPr>
            </a:p>
          </p:txBody>
        </p:sp>
        <p:grpSp>
          <p:nvGrpSpPr>
            <p:cNvPr id="95" name="组合 94"/>
            <p:cNvGrpSpPr/>
            <p:nvPr/>
          </p:nvGrpSpPr>
          <p:grpSpPr>
            <a:xfrm flipV="1">
              <a:off x="4318" y="4118"/>
              <a:ext cx="3047" cy="798"/>
              <a:chOff x="2939529" y="2609650"/>
              <a:chExt cx="1935168" cy="506624"/>
            </a:xfrm>
            <a:solidFill>
              <a:srgbClr val="00B0F0"/>
            </a:solidFill>
          </p:grpSpPr>
          <p:sp>
            <p:nvSpPr>
              <p:cNvPr id="96" name="圆角矩形 95"/>
              <p:cNvSpPr/>
              <p:nvPr/>
            </p:nvSpPr>
            <p:spPr>
              <a:xfrm>
                <a:off x="2939529" y="2683639"/>
                <a:ext cx="1935168" cy="432635"/>
              </a:xfrm>
              <a:prstGeom prst="roundRect">
                <a:avLst/>
              </a:prstGeom>
              <a:grpFill/>
              <a:ln w="25400" cap="flat" cmpd="sng" algn="ctr">
                <a:noFill/>
                <a:prstDash val="solid"/>
              </a:ln>
              <a:effectLst/>
            </p:spPr>
            <p:txBody>
              <a:bodyPr rtlCol="0" anchor="ctr"/>
              <a:lstStyle/>
              <a:p>
                <a:pPr defTabSz="913765" fontAlgn="auto">
                  <a:spcBef>
                    <a:spcPts val="0"/>
                  </a:spcBef>
                  <a:spcAft>
                    <a:spcPts val="0"/>
                  </a:spcAft>
                  <a:defRPr/>
                </a:pPr>
                <a:endParaRPr lang="zh-CN" altLang="en-US" b="0" kern="0">
                  <a:solidFill>
                    <a:sysClr val="window" lastClr="FFFFFF"/>
                  </a:solidFill>
                  <a:latin typeface="Calibri"/>
                  <a:ea typeface="宋体"/>
                </a:endParaRPr>
              </a:p>
            </p:txBody>
          </p:sp>
          <p:sp>
            <p:nvSpPr>
              <p:cNvPr id="97" name="等腰三角形 96"/>
              <p:cNvSpPr/>
              <p:nvPr/>
            </p:nvSpPr>
            <p:spPr>
              <a:xfrm>
                <a:off x="3842188" y="2609650"/>
                <a:ext cx="129852" cy="95220"/>
              </a:xfrm>
              <a:prstGeom prst="triangle">
                <a:avLst/>
              </a:prstGeom>
              <a:grpFill/>
              <a:ln w="25400" cap="flat" cmpd="sng" algn="ctr">
                <a:noFill/>
                <a:prstDash val="solid"/>
              </a:ln>
              <a:effectLst/>
            </p:spPr>
            <p:txBody>
              <a:bodyPr rtlCol="0" anchor="ctr"/>
              <a:lstStyle/>
              <a:p>
                <a:pPr defTabSz="913765" fontAlgn="auto">
                  <a:spcBef>
                    <a:spcPts val="0"/>
                  </a:spcBef>
                  <a:spcAft>
                    <a:spcPts val="0"/>
                  </a:spcAft>
                  <a:defRPr/>
                </a:pPr>
                <a:endParaRPr lang="zh-CN" altLang="en-US" b="0" kern="0">
                  <a:solidFill>
                    <a:sysClr val="window" lastClr="FFFFFF"/>
                  </a:solidFill>
                  <a:latin typeface="Calibri"/>
                  <a:ea typeface="宋体"/>
                </a:endParaRPr>
              </a:p>
            </p:txBody>
          </p:sp>
        </p:grpSp>
        <p:sp>
          <p:nvSpPr>
            <p:cNvPr id="98" name="椭圆 97"/>
            <p:cNvSpPr/>
            <p:nvPr/>
          </p:nvSpPr>
          <p:spPr>
            <a:xfrm>
              <a:off x="5109" y="5189"/>
              <a:ext cx="1670" cy="1669"/>
            </a:xfrm>
            <a:prstGeom prst="ellipse">
              <a:avLst/>
            </a:prstGeom>
            <a:solidFill>
              <a:srgbClr val="009BD2"/>
            </a:solidFill>
            <a:ln w="25400" cap="flat" cmpd="sng" algn="ctr">
              <a:noFill/>
              <a:prstDash val="solid"/>
            </a:ln>
            <a:effectLst/>
          </p:spPr>
          <p:txBody>
            <a:bodyPr lIns="91413" tIns="45706" rIns="91413" bIns="45706" rtlCol="0" anchor="ctr"/>
            <a:lstStyle/>
            <a:p>
              <a:pPr defTabSz="913765" fontAlgn="auto">
                <a:spcBef>
                  <a:spcPts val="0"/>
                </a:spcBef>
                <a:spcAft>
                  <a:spcPts val="0"/>
                </a:spcAft>
                <a:defRPr/>
              </a:pPr>
              <a:endParaRPr lang="zh-CN" altLang="en-US" b="0" kern="0">
                <a:solidFill>
                  <a:sysClr val="window" lastClr="FFFFFF"/>
                </a:solidFill>
                <a:latin typeface="Calibri"/>
                <a:ea typeface="宋体"/>
              </a:endParaRPr>
            </a:p>
          </p:txBody>
        </p:sp>
        <p:grpSp>
          <p:nvGrpSpPr>
            <p:cNvPr id="99" name="组合 98"/>
            <p:cNvGrpSpPr/>
            <p:nvPr/>
          </p:nvGrpSpPr>
          <p:grpSpPr>
            <a:xfrm>
              <a:off x="7189" y="4001"/>
              <a:ext cx="3047" cy="798"/>
              <a:chOff x="4763109" y="2609650"/>
              <a:chExt cx="1935168" cy="506624"/>
            </a:xfrm>
            <a:solidFill>
              <a:srgbClr val="0067B4"/>
            </a:solidFill>
          </p:grpSpPr>
          <p:sp>
            <p:nvSpPr>
              <p:cNvPr id="100" name="圆角矩形 99"/>
              <p:cNvSpPr/>
              <p:nvPr/>
            </p:nvSpPr>
            <p:spPr>
              <a:xfrm>
                <a:off x="4763109" y="2683639"/>
                <a:ext cx="1935168" cy="432635"/>
              </a:xfrm>
              <a:prstGeom prst="roundRect">
                <a:avLst/>
              </a:prstGeom>
              <a:grpFill/>
              <a:ln w="25400" cap="flat" cmpd="sng" algn="ctr">
                <a:noFill/>
                <a:prstDash val="solid"/>
              </a:ln>
              <a:effectLst/>
            </p:spPr>
            <p:txBody>
              <a:bodyPr rtlCol="0" anchor="ctr"/>
              <a:lstStyle/>
              <a:p>
                <a:pPr defTabSz="913765" fontAlgn="auto">
                  <a:spcBef>
                    <a:spcPts val="0"/>
                  </a:spcBef>
                  <a:spcAft>
                    <a:spcPts val="0"/>
                  </a:spcAft>
                  <a:defRPr/>
                </a:pPr>
                <a:endParaRPr lang="zh-CN" altLang="en-US" b="0" kern="0">
                  <a:solidFill>
                    <a:sysClr val="window" lastClr="FFFFFF"/>
                  </a:solidFill>
                  <a:latin typeface="Calibri"/>
                  <a:ea typeface="宋体"/>
                </a:endParaRPr>
              </a:p>
            </p:txBody>
          </p:sp>
          <p:sp>
            <p:nvSpPr>
              <p:cNvPr id="101" name="等腰三角形 100"/>
              <p:cNvSpPr/>
              <p:nvPr/>
            </p:nvSpPr>
            <p:spPr>
              <a:xfrm>
                <a:off x="5665768" y="2609650"/>
                <a:ext cx="129852" cy="95220"/>
              </a:xfrm>
              <a:prstGeom prst="triangle">
                <a:avLst/>
              </a:prstGeom>
              <a:grpFill/>
              <a:ln w="25400" cap="flat" cmpd="sng" algn="ctr">
                <a:noFill/>
                <a:prstDash val="solid"/>
              </a:ln>
              <a:effectLst/>
            </p:spPr>
            <p:txBody>
              <a:bodyPr rtlCol="0" anchor="ctr"/>
              <a:lstStyle/>
              <a:p>
                <a:pPr defTabSz="913765" fontAlgn="auto">
                  <a:spcBef>
                    <a:spcPts val="0"/>
                  </a:spcBef>
                  <a:spcAft>
                    <a:spcPts val="0"/>
                  </a:spcAft>
                  <a:defRPr/>
                </a:pPr>
                <a:endParaRPr lang="zh-CN" altLang="en-US" b="0" kern="0">
                  <a:solidFill>
                    <a:sysClr val="window" lastClr="FFFFFF"/>
                  </a:solidFill>
                  <a:latin typeface="Calibri"/>
                  <a:ea typeface="宋体"/>
                </a:endParaRPr>
              </a:p>
            </p:txBody>
          </p:sp>
        </p:grpSp>
        <p:sp>
          <p:nvSpPr>
            <p:cNvPr id="102" name="椭圆 101"/>
            <p:cNvSpPr/>
            <p:nvPr/>
          </p:nvSpPr>
          <p:spPr>
            <a:xfrm>
              <a:off x="7878" y="1932"/>
              <a:ext cx="1670" cy="1669"/>
            </a:xfrm>
            <a:prstGeom prst="ellipse">
              <a:avLst/>
            </a:prstGeom>
            <a:solidFill>
              <a:srgbClr val="009BD2"/>
            </a:solidFill>
            <a:ln w="25400" cap="flat" cmpd="sng" algn="ctr">
              <a:noFill/>
              <a:prstDash val="solid"/>
            </a:ln>
            <a:effectLst/>
          </p:spPr>
          <p:txBody>
            <a:bodyPr lIns="91413" tIns="45706" rIns="91413" bIns="45706" rtlCol="0" anchor="ctr"/>
            <a:lstStyle/>
            <a:p>
              <a:pPr defTabSz="913765" fontAlgn="auto">
                <a:spcBef>
                  <a:spcPts val="0"/>
                </a:spcBef>
                <a:spcAft>
                  <a:spcPts val="0"/>
                </a:spcAft>
                <a:defRPr/>
              </a:pPr>
              <a:endParaRPr lang="zh-CN" altLang="en-US" b="0" kern="0">
                <a:solidFill>
                  <a:sysClr val="window" lastClr="FFFFFF"/>
                </a:solidFill>
                <a:latin typeface="Calibri"/>
                <a:ea typeface="宋体"/>
              </a:endParaRPr>
            </a:p>
          </p:txBody>
        </p:sp>
        <p:sp>
          <p:nvSpPr>
            <p:cNvPr id="103" name="椭圆 102"/>
            <p:cNvSpPr/>
            <p:nvPr/>
          </p:nvSpPr>
          <p:spPr>
            <a:xfrm>
              <a:off x="10743" y="5189"/>
              <a:ext cx="1670" cy="1669"/>
            </a:xfrm>
            <a:prstGeom prst="ellipse">
              <a:avLst/>
            </a:prstGeom>
            <a:solidFill>
              <a:srgbClr val="009BD2"/>
            </a:solidFill>
            <a:ln w="25400" cap="flat" cmpd="sng" algn="ctr">
              <a:noFill/>
              <a:prstDash val="solid"/>
            </a:ln>
            <a:effectLst/>
          </p:spPr>
          <p:txBody>
            <a:bodyPr lIns="91413" tIns="45706" rIns="91413" bIns="45706" rtlCol="0" anchor="ctr"/>
            <a:lstStyle/>
            <a:p>
              <a:pPr defTabSz="913765" fontAlgn="auto">
                <a:spcBef>
                  <a:spcPts val="0"/>
                </a:spcBef>
                <a:spcAft>
                  <a:spcPts val="0"/>
                </a:spcAft>
                <a:defRPr/>
              </a:pPr>
              <a:endParaRPr lang="zh-CN" altLang="en-US" b="0" kern="0">
                <a:solidFill>
                  <a:sysClr val="window" lastClr="FFFFFF"/>
                </a:solidFill>
                <a:latin typeface="Calibri"/>
                <a:ea typeface="宋体"/>
              </a:endParaRPr>
            </a:p>
          </p:txBody>
        </p:sp>
        <p:sp>
          <p:nvSpPr>
            <p:cNvPr id="104" name="TextBox 103"/>
            <p:cNvSpPr txBox="1"/>
            <p:nvPr/>
          </p:nvSpPr>
          <p:spPr>
            <a:xfrm>
              <a:off x="1877" y="5734"/>
              <a:ext cx="2200" cy="844"/>
            </a:xfrm>
            <a:prstGeom prst="rect">
              <a:avLst/>
            </a:prstGeom>
            <a:noFill/>
          </p:spPr>
          <p:txBody>
            <a:bodyPr wrap="square" lIns="0" tIns="0" rIns="0" bIns="0" rtlCol="0">
              <a:spAutoFit/>
            </a:bodyPr>
            <a:lstStyle/>
            <a:p>
              <a:pPr algn="just" defTabSz="913765" fontAlgn="auto">
                <a:lnSpc>
                  <a:spcPts val="1400"/>
                </a:lnSpc>
                <a:spcBef>
                  <a:spcPts val="0"/>
                </a:spcBef>
                <a:spcAft>
                  <a:spcPts val="0"/>
                </a:spcAft>
                <a:defRPr/>
              </a:pPr>
              <a:r>
                <a:rPr lang="zh-CN" altLang="en-US" sz="1000" b="0" kern="0" dirty="0">
                  <a:solidFill>
                    <a:schemeClr val="tx1">
                      <a:lumMod val="65000"/>
                      <a:lumOff val="35000"/>
                    </a:schemeClr>
                  </a:solidFill>
                  <a:latin typeface="微软雅黑" pitchFamily="34" charset="-122"/>
                  <a:ea typeface="微软雅黑" pitchFamily="34" charset="-122"/>
                </a:rPr>
                <a:t>详写内容</a:t>
              </a:r>
              <a:r>
                <a:rPr lang="en-US" altLang="zh-CN" sz="1000" b="0" kern="0" dirty="0">
                  <a:solidFill>
                    <a:schemeClr val="tx1">
                      <a:lumMod val="65000"/>
                      <a:lumOff val="35000"/>
                    </a:schemeClr>
                  </a:solidFill>
                  <a:latin typeface="微软雅黑" pitchFamily="34" charset="-122"/>
                  <a:ea typeface="微软雅黑" pitchFamily="34" charset="-122"/>
                </a:rPr>
                <a:t>……</a:t>
              </a:r>
              <a:r>
                <a:rPr lang="zh-CN" altLang="en-US" sz="1000" b="0" kern="0" dirty="0">
                  <a:solidFill>
                    <a:schemeClr val="tx1">
                      <a:lumMod val="65000"/>
                      <a:lumOff val="35000"/>
                    </a:schemeClr>
                  </a:solidFill>
                  <a:latin typeface="微软雅黑" pitchFamily="34" charset="-122"/>
                  <a:ea typeface="微软雅黑" pitchFamily="34" charset="-122"/>
                </a:rPr>
                <a:t>点击输入本栏的具体文字，简明扼要的说明分项内容，此为概念图解，请根据您的具体内容酌情修改</a:t>
              </a:r>
            </a:p>
          </p:txBody>
        </p:sp>
        <p:sp>
          <p:nvSpPr>
            <p:cNvPr id="105" name="TextBox 104"/>
            <p:cNvSpPr txBox="1"/>
            <p:nvPr/>
          </p:nvSpPr>
          <p:spPr>
            <a:xfrm>
              <a:off x="1877" y="5273"/>
              <a:ext cx="1881" cy="232"/>
            </a:xfrm>
            <a:prstGeom prst="rect">
              <a:avLst/>
            </a:prstGeom>
            <a:noFill/>
          </p:spPr>
          <p:txBody>
            <a:bodyPr wrap="square" lIns="0" tIns="0" rIns="0" bIns="0" rtlCol="0">
              <a:spAutoFit/>
            </a:bodyPr>
            <a:lstStyle/>
            <a:p>
              <a:pPr defTabSz="913765" fontAlgn="auto">
                <a:spcBef>
                  <a:spcPts val="0"/>
                </a:spcBef>
                <a:spcAft>
                  <a:spcPts val="0"/>
                </a:spcAft>
                <a:defRPr/>
              </a:pPr>
              <a:r>
                <a:rPr lang="zh-CN" altLang="en-US" sz="1200" b="1" kern="0" dirty="0">
                  <a:solidFill>
                    <a:schemeClr val="tx1">
                      <a:lumMod val="65000"/>
                      <a:lumOff val="35000"/>
                    </a:schemeClr>
                  </a:solidFill>
                  <a:latin typeface="微软雅黑" pitchFamily="34" charset="-122"/>
                  <a:ea typeface="微软雅黑" pitchFamily="34" charset="-122"/>
                </a:rPr>
                <a:t>提出建议</a:t>
              </a:r>
            </a:p>
          </p:txBody>
        </p:sp>
        <p:sp>
          <p:nvSpPr>
            <p:cNvPr id="106" name="TextBox 105"/>
            <p:cNvSpPr txBox="1"/>
            <p:nvPr/>
          </p:nvSpPr>
          <p:spPr>
            <a:xfrm>
              <a:off x="2036" y="4313"/>
              <a:ext cx="1881" cy="232"/>
            </a:xfrm>
            <a:prstGeom prst="rect">
              <a:avLst/>
            </a:prstGeom>
            <a:noFill/>
          </p:spPr>
          <p:txBody>
            <a:bodyPr wrap="square" lIns="0" tIns="0" rIns="0" bIns="0" rtlCol="0">
              <a:spAutoFit/>
            </a:bodyPr>
            <a:lstStyle/>
            <a:p>
              <a:pPr defTabSz="913765" fontAlgn="auto">
                <a:spcBef>
                  <a:spcPts val="0"/>
                </a:spcBef>
                <a:spcAft>
                  <a:spcPts val="0"/>
                </a:spcAft>
                <a:defRPr/>
              </a:pPr>
              <a:r>
                <a:rPr lang="zh-CN" altLang="en-US" sz="1200" kern="0" dirty="0">
                  <a:solidFill>
                    <a:sysClr val="window" lastClr="FFFFFF"/>
                  </a:solidFill>
                  <a:latin typeface="微软雅黑" pitchFamily="34" charset="-122"/>
                  <a:ea typeface="微软雅黑" pitchFamily="34" charset="-122"/>
                </a:rPr>
                <a:t>对策</a:t>
              </a:r>
              <a:r>
                <a:rPr lang="en-US" altLang="zh-CN" sz="1200" kern="0" dirty="0">
                  <a:solidFill>
                    <a:sysClr val="window" lastClr="FFFFFF"/>
                  </a:solidFill>
                  <a:latin typeface="微软雅黑" pitchFamily="34" charset="-122"/>
                  <a:ea typeface="微软雅黑" pitchFamily="34" charset="-122"/>
                </a:rPr>
                <a:t>1</a:t>
              </a:r>
              <a:endParaRPr lang="zh-CN" altLang="en-US" sz="1200" kern="0" dirty="0">
                <a:solidFill>
                  <a:sysClr val="window" lastClr="FFFFFF"/>
                </a:solidFill>
                <a:latin typeface="微软雅黑" pitchFamily="34" charset="-122"/>
                <a:ea typeface="微软雅黑" pitchFamily="34" charset="-122"/>
              </a:endParaRPr>
            </a:p>
          </p:txBody>
        </p:sp>
        <p:sp>
          <p:nvSpPr>
            <p:cNvPr id="107" name="TextBox 106"/>
            <p:cNvSpPr txBox="1"/>
            <p:nvPr/>
          </p:nvSpPr>
          <p:spPr>
            <a:xfrm>
              <a:off x="4901" y="4313"/>
              <a:ext cx="1881" cy="232"/>
            </a:xfrm>
            <a:prstGeom prst="rect">
              <a:avLst/>
            </a:prstGeom>
            <a:noFill/>
          </p:spPr>
          <p:txBody>
            <a:bodyPr wrap="square" lIns="0" tIns="0" rIns="0" bIns="0" rtlCol="0">
              <a:spAutoFit/>
            </a:bodyPr>
            <a:lstStyle/>
            <a:p>
              <a:pPr defTabSz="913765" fontAlgn="auto">
                <a:spcBef>
                  <a:spcPts val="0"/>
                </a:spcBef>
                <a:spcAft>
                  <a:spcPts val="0"/>
                </a:spcAft>
                <a:defRPr/>
              </a:pPr>
              <a:r>
                <a:rPr lang="zh-CN" altLang="en-US" sz="1200" kern="0" dirty="0">
                  <a:solidFill>
                    <a:sysClr val="window" lastClr="FFFFFF"/>
                  </a:solidFill>
                  <a:latin typeface="微软雅黑" pitchFamily="34" charset="-122"/>
                  <a:ea typeface="微软雅黑" pitchFamily="34" charset="-122"/>
                </a:rPr>
                <a:t>对策</a:t>
              </a:r>
              <a:r>
                <a:rPr lang="en-US" altLang="zh-CN" sz="1200" kern="0" dirty="0">
                  <a:solidFill>
                    <a:sysClr val="window" lastClr="FFFFFF"/>
                  </a:solidFill>
                  <a:latin typeface="微软雅黑" pitchFamily="34" charset="-122"/>
                  <a:ea typeface="微软雅黑" pitchFamily="34" charset="-122"/>
                </a:rPr>
                <a:t>2</a:t>
              </a:r>
              <a:endParaRPr lang="zh-CN" altLang="en-US" sz="1200" kern="0" dirty="0">
                <a:solidFill>
                  <a:sysClr val="window" lastClr="FFFFFF"/>
                </a:solidFill>
                <a:latin typeface="微软雅黑" pitchFamily="34" charset="-122"/>
                <a:ea typeface="微软雅黑" pitchFamily="34" charset="-122"/>
              </a:endParaRPr>
            </a:p>
          </p:txBody>
        </p:sp>
        <p:sp>
          <p:nvSpPr>
            <p:cNvPr id="108" name="TextBox 107"/>
            <p:cNvSpPr txBox="1"/>
            <p:nvPr/>
          </p:nvSpPr>
          <p:spPr>
            <a:xfrm>
              <a:off x="7898" y="4313"/>
              <a:ext cx="1881" cy="232"/>
            </a:xfrm>
            <a:prstGeom prst="rect">
              <a:avLst/>
            </a:prstGeom>
            <a:noFill/>
          </p:spPr>
          <p:txBody>
            <a:bodyPr wrap="square" lIns="0" tIns="0" rIns="0" bIns="0" rtlCol="0">
              <a:spAutoFit/>
            </a:bodyPr>
            <a:lstStyle/>
            <a:p>
              <a:pPr defTabSz="913765" fontAlgn="auto">
                <a:spcBef>
                  <a:spcPts val="0"/>
                </a:spcBef>
                <a:spcAft>
                  <a:spcPts val="0"/>
                </a:spcAft>
                <a:defRPr/>
              </a:pPr>
              <a:r>
                <a:rPr lang="zh-CN" altLang="en-US" sz="1200" kern="0" dirty="0">
                  <a:solidFill>
                    <a:sysClr val="window" lastClr="FFFFFF"/>
                  </a:solidFill>
                  <a:latin typeface="微软雅黑" pitchFamily="34" charset="-122"/>
                  <a:ea typeface="微软雅黑" pitchFamily="34" charset="-122"/>
                </a:rPr>
                <a:t>对策</a:t>
              </a:r>
              <a:r>
                <a:rPr lang="en-US" altLang="zh-CN" sz="1200" kern="0" dirty="0">
                  <a:solidFill>
                    <a:sysClr val="window" lastClr="FFFFFF"/>
                  </a:solidFill>
                  <a:latin typeface="微软雅黑" pitchFamily="34" charset="-122"/>
                  <a:ea typeface="微软雅黑" pitchFamily="34" charset="-122"/>
                </a:rPr>
                <a:t>3</a:t>
              </a:r>
              <a:endParaRPr lang="zh-CN" altLang="en-US" sz="1200" kern="0" dirty="0">
                <a:solidFill>
                  <a:sysClr val="window" lastClr="FFFFFF"/>
                </a:solidFill>
                <a:latin typeface="微软雅黑" pitchFamily="34" charset="-122"/>
                <a:ea typeface="微软雅黑" pitchFamily="34" charset="-122"/>
              </a:endParaRPr>
            </a:p>
          </p:txBody>
        </p:sp>
        <p:grpSp>
          <p:nvGrpSpPr>
            <p:cNvPr id="109" name="组合 108"/>
            <p:cNvGrpSpPr/>
            <p:nvPr/>
          </p:nvGrpSpPr>
          <p:grpSpPr>
            <a:xfrm flipV="1">
              <a:off x="10054" y="4118"/>
              <a:ext cx="3047" cy="798"/>
              <a:chOff x="2939529" y="2609650"/>
              <a:chExt cx="1935168" cy="506624"/>
            </a:xfrm>
            <a:solidFill>
              <a:srgbClr val="00B0F0"/>
            </a:solidFill>
          </p:grpSpPr>
          <p:sp>
            <p:nvSpPr>
              <p:cNvPr id="110" name="圆角矩形 109"/>
              <p:cNvSpPr/>
              <p:nvPr/>
            </p:nvSpPr>
            <p:spPr>
              <a:xfrm>
                <a:off x="2939529" y="2683639"/>
                <a:ext cx="1935168" cy="432635"/>
              </a:xfrm>
              <a:prstGeom prst="roundRect">
                <a:avLst/>
              </a:prstGeom>
              <a:grpFill/>
              <a:ln w="25400" cap="flat" cmpd="sng" algn="ctr">
                <a:noFill/>
                <a:prstDash val="solid"/>
              </a:ln>
              <a:effectLst/>
            </p:spPr>
            <p:txBody>
              <a:bodyPr rtlCol="0" anchor="ctr"/>
              <a:lstStyle/>
              <a:p>
                <a:pPr defTabSz="913765" fontAlgn="auto">
                  <a:spcBef>
                    <a:spcPts val="0"/>
                  </a:spcBef>
                  <a:spcAft>
                    <a:spcPts val="0"/>
                  </a:spcAft>
                  <a:defRPr/>
                </a:pPr>
                <a:endParaRPr lang="zh-CN" altLang="en-US" b="0" kern="0">
                  <a:solidFill>
                    <a:sysClr val="window" lastClr="FFFFFF"/>
                  </a:solidFill>
                  <a:latin typeface="Calibri"/>
                  <a:ea typeface="宋体"/>
                </a:endParaRPr>
              </a:p>
            </p:txBody>
          </p:sp>
          <p:sp>
            <p:nvSpPr>
              <p:cNvPr id="111" name="等腰三角形 110"/>
              <p:cNvSpPr/>
              <p:nvPr/>
            </p:nvSpPr>
            <p:spPr>
              <a:xfrm>
                <a:off x="3842188" y="2609650"/>
                <a:ext cx="129852" cy="95220"/>
              </a:xfrm>
              <a:prstGeom prst="triangle">
                <a:avLst/>
              </a:prstGeom>
              <a:grpFill/>
              <a:ln w="25400" cap="flat" cmpd="sng" algn="ctr">
                <a:noFill/>
                <a:prstDash val="solid"/>
              </a:ln>
              <a:effectLst/>
            </p:spPr>
            <p:txBody>
              <a:bodyPr rtlCol="0" anchor="ctr"/>
              <a:lstStyle/>
              <a:p>
                <a:pPr defTabSz="913765" fontAlgn="auto">
                  <a:spcBef>
                    <a:spcPts val="0"/>
                  </a:spcBef>
                  <a:spcAft>
                    <a:spcPts val="0"/>
                  </a:spcAft>
                  <a:defRPr/>
                </a:pPr>
                <a:endParaRPr lang="zh-CN" altLang="en-US" b="0" kern="0">
                  <a:solidFill>
                    <a:sysClr val="window" lastClr="FFFFFF"/>
                  </a:solidFill>
                  <a:latin typeface="Calibri"/>
                  <a:ea typeface="宋体"/>
                </a:endParaRPr>
              </a:p>
            </p:txBody>
          </p:sp>
        </p:grpSp>
        <p:sp>
          <p:nvSpPr>
            <p:cNvPr id="112" name="TextBox 111"/>
            <p:cNvSpPr txBox="1"/>
            <p:nvPr/>
          </p:nvSpPr>
          <p:spPr>
            <a:xfrm>
              <a:off x="10535" y="4313"/>
              <a:ext cx="1881" cy="232"/>
            </a:xfrm>
            <a:prstGeom prst="rect">
              <a:avLst/>
            </a:prstGeom>
            <a:noFill/>
          </p:spPr>
          <p:txBody>
            <a:bodyPr wrap="square" lIns="0" tIns="0" rIns="0" bIns="0" rtlCol="0">
              <a:spAutoFit/>
            </a:bodyPr>
            <a:lstStyle/>
            <a:p>
              <a:pPr defTabSz="913765" fontAlgn="auto">
                <a:spcBef>
                  <a:spcPts val="0"/>
                </a:spcBef>
                <a:spcAft>
                  <a:spcPts val="0"/>
                </a:spcAft>
                <a:defRPr/>
              </a:pPr>
              <a:r>
                <a:rPr lang="zh-CN" altLang="en-US" sz="1200" kern="0" dirty="0">
                  <a:solidFill>
                    <a:sysClr val="window" lastClr="FFFFFF"/>
                  </a:solidFill>
                  <a:latin typeface="微软雅黑" pitchFamily="34" charset="-122"/>
                  <a:ea typeface="微软雅黑" pitchFamily="34" charset="-122"/>
                </a:rPr>
                <a:t>对策</a:t>
              </a:r>
              <a:r>
                <a:rPr lang="en-US" altLang="zh-CN" sz="1200" kern="0" dirty="0">
                  <a:solidFill>
                    <a:sysClr val="window" lastClr="FFFFFF"/>
                  </a:solidFill>
                  <a:latin typeface="微软雅黑" pitchFamily="34" charset="-122"/>
                  <a:ea typeface="微软雅黑" pitchFamily="34" charset="-122"/>
                </a:rPr>
                <a:t>4</a:t>
              </a:r>
              <a:endParaRPr lang="zh-CN" altLang="en-US" sz="1200" kern="0" dirty="0">
                <a:solidFill>
                  <a:sysClr val="window" lastClr="FFFFFF"/>
                </a:solidFill>
                <a:latin typeface="微软雅黑" pitchFamily="34" charset="-122"/>
                <a:ea typeface="微软雅黑" pitchFamily="34" charset="-122"/>
              </a:endParaRPr>
            </a:p>
          </p:txBody>
        </p:sp>
        <p:sp>
          <p:nvSpPr>
            <p:cNvPr id="113" name="TextBox 112"/>
            <p:cNvSpPr txBox="1"/>
            <p:nvPr/>
          </p:nvSpPr>
          <p:spPr>
            <a:xfrm>
              <a:off x="4703" y="2232"/>
              <a:ext cx="2200" cy="844"/>
            </a:xfrm>
            <a:prstGeom prst="rect">
              <a:avLst/>
            </a:prstGeom>
            <a:noFill/>
          </p:spPr>
          <p:txBody>
            <a:bodyPr wrap="square" lIns="0" tIns="0" rIns="0" bIns="0" rtlCol="0">
              <a:spAutoFit/>
            </a:bodyPr>
            <a:lstStyle/>
            <a:p>
              <a:pPr algn="just" defTabSz="913765" fontAlgn="auto">
                <a:lnSpc>
                  <a:spcPts val="1400"/>
                </a:lnSpc>
                <a:spcBef>
                  <a:spcPts val="0"/>
                </a:spcBef>
                <a:spcAft>
                  <a:spcPts val="0"/>
                </a:spcAft>
                <a:defRPr/>
              </a:pPr>
              <a:r>
                <a:rPr lang="zh-CN" altLang="en-US" sz="1000" b="0" kern="0" dirty="0">
                  <a:solidFill>
                    <a:schemeClr val="tx1">
                      <a:lumMod val="65000"/>
                      <a:lumOff val="35000"/>
                    </a:schemeClr>
                  </a:solidFill>
                  <a:latin typeface="微软雅黑" pitchFamily="34" charset="-122"/>
                  <a:ea typeface="微软雅黑" pitchFamily="34" charset="-122"/>
                </a:rPr>
                <a:t>详写内容</a:t>
              </a:r>
              <a:r>
                <a:rPr lang="en-US" altLang="zh-CN" sz="1000" b="0" kern="0" dirty="0">
                  <a:solidFill>
                    <a:schemeClr val="tx1">
                      <a:lumMod val="65000"/>
                      <a:lumOff val="35000"/>
                    </a:schemeClr>
                  </a:solidFill>
                  <a:latin typeface="微软雅黑" pitchFamily="34" charset="-122"/>
                  <a:ea typeface="微软雅黑" pitchFamily="34" charset="-122"/>
                </a:rPr>
                <a:t>……</a:t>
              </a:r>
              <a:r>
                <a:rPr lang="zh-CN" altLang="en-US" sz="1000" b="0" kern="0" dirty="0">
                  <a:solidFill>
                    <a:schemeClr val="tx1">
                      <a:lumMod val="65000"/>
                      <a:lumOff val="35000"/>
                    </a:schemeClr>
                  </a:solidFill>
                  <a:latin typeface="微软雅黑" pitchFamily="34" charset="-122"/>
                  <a:ea typeface="微软雅黑" pitchFamily="34" charset="-122"/>
                </a:rPr>
                <a:t>点击输入本栏的具体文字，简明扼要的说明分项内容，此为概念图解，请根据您的具体内容酌情修改</a:t>
              </a:r>
            </a:p>
          </p:txBody>
        </p:sp>
        <p:sp>
          <p:nvSpPr>
            <p:cNvPr id="114" name="TextBox 113"/>
            <p:cNvSpPr txBox="1"/>
            <p:nvPr/>
          </p:nvSpPr>
          <p:spPr>
            <a:xfrm>
              <a:off x="4703" y="1771"/>
              <a:ext cx="1881" cy="232"/>
            </a:xfrm>
            <a:prstGeom prst="rect">
              <a:avLst/>
            </a:prstGeom>
            <a:noFill/>
          </p:spPr>
          <p:txBody>
            <a:bodyPr wrap="square" lIns="0" tIns="0" rIns="0" bIns="0" rtlCol="0">
              <a:spAutoFit/>
            </a:bodyPr>
            <a:lstStyle/>
            <a:p>
              <a:pPr defTabSz="913765" fontAlgn="auto">
                <a:spcBef>
                  <a:spcPts val="0"/>
                </a:spcBef>
                <a:spcAft>
                  <a:spcPts val="0"/>
                </a:spcAft>
                <a:defRPr/>
              </a:pPr>
              <a:r>
                <a:rPr lang="zh-CN" altLang="en-US" sz="1200" b="1" kern="0" dirty="0">
                  <a:solidFill>
                    <a:schemeClr val="tx1">
                      <a:lumMod val="65000"/>
                      <a:lumOff val="35000"/>
                    </a:schemeClr>
                  </a:solidFill>
                  <a:latin typeface="微软雅黑" pitchFamily="34" charset="-122"/>
                  <a:ea typeface="微软雅黑" pitchFamily="34" charset="-122"/>
                </a:rPr>
                <a:t>提出建议</a:t>
              </a:r>
            </a:p>
          </p:txBody>
        </p:sp>
        <p:sp>
          <p:nvSpPr>
            <p:cNvPr id="115" name="TextBox 114"/>
            <p:cNvSpPr txBox="1"/>
            <p:nvPr/>
          </p:nvSpPr>
          <p:spPr>
            <a:xfrm>
              <a:off x="7613" y="5752"/>
              <a:ext cx="2200" cy="844"/>
            </a:xfrm>
            <a:prstGeom prst="rect">
              <a:avLst/>
            </a:prstGeom>
            <a:noFill/>
          </p:spPr>
          <p:txBody>
            <a:bodyPr wrap="square" lIns="0" tIns="0" rIns="0" bIns="0" rtlCol="0">
              <a:spAutoFit/>
            </a:bodyPr>
            <a:lstStyle/>
            <a:p>
              <a:pPr algn="just" defTabSz="913765" fontAlgn="auto">
                <a:lnSpc>
                  <a:spcPts val="1400"/>
                </a:lnSpc>
                <a:spcBef>
                  <a:spcPts val="0"/>
                </a:spcBef>
                <a:spcAft>
                  <a:spcPts val="0"/>
                </a:spcAft>
                <a:defRPr/>
              </a:pPr>
              <a:r>
                <a:rPr lang="zh-CN" altLang="en-US" sz="1000" b="0" kern="0" dirty="0">
                  <a:solidFill>
                    <a:schemeClr val="tx1">
                      <a:lumMod val="65000"/>
                      <a:lumOff val="35000"/>
                    </a:schemeClr>
                  </a:solidFill>
                  <a:latin typeface="微软雅黑" pitchFamily="34" charset="-122"/>
                  <a:ea typeface="微软雅黑" pitchFamily="34" charset="-122"/>
                </a:rPr>
                <a:t>详写内容</a:t>
              </a:r>
              <a:r>
                <a:rPr lang="en-US" altLang="zh-CN" sz="1000" b="0" kern="0" dirty="0">
                  <a:solidFill>
                    <a:schemeClr val="tx1">
                      <a:lumMod val="65000"/>
                      <a:lumOff val="35000"/>
                    </a:schemeClr>
                  </a:solidFill>
                  <a:latin typeface="微软雅黑" pitchFamily="34" charset="-122"/>
                  <a:ea typeface="微软雅黑" pitchFamily="34" charset="-122"/>
                </a:rPr>
                <a:t>……</a:t>
              </a:r>
              <a:r>
                <a:rPr lang="zh-CN" altLang="en-US" sz="1000" b="0" kern="0" dirty="0">
                  <a:solidFill>
                    <a:schemeClr val="tx1">
                      <a:lumMod val="65000"/>
                      <a:lumOff val="35000"/>
                    </a:schemeClr>
                  </a:solidFill>
                  <a:latin typeface="微软雅黑" pitchFamily="34" charset="-122"/>
                  <a:ea typeface="微软雅黑" pitchFamily="34" charset="-122"/>
                </a:rPr>
                <a:t>点击输入本栏的具体文字，简明扼要的说明分项内容，此为概念图解，请根据您的具体内容酌情修改</a:t>
              </a:r>
            </a:p>
          </p:txBody>
        </p:sp>
        <p:sp>
          <p:nvSpPr>
            <p:cNvPr id="116" name="TextBox 115"/>
            <p:cNvSpPr txBox="1"/>
            <p:nvPr/>
          </p:nvSpPr>
          <p:spPr>
            <a:xfrm>
              <a:off x="7613" y="5291"/>
              <a:ext cx="1881" cy="232"/>
            </a:xfrm>
            <a:prstGeom prst="rect">
              <a:avLst/>
            </a:prstGeom>
            <a:noFill/>
          </p:spPr>
          <p:txBody>
            <a:bodyPr wrap="square" lIns="0" tIns="0" rIns="0" bIns="0" rtlCol="0">
              <a:spAutoFit/>
            </a:bodyPr>
            <a:lstStyle/>
            <a:p>
              <a:pPr defTabSz="913765" fontAlgn="auto">
                <a:spcBef>
                  <a:spcPts val="0"/>
                </a:spcBef>
                <a:spcAft>
                  <a:spcPts val="0"/>
                </a:spcAft>
                <a:defRPr/>
              </a:pPr>
              <a:r>
                <a:rPr lang="zh-CN" altLang="en-US" sz="1200" b="1" kern="0" dirty="0">
                  <a:solidFill>
                    <a:schemeClr val="tx1">
                      <a:lumMod val="65000"/>
                      <a:lumOff val="35000"/>
                    </a:schemeClr>
                  </a:solidFill>
                  <a:latin typeface="微软雅黑" pitchFamily="34" charset="-122"/>
                  <a:ea typeface="微软雅黑" pitchFamily="34" charset="-122"/>
                </a:rPr>
                <a:t>提出建议</a:t>
              </a:r>
            </a:p>
          </p:txBody>
        </p:sp>
        <p:sp>
          <p:nvSpPr>
            <p:cNvPr id="117" name="TextBox 116"/>
            <p:cNvSpPr txBox="1"/>
            <p:nvPr/>
          </p:nvSpPr>
          <p:spPr>
            <a:xfrm>
              <a:off x="10375" y="2232"/>
              <a:ext cx="2200" cy="844"/>
            </a:xfrm>
            <a:prstGeom prst="rect">
              <a:avLst/>
            </a:prstGeom>
            <a:noFill/>
          </p:spPr>
          <p:txBody>
            <a:bodyPr wrap="square" lIns="0" tIns="0" rIns="0" bIns="0" rtlCol="0">
              <a:spAutoFit/>
            </a:bodyPr>
            <a:lstStyle/>
            <a:p>
              <a:pPr algn="just" defTabSz="913765" fontAlgn="auto">
                <a:lnSpc>
                  <a:spcPts val="1400"/>
                </a:lnSpc>
                <a:spcBef>
                  <a:spcPts val="0"/>
                </a:spcBef>
                <a:spcAft>
                  <a:spcPts val="0"/>
                </a:spcAft>
                <a:defRPr/>
              </a:pPr>
              <a:r>
                <a:rPr lang="zh-CN" altLang="en-US" sz="1000" b="0" kern="0" dirty="0">
                  <a:solidFill>
                    <a:schemeClr val="tx1">
                      <a:lumMod val="65000"/>
                      <a:lumOff val="35000"/>
                    </a:schemeClr>
                  </a:solidFill>
                  <a:latin typeface="微软雅黑" pitchFamily="34" charset="-122"/>
                  <a:ea typeface="微软雅黑" pitchFamily="34" charset="-122"/>
                </a:rPr>
                <a:t>详写内容</a:t>
              </a:r>
              <a:r>
                <a:rPr lang="en-US" altLang="zh-CN" sz="1000" b="0" kern="0" dirty="0">
                  <a:solidFill>
                    <a:schemeClr val="tx1">
                      <a:lumMod val="65000"/>
                      <a:lumOff val="35000"/>
                    </a:schemeClr>
                  </a:solidFill>
                  <a:latin typeface="微软雅黑" pitchFamily="34" charset="-122"/>
                  <a:ea typeface="微软雅黑" pitchFamily="34" charset="-122"/>
                </a:rPr>
                <a:t>……</a:t>
              </a:r>
              <a:r>
                <a:rPr lang="zh-CN" altLang="en-US" sz="1000" b="0" kern="0" dirty="0">
                  <a:solidFill>
                    <a:schemeClr val="tx1">
                      <a:lumMod val="65000"/>
                      <a:lumOff val="35000"/>
                    </a:schemeClr>
                  </a:solidFill>
                  <a:latin typeface="微软雅黑" pitchFamily="34" charset="-122"/>
                  <a:ea typeface="微软雅黑" pitchFamily="34" charset="-122"/>
                </a:rPr>
                <a:t>点击输入本栏的具体文字，简明扼要的说明分项内容，此为概念图解，请根据您的具体内容酌情修改</a:t>
              </a:r>
            </a:p>
          </p:txBody>
        </p:sp>
        <p:sp>
          <p:nvSpPr>
            <p:cNvPr id="118" name="TextBox 117"/>
            <p:cNvSpPr txBox="1"/>
            <p:nvPr/>
          </p:nvSpPr>
          <p:spPr>
            <a:xfrm>
              <a:off x="10375" y="1771"/>
              <a:ext cx="1881" cy="232"/>
            </a:xfrm>
            <a:prstGeom prst="rect">
              <a:avLst/>
            </a:prstGeom>
            <a:noFill/>
          </p:spPr>
          <p:txBody>
            <a:bodyPr wrap="square" lIns="0" tIns="0" rIns="0" bIns="0" rtlCol="0">
              <a:spAutoFit/>
            </a:bodyPr>
            <a:lstStyle/>
            <a:p>
              <a:pPr defTabSz="913765" fontAlgn="auto">
                <a:spcBef>
                  <a:spcPts val="0"/>
                </a:spcBef>
                <a:spcAft>
                  <a:spcPts val="0"/>
                </a:spcAft>
                <a:defRPr/>
              </a:pPr>
              <a:r>
                <a:rPr lang="zh-CN" altLang="en-US" sz="1200" b="1" kern="0" dirty="0">
                  <a:solidFill>
                    <a:schemeClr val="tx1">
                      <a:lumMod val="65000"/>
                      <a:lumOff val="35000"/>
                    </a:schemeClr>
                  </a:solidFill>
                  <a:latin typeface="微软雅黑" pitchFamily="34" charset="-122"/>
                  <a:ea typeface="微软雅黑" pitchFamily="34" charset="-122"/>
                </a:rPr>
                <a:t>提出建议</a:t>
              </a:r>
            </a:p>
          </p:txBody>
        </p:sp>
        <p:sp>
          <p:nvSpPr>
            <p:cNvPr id="119" name="TextBox 118"/>
            <p:cNvSpPr txBox="1"/>
            <p:nvPr/>
          </p:nvSpPr>
          <p:spPr>
            <a:xfrm>
              <a:off x="2707" y="2473"/>
              <a:ext cx="726" cy="599"/>
            </a:xfrm>
            <a:prstGeom prst="rect">
              <a:avLst/>
            </a:prstGeom>
            <a:noFill/>
          </p:spPr>
          <p:txBody>
            <a:bodyPr wrap="square" lIns="0" tIns="0" rIns="0" bIns="0" rtlCol="0">
              <a:spAutoFit/>
            </a:bodyPr>
            <a:lstStyle/>
            <a:p>
              <a:pPr defTabSz="913765" fontAlgn="auto">
                <a:spcBef>
                  <a:spcPts val="0"/>
                </a:spcBef>
                <a:spcAft>
                  <a:spcPts val="0"/>
                </a:spcAft>
                <a:defRPr/>
              </a:pPr>
              <a:r>
                <a:rPr lang="zh-CN" altLang="en-US" sz="1600" kern="0" dirty="0">
                  <a:solidFill>
                    <a:srgbClr val="FFFFFF"/>
                  </a:solidFill>
                  <a:latin typeface="微软雅黑" pitchFamily="34" charset="-122"/>
                  <a:ea typeface="微软雅黑" pitchFamily="34" charset="-122"/>
                </a:rPr>
                <a:t>突出</a:t>
              </a:r>
            </a:p>
            <a:p>
              <a:pPr defTabSz="913765" fontAlgn="auto">
                <a:spcBef>
                  <a:spcPts val="0"/>
                </a:spcBef>
                <a:spcAft>
                  <a:spcPts val="0"/>
                </a:spcAft>
                <a:defRPr/>
              </a:pPr>
              <a:r>
                <a:rPr lang="zh-CN" altLang="en-US" sz="1600" kern="0" dirty="0">
                  <a:solidFill>
                    <a:srgbClr val="FFFFFF"/>
                  </a:solidFill>
                  <a:latin typeface="微软雅黑" pitchFamily="34" charset="-122"/>
                  <a:ea typeface="微软雅黑" pitchFamily="34" charset="-122"/>
                </a:rPr>
                <a:t>问题</a:t>
              </a:r>
            </a:p>
          </p:txBody>
        </p:sp>
        <p:sp>
          <p:nvSpPr>
            <p:cNvPr id="120" name="TextBox 119"/>
            <p:cNvSpPr txBox="1"/>
            <p:nvPr/>
          </p:nvSpPr>
          <p:spPr>
            <a:xfrm>
              <a:off x="8457" y="2473"/>
              <a:ext cx="650" cy="599"/>
            </a:xfrm>
            <a:prstGeom prst="rect">
              <a:avLst/>
            </a:prstGeom>
            <a:noFill/>
          </p:spPr>
          <p:txBody>
            <a:bodyPr wrap="square" lIns="0" tIns="0" rIns="0" bIns="0" rtlCol="0">
              <a:spAutoFit/>
            </a:bodyPr>
            <a:lstStyle/>
            <a:p>
              <a:pPr defTabSz="913765" fontAlgn="auto">
                <a:spcBef>
                  <a:spcPts val="0"/>
                </a:spcBef>
                <a:spcAft>
                  <a:spcPts val="0"/>
                </a:spcAft>
                <a:defRPr/>
              </a:pPr>
              <a:r>
                <a:rPr lang="zh-CN" altLang="en-US" sz="1600" kern="0" dirty="0">
                  <a:solidFill>
                    <a:srgbClr val="FFFFFF"/>
                  </a:solidFill>
                  <a:latin typeface="微软雅黑" pitchFamily="34" charset="-122"/>
                  <a:ea typeface="微软雅黑" pitchFamily="34" charset="-122"/>
                </a:rPr>
                <a:t>突出问题</a:t>
              </a:r>
            </a:p>
          </p:txBody>
        </p:sp>
        <p:sp>
          <p:nvSpPr>
            <p:cNvPr id="121" name="TextBox 120"/>
            <p:cNvSpPr txBox="1"/>
            <p:nvPr/>
          </p:nvSpPr>
          <p:spPr>
            <a:xfrm>
              <a:off x="5705" y="5731"/>
              <a:ext cx="539" cy="599"/>
            </a:xfrm>
            <a:prstGeom prst="rect">
              <a:avLst/>
            </a:prstGeom>
            <a:noFill/>
          </p:spPr>
          <p:txBody>
            <a:bodyPr wrap="square" lIns="0" tIns="0" rIns="0" bIns="0" rtlCol="0">
              <a:spAutoFit/>
            </a:bodyPr>
            <a:lstStyle/>
            <a:p>
              <a:pPr defTabSz="913765" fontAlgn="auto">
                <a:spcBef>
                  <a:spcPts val="0"/>
                </a:spcBef>
                <a:spcAft>
                  <a:spcPts val="0"/>
                </a:spcAft>
                <a:defRPr/>
              </a:pPr>
              <a:r>
                <a:rPr lang="zh-CN" altLang="en-US" sz="1600" kern="0" dirty="0">
                  <a:solidFill>
                    <a:srgbClr val="FFFFFF"/>
                  </a:solidFill>
                  <a:latin typeface="微软雅黑" pitchFamily="34" charset="-122"/>
                  <a:ea typeface="微软雅黑" pitchFamily="34" charset="-122"/>
                </a:rPr>
                <a:t>突出</a:t>
              </a:r>
            </a:p>
            <a:p>
              <a:pPr defTabSz="913765" fontAlgn="auto">
                <a:spcBef>
                  <a:spcPts val="0"/>
                </a:spcBef>
                <a:spcAft>
                  <a:spcPts val="0"/>
                </a:spcAft>
                <a:defRPr/>
              </a:pPr>
              <a:r>
                <a:rPr lang="zh-CN" altLang="en-US" sz="1600" kern="0" dirty="0">
                  <a:solidFill>
                    <a:srgbClr val="FFFFFF"/>
                  </a:solidFill>
                  <a:latin typeface="微软雅黑" pitchFamily="34" charset="-122"/>
                  <a:ea typeface="微软雅黑" pitchFamily="34" charset="-122"/>
                </a:rPr>
                <a:t>问题</a:t>
              </a:r>
            </a:p>
          </p:txBody>
        </p:sp>
        <p:sp>
          <p:nvSpPr>
            <p:cNvPr id="122" name="TextBox 121"/>
            <p:cNvSpPr txBox="1"/>
            <p:nvPr/>
          </p:nvSpPr>
          <p:spPr>
            <a:xfrm>
              <a:off x="11292" y="5731"/>
              <a:ext cx="650" cy="599"/>
            </a:xfrm>
            <a:prstGeom prst="rect">
              <a:avLst/>
            </a:prstGeom>
            <a:noFill/>
          </p:spPr>
          <p:txBody>
            <a:bodyPr wrap="square" lIns="0" tIns="0" rIns="0" bIns="0" rtlCol="0">
              <a:spAutoFit/>
            </a:bodyPr>
            <a:lstStyle/>
            <a:p>
              <a:pPr defTabSz="913765" fontAlgn="auto">
                <a:spcBef>
                  <a:spcPts val="0"/>
                </a:spcBef>
                <a:spcAft>
                  <a:spcPts val="0"/>
                </a:spcAft>
                <a:defRPr/>
              </a:pPr>
              <a:r>
                <a:rPr lang="zh-CN" altLang="en-US" sz="1600" kern="0" dirty="0">
                  <a:solidFill>
                    <a:srgbClr val="FFFFFF"/>
                  </a:solidFill>
                  <a:latin typeface="微软雅黑" pitchFamily="34" charset="-122"/>
                  <a:ea typeface="微软雅黑" pitchFamily="34" charset="-122"/>
                </a:rPr>
                <a:t>突出</a:t>
              </a:r>
            </a:p>
            <a:p>
              <a:pPr defTabSz="913765" fontAlgn="auto">
                <a:spcBef>
                  <a:spcPts val="0"/>
                </a:spcBef>
                <a:spcAft>
                  <a:spcPts val="0"/>
                </a:spcAft>
                <a:defRPr/>
              </a:pPr>
              <a:r>
                <a:rPr lang="zh-CN" altLang="en-US" sz="1600" kern="0" dirty="0">
                  <a:solidFill>
                    <a:srgbClr val="FFFFFF"/>
                  </a:solidFill>
                  <a:latin typeface="微软雅黑" pitchFamily="34" charset="-122"/>
                  <a:ea typeface="微软雅黑" pitchFamily="34" charset="-122"/>
                </a:rPr>
                <a:t>问题</a:t>
              </a:r>
            </a:p>
          </p:txBody>
        </p:sp>
      </p:grpSp>
    </p:spTree>
  </p:cSld>
  <p:clrMapOvr>
    <a:masterClrMapping/>
  </p:clrMapOvr>
  <p:transition spd="slow" advTm="1500">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5395689" y="1859194"/>
            <a:ext cx="5437538" cy="1477328"/>
          </a:xfrm>
          <a:prstGeom prst="rect">
            <a:avLst/>
          </a:prstGeom>
          <a:noFill/>
        </p:spPr>
        <p:txBody>
          <a:bodyPr wrap="square" rtlCol="0">
            <a:spAutoFit/>
          </a:bodyPr>
          <a:lstStyle/>
          <a:p>
            <a:pPr algn="just" fontAlgn="base">
              <a:lnSpc>
                <a:spcPct val="150000"/>
              </a:lnSpc>
              <a:spcBef>
                <a:spcPct val="0"/>
              </a:spcBef>
              <a:spcAft>
                <a:spcPct val="0"/>
              </a:spcAft>
            </a:pPr>
            <a:r>
              <a:rPr lang="zh-CN" altLang="en-US" sz="1200" dirty="0">
                <a:solidFill>
                  <a:schemeClr val="tx1">
                    <a:lumMod val="50000"/>
                    <a:lumOff val="50000"/>
                  </a:schemeClr>
                </a:solidFill>
                <a:latin typeface="微软雅黑" pitchFamily="34" charset="-122"/>
                <a:ea typeface="微软雅黑" pitchFamily="34" charset="-122"/>
                <a:sym typeface="Gill Sans" charset="0"/>
              </a:rPr>
              <a:t>此处添加详细文本描述，建议与标题相关并符合整体语言风格，语言描述尽量简洁生动。尽量将每页幻灯片的字数控制在  </a:t>
            </a:r>
            <a:r>
              <a:rPr lang="en-US" altLang="zh-CN" sz="1200" dirty="0">
                <a:solidFill>
                  <a:schemeClr val="tx1">
                    <a:lumMod val="50000"/>
                    <a:lumOff val="50000"/>
                  </a:schemeClr>
                </a:solidFill>
                <a:latin typeface="微软雅黑" pitchFamily="34" charset="-122"/>
                <a:ea typeface="微软雅黑" pitchFamily="34" charset="-122"/>
                <a:sym typeface="Gill Sans" charset="0"/>
              </a:rPr>
              <a:t>200</a:t>
            </a:r>
            <a:r>
              <a:rPr lang="zh-CN" altLang="en-US" sz="1200" dirty="0">
                <a:solidFill>
                  <a:schemeClr val="tx1">
                    <a:lumMod val="50000"/>
                    <a:lumOff val="50000"/>
                  </a:schemeClr>
                </a:solidFill>
                <a:latin typeface="微软雅黑" pitchFamily="34" charset="-122"/>
                <a:ea typeface="微软雅黑" pitchFamily="34" charset="-122"/>
                <a:sym typeface="Gill Sans" charset="0"/>
              </a:rPr>
              <a:t>字以内，据统计每页幻灯片的最好控制在</a:t>
            </a:r>
            <a:r>
              <a:rPr lang="en-US" altLang="zh-CN" sz="1200" dirty="0">
                <a:solidFill>
                  <a:schemeClr val="tx1">
                    <a:lumMod val="50000"/>
                    <a:lumOff val="50000"/>
                  </a:schemeClr>
                </a:solidFill>
                <a:latin typeface="微软雅黑" pitchFamily="34" charset="-122"/>
                <a:ea typeface="微软雅黑" pitchFamily="34" charset="-122"/>
                <a:sym typeface="Gill Sans" charset="0"/>
              </a:rPr>
              <a:t>5</a:t>
            </a:r>
            <a:r>
              <a:rPr lang="zh-CN" altLang="en-US" sz="1200" dirty="0">
                <a:solidFill>
                  <a:schemeClr val="tx1">
                    <a:lumMod val="50000"/>
                    <a:lumOff val="50000"/>
                  </a:schemeClr>
                </a:solidFill>
                <a:latin typeface="微软雅黑" pitchFamily="34" charset="-122"/>
                <a:ea typeface="微软雅黑" pitchFamily="34" charset="-122"/>
                <a:sym typeface="Gill Sans" charset="0"/>
              </a:rPr>
              <a:t>分钟之内。此处添加详细文本描述</a:t>
            </a:r>
            <a:r>
              <a:rPr lang="en-US" altLang="zh-CN" sz="1200" dirty="0">
                <a:solidFill>
                  <a:schemeClr val="tx1">
                    <a:lumMod val="50000"/>
                    <a:lumOff val="50000"/>
                  </a:schemeClr>
                </a:solidFill>
                <a:latin typeface="微软雅黑" pitchFamily="34" charset="-122"/>
                <a:ea typeface="微软雅黑" pitchFamily="34" charset="-122"/>
                <a:sym typeface="Gill Sans" charset="0"/>
              </a:rPr>
              <a:t> </a:t>
            </a:r>
            <a:r>
              <a:rPr lang="zh-CN" altLang="en-US" sz="1200" dirty="0">
                <a:solidFill>
                  <a:schemeClr val="tx1">
                    <a:lumMod val="50000"/>
                    <a:lumOff val="50000"/>
                  </a:schemeClr>
                </a:solidFill>
                <a:latin typeface="微软雅黑" pitchFamily="34" charset="-122"/>
                <a:ea typeface="微软雅黑" pitchFamily="34" charset="-122"/>
                <a:sym typeface="Gill Sans" charset="0"/>
              </a:rPr>
              <a:t>。</a:t>
            </a:r>
            <a:endParaRPr lang="en-US" altLang="zh-CN" sz="1200" dirty="0" smtClean="0">
              <a:solidFill>
                <a:schemeClr val="tx1">
                  <a:lumMod val="50000"/>
                  <a:lumOff val="50000"/>
                </a:schemeClr>
              </a:solidFill>
              <a:latin typeface="微软雅黑" pitchFamily="34" charset="-122"/>
              <a:ea typeface="微软雅黑" pitchFamily="34" charset="-122"/>
              <a:sym typeface="Gill Sans" charset="0"/>
            </a:endParaRPr>
          </a:p>
          <a:p>
            <a:pPr algn="just" fontAlgn="base">
              <a:lnSpc>
                <a:spcPct val="150000"/>
              </a:lnSpc>
              <a:spcBef>
                <a:spcPct val="0"/>
              </a:spcBef>
              <a:spcAft>
                <a:spcPct val="0"/>
              </a:spcAft>
            </a:pPr>
            <a:r>
              <a:rPr lang="zh-CN" altLang="en-US" sz="1200" dirty="0" smtClean="0">
                <a:solidFill>
                  <a:schemeClr val="tx1">
                    <a:lumMod val="50000"/>
                    <a:lumOff val="50000"/>
                  </a:schemeClr>
                </a:solidFill>
                <a:latin typeface="微软雅黑" pitchFamily="34" charset="-122"/>
                <a:ea typeface="微软雅黑" pitchFamily="34" charset="-122"/>
                <a:sym typeface="Gill Sans" charset="0"/>
              </a:rPr>
              <a:t>建议</a:t>
            </a:r>
            <a:r>
              <a:rPr lang="zh-CN" altLang="en-US" sz="1200" dirty="0">
                <a:solidFill>
                  <a:schemeClr val="tx1">
                    <a:lumMod val="50000"/>
                    <a:lumOff val="50000"/>
                  </a:schemeClr>
                </a:solidFill>
                <a:latin typeface="微软雅黑" pitchFamily="34" charset="-122"/>
                <a:ea typeface="微软雅黑" pitchFamily="34" charset="-122"/>
                <a:sym typeface="Gill Sans" charset="0"/>
              </a:rPr>
              <a:t>与标题相关并符合整体语言风格，语言描述尽量简洁生动</a:t>
            </a:r>
            <a:r>
              <a:rPr lang="zh-CN" altLang="en-US" sz="1200" dirty="0" smtClean="0">
                <a:solidFill>
                  <a:schemeClr val="tx1">
                    <a:lumMod val="50000"/>
                    <a:lumOff val="50000"/>
                  </a:schemeClr>
                </a:solidFill>
                <a:latin typeface="微软雅黑" pitchFamily="34" charset="-122"/>
                <a:ea typeface="微软雅黑" pitchFamily="34" charset="-122"/>
                <a:sym typeface="Gill Sans" charset="0"/>
              </a:rPr>
              <a:t>。尽量</a:t>
            </a:r>
            <a:r>
              <a:rPr lang="zh-CN" altLang="en-US" sz="1200" dirty="0">
                <a:solidFill>
                  <a:schemeClr val="tx1">
                    <a:lumMod val="50000"/>
                    <a:lumOff val="50000"/>
                  </a:schemeClr>
                </a:solidFill>
                <a:latin typeface="微软雅黑" pitchFamily="34" charset="-122"/>
                <a:ea typeface="微软雅黑" pitchFamily="34" charset="-122"/>
                <a:sym typeface="Gill Sans" charset="0"/>
              </a:rPr>
              <a:t>将每页幻灯片的字数控制在  </a:t>
            </a:r>
            <a:r>
              <a:rPr lang="en-US" altLang="zh-CN" sz="1200" dirty="0">
                <a:solidFill>
                  <a:schemeClr val="tx1">
                    <a:lumMod val="50000"/>
                    <a:lumOff val="50000"/>
                  </a:schemeClr>
                </a:solidFill>
                <a:latin typeface="微软雅黑" pitchFamily="34" charset="-122"/>
                <a:ea typeface="微软雅黑" pitchFamily="34" charset="-122"/>
                <a:sym typeface="Gill Sans" charset="0"/>
              </a:rPr>
              <a:t>200</a:t>
            </a:r>
            <a:r>
              <a:rPr lang="zh-CN" altLang="en-US" sz="1200" dirty="0">
                <a:solidFill>
                  <a:schemeClr val="tx1">
                    <a:lumMod val="50000"/>
                    <a:lumOff val="50000"/>
                  </a:schemeClr>
                </a:solidFill>
                <a:latin typeface="微软雅黑" pitchFamily="34" charset="-122"/>
                <a:ea typeface="微软雅黑" pitchFamily="34" charset="-122"/>
                <a:sym typeface="Gill Sans" charset="0"/>
              </a:rPr>
              <a:t>字以内，据统计每页幻灯片的最好控制在</a:t>
            </a:r>
            <a:r>
              <a:rPr lang="en-US" altLang="zh-CN" sz="1200" dirty="0">
                <a:solidFill>
                  <a:schemeClr val="tx1">
                    <a:lumMod val="50000"/>
                    <a:lumOff val="50000"/>
                  </a:schemeClr>
                </a:solidFill>
                <a:latin typeface="微软雅黑" pitchFamily="34" charset="-122"/>
                <a:ea typeface="微软雅黑" pitchFamily="34" charset="-122"/>
                <a:sym typeface="Gill Sans" charset="0"/>
              </a:rPr>
              <a:t>5</a:t>
            </a:r>
            <a:r>
              <a:rPr lang="zh-CN" altLang="en-US" sz="1200" dirty="0">
                <a:solidFill>
                  <a:schemeClr val="tx1">
                    <a:lumMod val="50000"/>
                    <a:lumOff val="50000"/>
                  </a:schemeClr>
                </a:solidFill>
                <a:latin typeface="微软雅黑" pitchFamily="34" charset="-122"/>
                <a:ea typeface="微软雅黑" pitchFamily="34" charset="-122"/>
                <a:sym typeface="Gill Sans" charset="0"/>
              </a:rPr>
              <a:t>分钟之内。</a:t>
            </a:r>
            <a:endParaRPr lang="en-US" altLang="zh-CN" sz="1200" dirty="0">
              <a:solidFill>
                <a:schemeClr val="tx1">
                  <a:lumMod val="50000"/>
                  <a:lumOff val="50000"/>
                </a:schemeClr>
              </a:solidFill>
              <a:latin typeface="微软雅黑" pitchFamily="34" charset="-122"/>
              <a:ea typeface="微软雅黑" pitchFamily="34" charset="-122"/>
              <a:cs typeface="Lato Light" charset="0"/>
              <a:sym typeface="Lato Light" charset="0"/>
            </a:endParaRPr>
          </a:p>
        </p:txBody>
      </p:sp>
      <p:sp>
        <p:nvSpPr>
          <p:cNvPr id="17" name="Arc 16"/>
          <p:cNvSpPr/>
          <p:nvPr/>
        </p:nvSpPr>
        <p:spPr>
          <a:xfrm>
            <a:off x="5498893" y="3846964"/>
            <a:ext cx="1084521" cy="1084521"/>
          </a:xfrm>
          <a:prstGeom prst="arc">
            <a:avLst>
              <a:gd name="adj1" fmla="val 16200000"/>
              <a:gd name="adj2" fmla="val 11870190"/>
            </a:avLst>
          </a:prstGeom>
          <a:solidFill>
            <a:schemeClr val="bg2"/>
          </a:solidFill>
          <a:ln w="63500"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endParaRPr>
          </a:p>
        </p:txBody>
      </p:sp>
      <p:sp>
        <p:nvSpPr>
          <p:cNvPr id="18" name="Arc 17"/>
          <p:cNvSpPr/>
          <p:nvPr/>
        </p:nvSpPr>
        <p:spPr>
          <a:xfrm>
            <a:off x="6944459" y="3846964"/>
            <a:ext cx="1084521" cy="1084521"/>
          </a:xfrm>
          <a:prstGeom prst="arc">
            <a:avLst>
              <a:gd name="adj1" fmla="val 16200000"/>
              <a:gd name="adj2" fmla="val 6515323"/>
            </a:avLst>
          </a:prstGeom>
          <a:solidFill>
            <a:schemeClr val="bg2"/>
          </a:solidFill>
          <a:ln w="63500"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endParaRPr>
          </a:p>
        </p:txBody>
      </p:sp>
      <p:sp>
        <p:nvSpPr>
          <p:cNvPr id="19" name="Arc 18"/>
          <p:cNvSpPr/>
          <p:nvPr/>
        </p:nvSpPr>
        <p:spPr>
          <a:xfrm>
            <a:off x="9855545" y="3846964"/>
            <a:ext cx="1084521" cy="1084521"/>
          </a:xfrm>
          <a:prstGeom prst="arc">
            <a:avLst>
              <a:gd name="adj1" fmla="val 16200000"/>
              <a:gd name="adj2" fmla="val 9420199"/>
            </a:avLst>
          </a:prstGeom>
          <a:solidFill>
            <a:schemeClr val="bg2"/>
          </a:solidFill>
          <a:ln w="63500"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endParaRPr>
          </a:p>
        </p:txBody>
      </p:sp>
      <p:sp>
        <p:nvSpPr>
          <p:cNvPr id="20" name="TextBox 19"/>
          <p:cNvSpPr txBox="1"/>
          <p:nvPr/>
        </p:nvSpPr>
        <p:spPr>
          <a:xfrm>
            <a:off x="5717987" y="4204558"/>
            <a:ext cx="646331" cy="369332"/>
          </a:xfrm>
          <a:prstGeom prst="rect">
            <a:avLst/>
          </a:prstGeom>
          <a:noFill/>
        </p:spPr>
        <p:txBody>
          <a:bodyPr wrap="none" rtlCol="0">
            <a:spAutoFit/>
          </a:bodyPr>
          <a:lstStyle/>
          <a:p>
            <a:pPr algn="ctr"/>
            <a:r>
              <a:rPr lang="en-US" b="1" smtClean="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85%</a:t>
            </a:r>
            <a:endParaRPr lang="en-US" b="1">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endParaRPr>
          </a:p>
        </p:txBody>
      </p:sp>
      <p:sp>
        <p:nvSpPr>
          <p:cNvPr id="21" name="TextBox 20"/>
          <p:cNvSpPr txBox="1"/>
          <p:nvPr/>
        </p:nvSpPr>
        <p:spPr>
          <a:xfrm>
            <a:off x="7163553" y="4204558"/>
            <a:ext cx="646331" cy="369332"/>
          </a:xfrm>
          <a:prstGeom prst="rect">
            <a:avLst/>
          </a:prstGeom>
          <a:noFill/>
        </p:spPr>
        <p:txBody>
          <a:bodyPr wrap="none" rtlCol="0">
            <a:spAutoFit/>
          </a:bodyPr>
          <a:lstStyle/>
          <a:p>
            <a:pPr algn="ctr"/>
            <a:r>
              <a:rPr lang="en-US" b="1" smtClean="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60%</a:t>
            </a:r>
            <a:endParaRPr lang="en-US" b="1">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endParaRPr>
          </a:p>
        </p:txBody>
      </p:sp>
      <p:sp>
        <p:nvSpPr>
          <p:cNvPr id="22" name="TextBox 21"/>
          <p:cNvSpPr txBox="1"/>
          <p:nvPr/>
        </p:nvSpPr>
        <p:spPr>
          <a:xfrm>
            <a:off x="10074639" y="4204558"/>
            <a:ext cx="646331" cy="369332"/>
          </a:xfrm>
          <a:prstGeom prst="rect">
            <a:avLst/>
          </a:prstGeom>
          <a:noFill/>
        </p:spPr>
        <p:txBody>
          <a:bodyPr wrap="none" rtlCol="0">
            <a:spAutoFit/>
          </a:bodyPr>
          <a:lstStyle/>
          <a:p>
            <a:pPr algn="ctr"/>
            <a:r>
              <a:rPr lang="en-US" b="1" smtClean="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75%</a:t>
            </a:r>
            <a:endParaRPr lang="en-US" b="1">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endParaRPr>
          </a:p>
        </p:txBody>
      </p:sp>
      <p:sp>
        <p:nvSpPr>
          <p:cNvPr id="23" name="TextBox 22"/>
          <p:cNvSpPr txBox="1"/>
          <p:nvPr/>
        </p:nvSpPr>
        <p:spPr>
          <a:xfrm>
            <a:off x="5641043" y="5157936"/>
            <a:ext cx="800219" cy="276999"/>
          </a:xfrm>
          <a:prstGeom prst="rect">
            <a:avLst/>
          </a:prstGeom>
          <a:noFill/>
        </p:spPr>
        <p:txBody>
          <a:bodyPr wrap="none" rtlCol="0">
            <a:spAutoFit/>
          </a:bodyPr>
          <a:lstStyle/>
          <a:p>
            <a:pPr algn="ctr"/>
            <a:r>
              <a:rPr lang="zh-CN" altLang="en-US" sz="1200" b="1">
                <a:solidFill>
                  <a:schemeClr val="tx1">
                    <a:lumMod val="65000"/>
                    <a:lumOff val="35000"/>
                  </a:schemeClr>
                </a:solidFill>
                <a:latin typeface="Arial" pitchFamily="34" charset="0"/>
                <a:ea typeface="微软雅黑" pitchFamily="34" charset="-122"/>
                <a:sym typeface="Arial" pitchFamily="34" charset="0"/>
              </a:rPr>
              <a:t>添加</a:t>
            </a:r>
            <a:r>
              <a:rPr lang="zh-CN" altLang="en-US" sz="1200" b="1" smtClean="0">
                <a:solidFill>
                  <a:schemeClr val="tx1">
                    <a:lumMod val="65000"/>
                    <a:lumOff val="35000"/>
                  </a:schemeClr>
                </a:solidFill>
                <a:latin typeface="Arial" pitchFamily="34" charset="0"/>
                <a:ea typeface="微软雅黑" pitchFamily="34" charset="-122"/>
                <a:sym typeface="Arial" pitchFamily="34" charset="0"/>
              </a:rPr>
              <a:t>标题</a:t>
            </a:r>
            <a:endParaRPr lang="en-US" altLang="zh-CN" sz="1200" b="1">
              <a:solidFill>
                <a:schemeClr val="tx1">
                  <a:lumMod val="65000"/>
                  <a:lumOff val="35000"/>
                </a:schemeClr>
              </a:solidFill>
              <a:latin typeface="Arial" pitchFamily="34" charset="0"/>
              <a:ea typeface="微软雅黑" pitchFamily="34" charset="-122"/>
              <a:sym typeface="Arial" pitchFamily="34" charset="0"/>
            </a:endParaRPr>
          </a:p>
        </p:txBody>
      </p:sp>
      <p:sp>
        <p:nvSpPr>
          <p:cNvPr id="24" name="TextBox 23"/>
          <p:cNvSpPr txBox="1"/>
          <p:nvPr/>
        </p:nvSpPr>
        <p:spPr>
          <a:xfrm>
            <a:off x="7086608" y="5157936"/>
            <a:ext cx="800219" cy="276999"/>
          </a:xfrm>
          <a:prstGeom prst="rect">
            <a:avLst/>
          </a:prstGeom>
          <a:noFill/>
        </p:spPr>
        <p:txBody>
          <a:bodyPr wrap="none" rtlCol="0">
            <a:spAutoFit/>
          </a:bodyPr>
          <a:lstStyle/>
          <a:p>
            <a:pPr algn="ctr"/>
            <a:r>
              <a:rPr lang="zh-CN" altLang="en-US" sz="1200" b="1">
                <a:solidFill>
                  <a:schemeClr val="tx1">
                    <a:lumMod val="65000"/>
                    <a:lumOff val="35000"/>
                  </a:schemeClr>
                </a:solidFill>
                <a:latin typeface="Arial" pitchFamily="34" charset="0"/>
                <a:ea typeface="微软雅黑" pitchFamily="34" charset="-122"/>
                <a:sym typeface="Arial" pitchFamily="34" charset="0"/>
              </a:rPr>
              <a:t>添加标题</a:t>
            </a:r>
            <a:endParaRPr lang="en-US" altLang="zh-CN" sz="1200" b="1">
              <a:solidFill>
                <a:schemeClr val="tx1">
                  <a:lumMod val="65000"/>
                  <a:lumOff val="35000"/>
                </a:schemeClr>
              </a:solidFill>
              <a:latin typeface="Arial" pitchFamily="34" charset="0"/>
              <a:ea typeface="微软雅黑" pitchFamily="34" charset="-122"/>
              <a:sym typeface="Arial" pitchFamily="34" charset="0"/>
            </a:endParaRPr>
          </a:p>
        </p:txBody>
      </p:sp>
      <p:sp>
        <p:nvSpPr>
          <p:cNvPr id="25" name="TextBox 24"/>
          <p:cNvSpPr txBox="1"/>
          <p:nvPr/>
        </p:nvSpPr>
        <p:spPr>
          <a:xfrm>
            <a:off x="9981386" y="5157936"/>
            <a:ext cx="800219" cy="276999"/>
          </a:xfrm>
          <a:prstGeom prst="rect">
            <a:avLst/>
          </a:prstGeom>
          <a:noFill/>
        </p:spPr>
        <p:txBody>
          <a:bodyPr wrap="none" rtlCol="0">
            <a:spAutoFit/>
          </a:bodyPr>
          <a:lstStyle/>
          <a:p>
            <a:pPr algn="ctr"/>
            <a:r>
              <a:rPr lang="zh-CN" altLang="en-US" sz="1200" b="1">
                <a:solidFill>
                  <a:schemeClr val="tx1">
                    <a:lumMod val="65000"/>
                    <a:lumOff val="35000"/>
                  </a:schemeClr>
                </a:solidFill>
                <a:latin typeface="Arial" pitchFamily="34" charset="0"/>
                <a:ea typeface="微软雅黑" pitchFamily="34" charset="-122"/>
                <a:sym typeface="Arial" pitchFamily="34" charset="0"/>
              </a:rPr>
              <a:t>添加标题</a:t>
            </a:r>
            <a:endParaRPr lang="en-US" altLang="zh-CN" sz="1200" b="1">
              <a:solidFill>
                <a:schemeClr val="tx1">
                  <a:lumMod val="65000"/>
                  <a:lumOff val="35000"/>
                </a:schemeClr>
              </a:solidFill>
              <a:latin typeface="Arial" pitchFamily="34" charset="0"/>
              <a:ea typeface="微软雅黑" pitchFamily="34" charset="-122"/>
              <a:sym typeface="Arial" pitchFamily="34" charset="0"/>
            </a:endParaRPr>
          </a:p>
        </p:txBody>
      </p:sp>
      <p:sp>
        <p:nvSpPr>
          <p:cNvPr id="26" name="Arc 25"/>
          <p:cNvSpPr/>
          <p:nvPr/>
        </p:nvSpPr>
        <p:spPr>
          <a:xfrm>
            <a:off x="8384306" y="3846964"/>
            <a:ext cx="1084521" cy="1084521"/>
          </a:xfrm>
          <a:prstGeom prst="arc">
            <a:avLst>
              <a:gd name="adj1" fmla="val 16200000"/>
              <a:gd name="adj2" fmla="val 13410861"/>
            </a:avLst>
          </a:prstGeom>
          <a:solidFill>
            <a:schemeClr val="bg2"/>
          </a:solidFill>
          <a:ln w="63500"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endParaRPr>
          </a:p>
        </p:txBody>
      </p:sp>
      <p:sp>
        <p:nvSpPr>
          <p:cNvPr id="27" name="TextBox 26"/>
          <p:cNvSpPr txBox="1"/>
          <p:nvPr/>
        </p:nvSpPr>
        <p:spPr>
          <a:xfrm>
            <a:off x="8603400" y="4204558"/>
            <a:ext cx="646331" cy="369332"/>
          </a:xfrm>
          <a:prstGeom prst="rect">
            <a:avLst/>
          </a:prstGeom>
          <a:noFill/>
        </p:spPr>
        <p:txBody>
          <a:bodyPr wrap="none" rtlCol="0">
            <a:spAutoFit/>
          </a:bodyPr>
          <a:lstStyle/>
          <a:p>
            <a:pPr algn="ctr"/>
            <a:r>
              <a:rPr lang="en-US" b="1" smtClean="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90%</a:t>
            </a:r>
            <a:endParaRPr lang="en-US" b="1">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endParaRPr>
          </a:p>
        </p:txBody>
      </p:sp>
      <p:sp>
        <p:nvSpPr>
          <p:cNvPr id="28" name="TextBox 27"/>
          <p:cNvSpPr txBox="1"/>
          <p:nvPr/>
        </p:nvSpPr>
        <p:spPr>
          <a:xfrm>
            <a:off x="8526457" y="5157936"/>
            <a:ext cx="800219" cy="276999"/>
          </a:xfrm>
          <a:prstGeom prst="rect">
            <a:avLst/>
          </a:prstGeom>
          <a:noFill/>
        </p:spPr>
        <p:txBody>
          <a:bodyPr wrap="none" rtlCol="0">
            <a:spAutoFit/>
          </a:bodyPr>
          <a:lstStyle/>
          <a:p>
            <a:pPr algn="ctr"/>
            <a:r>
              <a:rPr lang="zh-CN" altLang="en-US" sz="1200" b="1">
                <a:solidFill>
                  <a:schemeClr val="tx1">
                    <a:lumMod val="65000"/>
                    <a:lumOff val="35000"/>
                  </a:schemeClr>
                </a:solidFill>
                <a:latin typeface="Arial" pitchFamily="34" charset="0"/>
                <a:ea typeface="微软雅黑" pitchFamily="34" charset="-122"/>
                <a:sym typeface="Arial" pitchFamily="34" charset="0"/>
              </a:rPr>
              <a:t>添加标题</a:t>
            </a:r>
            <a:endParaRPr lang="en-US" altLang="zh-CN" sz="1200" b="1">
              <a:solidFill>
                <a:schemeClr val="tx1">
                  <a:lumMod val="65000"/>
                  <a:lumOff val="35000"/>
                </a:schemeClr>
              </a:solidFill>
              <a:latin typeface="Arial" pitchFamily="34" charset="0"/>
              <a:ea typeface="微软雅黑" pitchFamily="34" charset="-122"/>
              <a:sym typeface="Arial" pitchFamily="34" charset="0"/>
            </a:endParaRPr>
          </a:p>
        </p:txBody>
      </p:sp>
      <p:pic>
        <p:nvPicPr>
          <p:cNvPr id="2050" name="Picture 2" descr="H:\恢复\00上传的素材\画册\画册素材\企业楼房\Nipic_17961491_20150925133704808000.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6594" b="7428"/>
          <a:stretch>
            <a:fillRect/>
          </a:stretch>
        </p:blipFill>
        <p:spPr bwMode="auto">
          <a:xfrm>
            <a:off x="1144905" y="1907656"/>
            <a:ext cx="4051340" cy="345227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34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randombar(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heel(1)">
                                      <p:cBhvr>
                                        <p:cTn id="17" dur="1250"/>
                                        <p:tgtEl>
                                          <p:spTgt spid="17"/>
                                        </p:tgtEl>
                                      </p:cBhvr>
                                    </p:animEffect>
                                  </p:childTnLst>
                                </p:cTn>
                              </p:par>
                              <p:par>
                                <p:cTn id="18" presetID="21" presetClass="entr" presetSubtype="1"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heel(1)">
                                      <p:cBhvr>
                                        <p:cTn id="20" dur="1250"/>
                                        <p:tgtEl>
                                          <p:spTgt spid="18"/>
                                        </p:tgtEl>
                                      </p:cBhvr>
                                    </p:animEffect>
                                  </p:childTnLst>
                                </p:cTn>
                              </p:par>
                              <p:par>
                                <p:cTn id="21" presetID="21" presetClass="entr" presetSubtype="1"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heel(1)">
                                      <p:cBhvr>
                                        <p:cTn id="23" dur="1250"/>
                                        <p:tgtEl>
                                          <p:spTgt spid="26"/>
                                        </p:tgtEl>
                                      </p:cBhvr>
                                    </p:animEffect>
                                  </p:childTnLst>
                                </p:cTn>
                              </p:par>
                              <p:par>
                                <p:cTn id="24" presetID="21" presetClass="entr" presetSubtype="1" fill="hold" grpId="0"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heel(1)">
                                      <p:cBhvr>
                                        <p:cTn id="26" dur="1250"/>
                                        <p:tgtEl>
                                          <p:spTgt spid="19"/>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250" fill="hold"/>
                                        <p:tgtEl>
                                          <p:spTgt spid="20"/>
                                        </p:tgtEl>
                                        <p:attrNameLst>
                                          <p:attrName>ppt_w</p:attrName>
                                        </p:attrNameLst>
                                      </p:cBhvr>
                                      <p:tavLst>
                                        <p:tav tm="0">
                                          <p:val>
                                            <p:fltVal val="0"/>
                                          </p:val>
                                        </p:tav>
                                        <p:tav tm="100000">
                                          <p:val>
                                            <p:strVal val="#ppt_w"/>
                                          </p:val>
                                        </p:tav>
                                      </p:tavLst>
                                    </p:anim>
                                    <p:anim calcmode="lin" valueType="num">
                                      <p:cBhvr>
                                        <p:cTn id="32" dur="250" fill="hold"/>
                                        <p:tgtEl>
                                          <p:spTgt spid="20"/>
                                        </p:tgtEl>
                                        <p:attrNameLst>
                                          <p:attrName>ppt_h</p:attrName>
                                        </p:attrNameLst>
                                      </p:cBhvr>
                                      <p:tavLst>
                                        <p:tav tm="0">
                                          <p:val>
                                            <p:fltVal val="0"/>
                                          </p:val>
                                        </p:tav>
                                        <p:tav tm="100000">
                                          <p:val>
                                            <p:strVal val="#ppt_h"/>
                                          </p:val>
                                        </p:tav>
                                      </p:tavLst>
                                    </p:anim>
                                    <p:anim calcmode="lin" valueType="num">
                                      <p:cBhvr>
                                        <p:cTn id="33" dur="250" fill="hold"/>
                                        <p:tgtEl>
                                          <p:spTgt spid="20"/>
                                        </p:tgtEl>
                                        <p:attrNameLst>
                                          <p:attrName>style.rotation</p:attrName>
                                        </p:attrNameLst>
                                      </p:cBhvr>
                                      <p:tavLst>
                                        <p:tav tm="0">
                                          <p:val>
                                            <p:fltVal val="90"/>
                                          </p:val>
                                        </p:tav>
                                        <p:tav tm="100000">
                                          <p:val>
                                            <p:fltVal val="0"/>
                                          </p:val>
                                        </p:tav>
                                      </p:tavLst>
                                    </p:anim>
                                    <p:animEffect transition="in" filter="fade">
                                      <p:cBhvr>
                                        <p:cTn id="34" dur="250"/>
                                        <p:tgtEl>
                                          <p:spTgt spid="20"/>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250" fill="hold"/>
                                        <p:tgtEl>
                                          <p:spTgt spid="21"/>
                                        </p:tgtEl>
                                        <p:attrNameLst>
                                          <p:attrName>ppt_w</p:attrName>
                                        </p:attrNameLst>
                                      </p:cBhvr>
                                      <p:tavLst>
                                        <p:tav tm="0">
                                          <p:val>
                                            <p:fltVal val="0"/>
                                          </p:val>
                                        </p:tav>
                                        <p:tav tm="100000">
                                          <p:val>
                                            <p:strVal val="#ppt_w"/>
                                          </p:val>
                                        </p:tav>
                                      </p:tavLst>
                                    </p:anim>
                                    <p:anim calcmode="lin" valueType="num">
                                      <p:cBhvr>
                                        <p:cTn id="38" dur="250" fill="hold"/>
                                        <p:tgtEl>
                                          <p:spTgt spid="21"/>
                                        </p:tgtEl>
                                        <p:attrNameLst>
                                          <p:attrName>ppt_h</p:attrName>
                                        </p:attrNameLst>
                                      </p:cBhvr>
                                      <p:tavLst>
                                        <p:tav tm="0">
                                          <p:val>
                                            <p:fltVal val="0"/>
                                          </p:val>
                                        </p:tav>
                                        <p:tav tm="100000">
                                          <p:val>
                                            <p:strVal val="#ppt_h"/>
                                          </p:val>
                                        </p:tav>
                                      </p:tavLst>
                                    </p:anim>
                                    <p:anim calcmode="lin" valueType="num">
                                      <p:cBhvr>
                                        <p:cTn id="39" dur="250" fill="hold"/>
                                        <p:tgtEl>
                                          <p:spTgt spid="21"/>
                                        </p:tgtEl>
                                        <p:attrNameLst>
                                          <p:attrName>style.rotation</p:attrName>
                                        </p:attrNameLst>
                                      </p:cBhvr>
                                      <p:tavLst>
                                        <p:tav tm="0">
                                          <p:val>
                                            <p:fltVal val="90"/>
                                          </p:val>
                                        </p:tav>
                                        <p:tav tm="100000">
                                          <p:val>
                                            <p:fltVal val="0"/>
                                          </p:val>
                                        </p:tav>
                                      </p:tavLst>
                                    </p:anim>
                                    <p:animEffect transition="in" filter="fade">
                                      <p:cBhvr>
                                        <p:cTn id="40" dur="250"/>
                                        <p:tgtEl>
                                          <p:spTgt spid="21"/>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p:cTn id="43" dur="250" fill="hold"/>
                                        <p:tgtEl>
                                          <p:spTgt spid="27"/>
                                        </p:tgtEl>
                                        <p:attrNameLst>
                                          <p:attrName>ppt_w</p:attrName>
                                        </p:attrNameLst>
                                      </p:cBhvr>
                                      <p:tavLst>
                                        <p:tav tm="0">
                                          <p:val>
                                            <p:fltVal val="0"/>
                                          </p:val>
                                        </p:tav>
                                        <p:tav tm="100000">
                                          <p:val>
                                            <p:strVal val="#ppt_w"/>
                                          </p:val>
                                        </p:tav>
                                      </p:tavLst>
                                    </p:anim>
                                    <p:anim calcmode="lin" valueType="num">
                                      <p:cBhvr>
                                        <p:cTn id="44" dur="250" fill="hold"/>
                                        <p:tgtEl>
                                          <p:spTgt spid="27"/>
                                        </p:tgtEl>
                                        <p:attrNameLst>
                                          <p:attrName>ppt_h</p:attrName>
                                        </p:attrNameLst>
                                      </p:cBhvr>
                                      <p:tavLst>
                                        <p:tav tm="0">
                                          <p:val>
                                            <p:fltVal val="0"/>
                                          </p:val>
                                        </p:tav>
                                        <p:tav tm="100000">
                                          <p:val>
                                            <p:strVal val="#ppt_h"/>
                                          </p:val>
                                        </p:tav>
                                      </p:tavLst>
                                    </p:anim>
                                    <p:anim calcmode="lin" valueType="num">
                                      <p:cBhvr>
                                        <p:cTn id="45" dur="250" fill="hold"/>
                                        <p:tgtEl>
                                          <p:spTgt spid="27"/>
                                        </p:tgtEl>
                                        <p:attrNameLst>
                                          <p:attrName>style.rotation</p:attrName>
                                        </p:attrNameLst>
                                      </p:cBhvr>
                                      <p:tavLst>
                                        <p:tav tm="0">
                                          <p:val>
                                            <p:fltVal val="90"/>
                                          </p:val>
                                        </p:tav>
                                        <p:tav tm="100000">
                                          <p:val>
                                            <p:fltVal val="0"/>
                                          </p:val>
                                        </p:tav>
                                      </p:tavLst>
                                    </p:anim>
                                    <p:animEffect transition="in" filter="fade">
                                      <p:cBhvr>
                                        <p:cTn id="46" dur="250"/>
                                        <p:tgtEl>
                                          <p:spTgt spid="27"/>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p:cTn id="49" dur="250" fill="hold"/>
                                        <p:tgtEl>
                                          <p:spTgt spid="22"/>
                                        </p:tgtEl>
                                        <p:attrNameLst>
                                          <p:attrName>ppt_w</p:attrName>
                                        </p:attrNameLst>
                                      </p:cBhvr>
                                      <p:tavLst>
                                        <p:tav tm="0">
                                          <p:val>
                                            <p:fltVal val="0"/>
                                          </p:val>
                                        </p:tav>
                                        <p:tav tm="100000">
                                          <p:val>
                                            <p:strVal val="#ppt_w"/>
                                          </p:val>
                                        </p:tav>
                                      </p:tavLst>
                                    </p:anim>
                                    <p:anim calcmode="lin" valueType="num">
                                      <p:cBhvr>
                                        <p:cTn id="50" dur="250" fill="hold"/>
                                        <p:tgtEl>
                                          <p:spTgt spid="22"/>
                                        </p:tgtEl>
                                        <p:attrNameLst>
                                          <p:attrName>ppt_h</p:attrName>
                                        </p:attrNameLst>
                                      </p:cBhvr>
                                      <p:tavLst>
                                        <p:tav tm="0">
                                          <p:val>
                                            <p:fltVal val="0"/>
                                          </p:val>
                                        </p:tav>
                                        <p:tav tm="100000">
                                          <p:val>
                                            <p:strVal val="#ppt_h"/>
                                          </p:val>
                                        </p:tav>
                                      </p:tavLst>
                                    </p:anim>
                                    <p:anim calcmode="lin" valueType="num">
                                      <p:cBhvr>
                                        <p:cTn id="51" dur="250" fill="hold"/>
                                        <p:tgtEl>
                                          <p:spTgt spid="22"/>
                                        </p:tgtEl>
                                        <p:attrNameLst>
                                          <p:attrName>style.rotation</p:attrName>
                                        </p:attrNameLst>
                                      </p:cBhvr>
                                      <p:tavLst>
                                        <p:tav tm="0">
                                          <p:val>
                                            <p:fltVal val="90"/>
                                          </p:val>
                                        </p:tav>
                                        <p:tav tm="100000">
                                          <p:val>
                                            <p:fltVal val="0"/>
                                          </p:val>
                                        </p:tav>
                                      </p:tavLst>
                                    </p:anim>
                                    <p:animEffect transition="in" filter="fade">
                                      <p:cBhvr>
                                        <p:cTn id="52" dur="250"/>
                                        <p:tgtEl>
                                          <p:spTgt spid="22"/>
                                        </p:tgtEl>
                                      </p:cBhvr>
                                    </p:animEffect>
                                  </p:childTnLst>
                                </p:cTn>
                              </p:par>
                            </p:childTnLst>
                          </p:cTn>
                        </p:par>
                      </p:childTnLst>
                    </p:cTn>
                  </p:par>
                  <p:par>
                    <p:cTn id="53" fill="hold">
                      <p:stCondLst>
                        <p:cond delay="indefinite"/>
                      </p:stCondLst>
                      <p:childTnLst>
                        <p:par>
                          <p:cTn id="54" fill="hold">
                            <p:stCondLst>
                              <p:cond delay="0"/>
                            </p:stCondLst>
                            <p:childTnLst>
                              <p:par>
                                <p:cTn id="55" presetID="53" presetClass="entr" presetSubtype="16" fill="hold" grpId="0" nodeType="click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p:cTn id="57" dur="500" fill="hold"/>
                                        <p:tgtEl>
                                          <p:spTgt spid="23"/>
                                        </p:tgtEl>
                                        <p:attrNameLst>
                                          <p:attrName>ppt_w</p:attrName>
                                        </p:attrNameLst>
                                      </p:cBhvr>
                                      <p:tavLst>
                                        <p:tav tm="0">
                                          <p:val>
                                            <p:fltVal val="0"/>
                                          </p:val>
                                        </p:tav>
                                        <p:tav tm="100000">
                                          <p:val>
                                            <p:strVal val="#ppt_w"/>
                                          </p:val>
                                        </p:tav>
                                      </p:tavLst>
                                    </p:anim>
                                    <p:anim calcmode="lin" valueType="num">
                                      <p:cBhvr>
                                        <p:cTn id="58" dur="500" fill="hold"/>
                                        <p:tgtEl>
                                          <p:spTgt spid="23"/>
                                        </p:tgtEl>
                                        <p:attrNameLst>
                                          <p:attrName>ppt_h</p:attrName>
                                        </p:attrNameLst>
                                      </p:cBhvr>
                                      <p:tavLst>
                                        <p:tav tm="0">
                                          <p:val>
                                            <p:fltVal val="0"/>
                                          </p:val>
                                        </p:tav>
                                        <p:tav tm="100000">
                                          <p:val>
                                            <p:strVal val="#ppt_h"/>
                                          </p:val>
                                        </p:tav>
                                      </p:tavLst>
                                    </p:anim>
                                    <p:animEffect transition="in" filter="fade">
                                      <p:cBhvr>
                                        <p:cTn id="59" dur="500"/>
                                        <p:tgtEl>
                                          <p:spTgt spid="23"/>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24"/>
                                        </p:tgtEl>
                                        <p:attrNameLst>
                                          <p:attrName>style.visibility</p:attrName>
                                        </p:attrNameLst>
                                      </p:cBhvr>
                                      <p:to>
                                        <p:strVal val="visible"/>
                                      </p:to>
                                    </p:set>
                                    <p:anim calcmode="lin" valueType="num">
                                      <p:cBhvr>
                                        <p:cTn id="62" dur="500" fill="hold"/>
                                        <p:tgtEl>
                                          <p:spTgt spid="24"/>
                                        </p:tgtEl>
                                        <p:attrNameLst>
                                          <p:attrName>ppt_w</p:attrName>
                                        </p:attrNameLst>
                                      </p:cBhvr>
                                      <p:tavLst>
                                        <p:tav tm="0">
                                          <p:val>
                                            <p:fltVal val="0"/>
                                          </p:val>
                                        </p:tav>
                                        <p:tav tm="100000">
                                          <p:val>
                                            <p:strVal val="#ppt_w"/>
                                          </p:val>
                                        </p:tav>
                                      </p:tavLst>
                                    </p:anim>
                                    <p:anim calcmode="lin" valueType="num">
                                      <p:cBhvr>
                                        <p:cTn id="63" dur="500" fill="hold"/>
                                        <p:tgtEl>
                                          <p:spTgt spid="24"/>
                                        </p:tgtEl>
                                        <p:attrNameLst>
                                          <p:attrName>ppt_h</p:attrName>
                                        </p:attrNameLst>
                                      </p:cBhvr>
                                      <p:tavLst>
                                        <p:tav tm="0">
                                          <p:val>
                                            <p:fltVal val="0"/>
                                          </p:val>
                                        </p:tav>
                                        <p:tav tm="100000">
                                          <p:val>
                                            <p:strVal val="#ppt_h"/>
                                          </p:val>
                                        </p:tav>
                                      </p:tavLst>
                                    </p:anim>
                                    <p:animEffect transition="in" filter="fade">
                                      <p:cBhvr>
                                        <p:cTn id="64" dur="500"/>
                                        <p:tgtEl>
                                          <p:spTgt spid="24"/>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 calcmode="lin" valueType="num">
                                      <p:cBhvr>
                                        <p:cTn id="67" dur="500" fill="hold"/>
                                        <p:tgtEl>
                                          <p:spTgt spid="28"/>
                                        </p:tgtEl>
                                        <p:attrNameLst>
                                          <p:attrName>ppt_w</p:attrName>
                                        </p:attrNameLst>
                                      </p:cBhvr>
                                      <p:tavLst>
                                        <p:tav tm="0">
                                          <p:val>
                                            <p:fltVal val="0"/>
                                          </p:val>
                                        </p:tav>
                                        <p:tav tm="100000">
                                          <p:val>
                                            <p:strVal val="#ppt_w"/>
                                          </p:val>
                                        </p:tav>
                                      </p:tavLst>
                                    </p:anim>
                                    <p:anim calcmode="lin" valueType="num">
                                      <p:cBhvr>
                                        <p:cTn id="68" dur="500" fill="hold"/>
                                        <p:tgtEl>
                                          <p:spTgt spid="28"/>
                                        </p:tgtEl>
                                        <p:attrNameLst>
                                          <p:attrName>ppt_h</p:attrName>
                                        </p:attrNameLst>
                                      </p:cBhvr>
                                      <p:tavLst>
                                        <p:tav tm="0">
                                          <p:val>
                                            <p:fltVal val="0"/>
                                          </p:val>
                                        </p:tav>
                                        <p:tav tm="100000">
                                          <p:val>
                                            <p:strVal val="#ppt_h"/>
                                          </p:val>
                                        </p:tav>
                                      </p:tavLst>
                                    </p:anim>
                                    <p:animEffect transition="in" filter="fade">
                                      <p:cBhvr>
                                        <p:cTn id="69" dur="500"/>
                                        <p:tgtEl>
                                          <p:spTgt spid="28"/>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p:cTn id="72" dur="500" fill="hold"/>
                                        <p:tgtEl>
                                          <p:spTgt spid="25"/>
                                        </p:tgtEl>
                                        <p:attrNameLst>
                                          <p:attrName>ppt_w</p:attrName>
                                        </p:attrNameLst>
                                      </p:cBhvr>
                                      <p:tavLst>
                                        <p:tav tm="0">
                                          <p:val>
                                            <p:fltVal val="0"/>
                                          </p:val>
                                        </p:tav>
                                        <p:tav tm="100000">
                                          <p:val>
                                            <p:strVal val="#ppt_w"/>
                                          </p:val>
                                        </p:tav>
                                      </p:tavLst>
                                    </p:anim>
                                    <p:anim calcmode="lin" valueType="num">
                                      <p:cBhvr>
                                        <p:cTn id="73" dur="500" fill="hold"/>
                                        <p:tgtEl>
                                          <p:spTgt spid="25"/>
                                        </p:tgtEl>
                                        <p:attrNameLst>
                                          <p:attrName>ppt_h</p:attrName>
                                        </p:attrNameLst>
                                      </p:cBhvr>
                                      <p:tavLst>
                                        <p:tav tm="0">
                                          <p:val>
                                            <p:fltVal val="0"/>
                                          </p:val>
                                        </p:tav>
                                        <p:tav tm="100000">
                                          <p:val>
                                            <p:strVal val="#ppt_h"/>
                                          </p:val>
                                        </p:tav>
                                      </p:tavLst>
                                    </p:anim>
                                    <p:animEffect transition="in" filter="fade">
                                      <p:cBhvr>
                                        <p:cTn id="7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bldLvl="0" animBg="1"/>
      <p:bldP spid="18" grpId="0" bldLvl="0" animBg="1"/>
      <p:bldP spid="19" grpId="0" bldLvl="0" animBg="1"/>
      <p:bldP spid="20" grpId="0"/>
      <p:bldP spid="21" grpId="0"/>
      <p:bldP spid="22" grpId="0"/>
      <p:bldP spid="23" grpId="0"/>
      <p:bldP spid="24" grpId="0"/>
      <p:bldP spid="25" grpId="0"/>
      <p:bldP spid="26" grpId="0" bldLvl="0" animBg="1"/>
      <p:bldP spid="27" grpId="0"/>
      <p:bldP spid="2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custDataLst>
              <p:tags r:id="rId2"/>
            </p:custDataLst>
          </p:nvPr>
        </p:nvSpPr>
        <p:spPr>
          <a:xfrm>
            <a:off x="3023165" y="2262940"/>
            <a:ext cx="609840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8000" b="1" kern="1200">
                <a:solidFill>
                  <a:schemeClr val="accent1"/>
                </a:solidFill>
                <a:latin typeface="+mj-lt"/>
                <a:ea typeface="+mj-ea"/>
                <a:cs typeface="+mj-cs"/>
              </a:defRPr>
            </a:lvl1pPr>
          </a:lstStyle>
          <a:p>
            <a:pPr algn="ctr"/>
            <a:r>
              <a:rPr lang="en-US" altLang="zh-CN" smtClean="0"/>
              <a:t>THANKS</a:t>
            </a:r>
          </a:p>
        </p:txBody>
      </p:sp>
    </p:spTree>
    <p:custDataLst>
      <p:tags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653766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43666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等腰三角形 8"/>
          <p:cNvSpPr>
            <a:spLocks noChangeArrowheads="1"/>
          </p:cNvSpPr>
          <p:nvPr/>
        </p:nvSpPr>
        <p:spPr bwMode="auto">
          <a:xfrm rot="7717980">
            <a:off x="3652520" y="3373755"/>
            <a:ext cx="410845" cy="422275"/>
          </a:xfrm>
          <a:prstGeom prst="triangle">
            <a:avLst>
              <a:gd name="adj" fmla="val 50000"/>
            </a:avLst>
          </a:prstGeom>
          <a:solidFill>
            <a:srgbClr val="4F81BD"/>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6" name="等腰三角形 9"/>
          <p:cNvSpPr>
            <a:spLocks noChangeArrowheads="1"/>
          </p:cNvSpPr>
          <p:nvPr/>
        </p:nvSpPr>
        <p:spPr bwMode="auto">
          <a:xfrm rot="7717980">
            <a:off x="8611870" y="3370580"/>
            <a:ext cx="388620" cy="400050"/>
          </a:xfrm>
          <a:prstGeom prst="triangle">
            <a:avLst>
              <a:gd name="adj" fmla="val 50000"/>
            </a:avLst>
          </a:prstGeom>
          <a:solidFill>
            <a:srgbClr val="4F81BD"/>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5" name="等腰三角形 10"/>
          <p:cNvSpPr>
            <a:spLocks noChangeArrowheads="1"/>
          </p:cNvSpPr>
          <p:nvPr/>
        </p:nvSpPr>
        <p:spPr bwMode="auto">
          <a:xfrm rot="2750931">
            <a:off x="6106795" y="3307080"/>
            <a:ext cx="431800" cy="445770"/>
          </a:xfrm>
          <a:prstGeom prst="triangle">
            <a:avLst>
              <a:gd name="adj" fmla="val 50000"/>
            </a:avLst>
          </a:prstGeom>
          <a:solidFill>
            <a:srgbClr val="4F81BD"/>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nvGrpSpPr>
          <p:cNvPr id="13" name="Group 8"/>
          <p:cNvGrpSpPr/>
          <p:nvPr/>
        </p:nvGrpSpPr>
        <p:grpSpPr bwMode="auto">
          <a:xfrm>
            <a:off x="1576705" y="1426845"/>
            <a:ext cx="2101850" cy="2101850"/>
            <a:chOff x="0" y="0"/>
            <a:chExt cx="2101515" cy="2101515"/>
          </a:xfrm>
        </p:grpSpPr>
        <p:sp>
          <p:nvSpPr>
            <p:cNvPr id="15" name="椭圆 3"/>
            <p:cNvSpPr>
              <a:spLocks noChangeArrowheads="1"/>
            </p:cNvSpPr>
            <p:nvPr/>
          </p:nvSpPr>
          <p:spPr bwMode="auto">
            <a:xfrm>
              <a:off x="0" y="0"/>
              <a:ext cx="2101515" cy="2101515"/>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latin typeface="宋体" pitchFamily="2" charset="-122"/>
                <a:sym typeface="宋体" pitchFamily="2" charset="-122"/>
              </a:endParaRPr>
            </a:p>
          </p:txBody>
        </p:sp>
      </p:grpSp>
      <p:sp>
        <p:nvSpPr>
          <p:cNvPr id="23" name="矩形 22"/>
          <p:cNvSpPr>
            <a:spLocks noChangeArrowheads="1"/>
          </p:cNvSpPr>
          <p:nvPr/>
        </p:nvSpPr>
        <p:spPr bwMode="auto">
          <a:xfrm>
            <a:off x="1821180" y="2053590"/>
            <a:ext cx="16129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dirty="0">
                <a:solidFill>
                  <a:srgbClr val="F8F8F8"/>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600" dirty="0">
              <a:solidFill>
                <a:srgbClr val="F8F8F8"/>
              </a:solidFill>
              <a:latin typeface="Calibri" pitchFamily="34" charset="0"/>
              <a:sym typeface="宋体" pitchFamily="2" charset="-122"/>
            </a:endParaRPr>
          </a:p>
        </p:txBody>
      </p:sp>
      <p:grpSp>
        <p:nvGrpSpPr>
          <p:cNvPr id="34" name="Group 8"/>
          <p:cNvGrpSpPr/>
          <p:nvPr/>
        </p:nvGrpSpPr>
        <p:grpSpPr bwMode="auto">
          <a:xfrm>
            <a:off x="4040505" y="3306445"/>
            <a:ext cx="2101850" cy="2101850"/>
            <a:chOff x="0" y="0"/>
            <a:chExt cx="2101515" cy="2101515"/>
          </a:xfrm>
        </p:grpSpPr>
        <p:sp>
          <p:nvSpPr>
            <p:cNvPr id="35" name="椭圆 3"/>
            <p:cNvSpPr>
              <a:spLocks noChangeArrowheads="1"/>
            </p:cNvSpPr>
            <p:nvPr/>
          </p:nvSpPr>
          <p:spPr bwMode="auto">
            <a:xfrm>
              <a:off x="0" y="0"/>
              <a:ext cx="2101515" cy="2101515"/>
            </a:xfrm>
            <a:prstGeom prst="ellipse">
              <a:avLst/>
            </a:prstGeom>
            <a:solidFill>
              <a:srgbClr val="0F6FC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6"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latin typeface="宋体" pitchFamily="2" charset="-122"/>
                <a:sym typeface="宋体" pitchFamily="2" charset="-122"/>
              </a:endParaRPr>
            </a:p>
          </p:txBody>
        </p:sp>
      </p:grpSp>
      <p:sp>
        <p:nvSpPr>
          <p:cNvPr id="37" name="矩形 36"/>
          <p:cNvSpPr>
            <a:spLocks noChangeArrowheads="1"/>
          </p:cNvSpPr>
          <p:nvPr/>
        </p:nvSpPr>
        <p:spPr bwMode="auto">
          <a:xfrm>
            <a:off x="4284980" y="3933190"/>
            <a:ext cx="16129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dirty="0">
                <a:solidFill>
                  <a:srgbClr val="F8F8F8"/>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600" dirty="0">
              <a:solidFill>
                <a:srgbClr val="F8F8F8"/>
              </a:solidFill>
              <a:latin typeface="Calibri" pitchFamily="34" charset="0"/>
              <a:sym typeface="宋体" pitchFamily="2" charset="-122"/>
            </a:endParaRPr>
          </a:p>
        </p:txBody>
      </p:sp>
      <p:grpSp>
        <p:nvGrpSpPr>
          <p:cNvPr id="38" name="Group 8"/>
          <p:cNvGrpSpPr/>
          <p:nvPr/>
        </p:nvGrpSpPr>
        <p:grpSpPr bwMode="auto">
          <a:xfrm>
            <a:off x="6504305" y="1680845"/>
            <a:ext cx="2101850" cy="2101850"/>
            <a:chOff x="0" y="0"/>
            <a:chExt cx="2101515" cy="2101515"/>
          </a:xfrm>
        </p:grpSpPr>
        <p:sp>
          <p:nvSpPr>
            <p:cNvPr id="39" name="椭圆 3"/>
            <p:cNvSpPr>
              <a:spLocks noChangeArrowheads="1"/>
            </p:cNvSpPr>
            <p:nvPr/>
          </p:nvSpPr>
          <p:spPr bwMode="auto">
            <a:xfrm>
              <a:off x="0" y="0"/>
              <a:ext cx="2101515" cy="2101515"/>
            </a:xfrm>
            <a:prstGeom prst="ellipse">
              <a:avLst/>
            </a:prstGeom>
            <a:solidFill>
              <a:srgbClr val="0F6FC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3"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latin typeface="宋体" pitchFamily="2" charset="-122"/>
                <a:sym typeface="宋体" pitchFamily="2" charset="-122"/>
              </a:endParaRPr>
            </a:p>
          </p:txBody>
        </p:sp>
      </p:grpSp>
      <p:sp>
        <p:nvSpPr>
          <p:cNvPr id="44" name="矩形 43"/>
          <p:cNvSpPr>
            <a:spLocks noChangeArrowheads="1"/>
          </p:cNvSpPr>
          <p:nvPr/>
        </p:nvSpPr>
        <p:spPr bwMode="auto">
          <a:xfrm>
            <a:off x="6748780" y="2307590"/>
            <a:ext cx="16129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dirty="0">
                <a:solidFill>
                  <a:srgbClr val="F8F8F8"/>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600" dirty="0">
              <a:solidFill>
                <a:srgbClr val="F8F8F8"/>
              </a:solidFill>
              <a:latin typeface="Calibri" pitchFamily="34" charset="0"/>
              <a:sym typeface="宋体" pitchFamily="2" charset="-122"/>
            </a:endParaRPr>
          </a:p>
        </p:txBody>
      </p:sp>
      <p:grpSp>
        <p:nvGrpSpPr>
          <p:cNvPr id="45" name="Group 8"/>
          <p:cNvGrpSpPr/>
          <p:nvPr/>
        </p:nvGrpSpPr>
        <p:grpSpPr bwMode="auto">
          <a:xfrm>
            <a:off x="8904605" y="3420745"/>
            <a:ext cx="2101850" cy="2101850"/>
            <a:chOff x="0" y="0"/>
            <a:chExt cx="2101515" cy="2101515"/>
          </a:xfrm>
        </p:grpSpPr>
        <p:sp>
          <p:nvSpPr>
            <p:cNvPr id="46" name="椭圆 3"/>
            <p:cNvSpPr>
              <a:spLocks noChangeArrowheads="1"/>
            </p:cNvSpPr>
            <p:nvPr/>
          </p:nvSpPr>
          <p:spPr bwMode="auto">
            <a:xfrm>
              <a:off x="0" y="0"/>
              <a:ext cx="2101515" cy="2101515"/>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7"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latin typeface="宋体" pitchFamily="2" charset="-122"/>
                <a:sym typeface="宋体" pitchFamily="2" charset="-122"/>
              </a:endParaRPr>
            </a:p>
          </p:txBody>
        </p:sp>
      </p:grpSp>
      <p:sp>
        <p:nvSpPr>
          <p:cNvPr id="48" name="矩形 47"/>
          <p:cNvSpPr>
            <a:spLocks noChangeArrowheads="1"/>
          </p:cNvSpPr>
          <p:nvPr/>
        </p:nvSpPr>
        <p:spPr bwMode="auto">
          <a:xfrm>
            <a:off x="9149080" y="4047490"/>
            <a:ext cx="16129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dirty="0">
                <a:solidFill>
                  <a:srgbClr val="F8F8F8"/>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600" dirty="0">
              <a:solidFill>
                <a:srgbClr val="F8F8F8"/>
              </a:solidFill>
              <a:latin typeface="Calibri" pitchFamily="34" charset="0"/>
              <a:sym typeface="宋体" pitchFamily="2" charset="-122"/>
            </a:endParaRPr>
          </a:p>
        </p:txBody>
      </p:sp>
      <p:sp>
        <p:nvSpPr>
          <p:cNvPr id="49" name="椭圆 48"/>
          <p:cNvSpPr/>
          <p:nvPr/>
        </p:nvSpPr>
        <p:spPr bwMode="auto">
          <a:xfrm>
            <a:off x="1738630" y="1507490"/>
            <a:ext cx="516890" cy="516890"/>
          </a:xfrm>
          <a:prstGeom prst="ellipse">
            <a:avLst/>
          </a:prstGeom>
          <a:solidFill>
            <a:srgbClr val="0F6FC6"/>
          </a:solidFill>
          <a:ln w="9525"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50" name="TextBox 24"/>
          <p:cNvSpPr txBox="1"/>
          <p:nvPr/>
        </p:nvSpPr>
        <p:spPr>
          <a:xfrm>
            <a:off x="1828165" y="1534795"/>
            <a:ext cx="365760" cy="461645"/>
          </a:xfrm>
          <a:prstGeom prst="rect">
            <a:avLst/>
          </a:prstGeom>
          <a:noFill/>
        </p:spPr>
        <p:txBody>
          <a:bodyPr wrap="none" rtlCol="0">
            <a:spAutoFit/>
          </a:bodyPr>
          <a:lstStyle/>
          <a:p>
            <a:r>
              <a:rPr lang="en-US" altLang="zh-CN" sz="2400" dirty="0" smtClean="0">
                <a:solidFill>
                  <a:srgbClr val="F8F8F8"/>
                </a:solidFill>
                <a:latin typeface="+mn-ea"/>
                <a:ea typeface="+mn-ea"/>
              </a:rPr>
              <a:t>1</a:t>
            </a:r>
            <a:endParaRPr lang="zh-CN" altLang="en-US" sz="2400" dirty="0">
              <a:solidFill>
                <a:srgbClr val="F8F8F8"/>
              </a:solidFill>
              <a:latin typeface="+mn-ea"/>
              <a:ea typeface="+mn-ea"/>
            </a:endParaRPr>
          </a:p>
        </p:txBody>
      </p:sp>
      <p:sp>
        <p:nvSpPr>
          <p:cNvPr id="51" name="椭圆 50"/>
          <p:cNvSpPr/>
          <p:nvPr/>
        </p:nvSpPr>
        <p:spPr bwMode="auto">
          <a:xfrm>
            <a:off x="4393565" y="3296285"/>
            <a:ext cx="516890" cy="516890"/>
          </a:xfrm>
          <a:prstGeom prst="ellipse">
            <a:avLst/>
          </a:prstGeom>
          <a:solidFill>
            <a:srgbClr val="0989B1"/>
          </a:solidFill>
          <a:ln w="9525"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52" name="TextBox 26"/>
          <p:cNvSpPr txBox="1"/>
          <p:nvPr/>
        </p:nvSpPr>
        <p:spPr>
          <a:xfrm>
            <a:off x="4483735" y="3337560"/>
            <a:ext cx="365760" cy="461645"/>
          </a:xfrm>
          <a:prstGeom prst="rect">
            <a:avLst/>
          </a:prstGeom>
          <a:noFill/>
        </p:spPr>
        <p:txBody>
          <a:bodyPr wrap="none" rtlCol="0">
            <a:spAutoFit/>
          </a:bodyPr>
          <a:lstStyle/>
          <a:p>
            <a:r>
              <a:rPr lang="en-US" altLang="zh-CN" sz="2400" dirty="0" smtClean="0">
                <a:solidFill>
                  <a:srgbClr val="F8F8F8"/>
                </a:solidFill>
                <a:latin typeface="+mn-ea"/>
                <a:ea typeface="+mn-ea"/>
              </a:rPr>
              <a:t>2</a:t>
            </a:r>
            <a:endParaRPr lang="zh-CN" altLang="en-US" sz="2400" dirty="0">
              <a:solidFill>
                <a:srgbClr val="F8F8F8"/>
              </a:solidFill>
              <a:latin typeface="+mn-ea"/>
              <a:ea typeface="+mn-ea"/>
            </a:endParaRPr>
          </a:p>
        </p:txBody>
      </p:sp>
      <p:sp>
        <p:nvSpPr>
          <p:cNvPr id="53" name="椭圆 52"/>
          <p:cNvSpPr/>
          <p:nvPr/>
        </p:nvSpPr>
        <p:spPr bwMode="auto">
          <a:xfrm>
            <a:off x="6710680" y="1748790"/>
            <a:ext cx="516890" cy="516890"/>
          </a:xfrm>
          <a:prstGeom prst="ellipse">
            <a:avLst/>
          </a:prstGeom>
          <a:solidFill>
            <a:schemeClr val="accent2"/>
          </a:solidFill>
          <a:ln w="9525"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54" name="TextBox 28"/>
          <p:cNvSpPr txBox="1"/>
          <p:nvPr/>
        </p:nvSpPr>
        <p:spPr>
          <a:xfrm>
            <a:off x="6800850" y="1776095"/>
            <a:ext cx="365760" cy="461645"/>
          </a:xfrm>
          <a:prstGeom prst="rect">
            <a:avLst/>
          </a:prstGeom>
          <a:noFill/>
        </p:spPr>
        <p:txBody>
          <a:bodyPr wrap="none" rtlCol="0">
            <a:spAutoFit/>
          </a:bodyPr>
          <a:lstStyle/>
          <a:p>
            <a:r>
              <a:rPr lang="en-US" altLang="zh-CN" sz="2400" dirty="0" smtClean="0">
                <a:solidFill>
                  <a:srgbClr val="F8F8F8"/>
                </a:solidFill>
                <a:latin typeface="+mn-ea"/>
                <a:ea typeface="+mn-ea"/>
              </a:rPr>
              <a:t>3</a:t>
            </a:r>
            <a:endParaRPr lang="zh-CN" altLang="en-US" sz="2400" dirty="0">
              <a:solidFill>
                <a:srgbClr val="F8F8F8"/>
              </a:solidFill>
              <a:latin typeface="+mn-ea"/>
              <a:ea typeface="+mn-ea"/>
            </a:endParaRPr>
          </a:p>
        </p:txBody>
      </p:sp>
      <p:sp>
        <p:nvSpPr>
          <p:cNvPr id="55" name="椭圆 54"/>
          <p:cNvSpPr/>
          <p:nvPr/>
        </p:nvSpPr>
        <p:spPr bwMode="auto">
          <a:xfrm>
            <a:off x="9163050" y="3523615"/>
            <a:ext cx="516890" cy="516890"/>
          </a:xfrm>
          <a:prstGeom prst="ellipse">
            <a:avLst/>
          </a:prstGeom>
          <a:solidFill>
            <a:schemeClr val="tx2">
              <a:lumMod val="75000"/>
            </a:schemeClr>
          </a:solidFill>
          <a:ln w="9525"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56" name="TextBox 30"/>
          <p:cNvSpPr txBox="1"/>
          <p:nvPr/>
        </p:nvSpPr>
        <p:spPr>
          <a:xfrm>
            <a:off x="9253220" y="3551555"/>
            <a:ext cx="365760" cy="461645"/>
          </a:xfrm>
          <a:prstGeom prst="rect">
            <a:avLst/>
          </a:prstGeom>
          <a:noFill/>
        </p:spPr>
        <p:txBody>
          <a:bodyPr wrap="none" rtlCol="0">
            <a:spAutoFit/>
          </a:bodyPr>
          <a:lstStyle/>
          <a:p>
            <a:r>
              <a:rPr lang="en-US" altLang="zh-CN" sz="2400" dirty="0" smtClean="0">
                <a:solidFill>
                  <a:srgbClr val="F8F8F8"/>
                </a:solidFill>
                <a:latin typeface="+mn-ea"/>
                <a:ea typeface="+mn-ea"/>
              </a:rPr>
              <a:t>4</a:t>
            </a:r>
            <a:endParaRPr lang="zh-CN" altLang="en-US" sz="2400" dirty="0">
              <a:solidFill>
                <a:srgbClr val="F8F8F8"/>
              </a:solidFill>
              <a:latin typeface="+mn-ea"/>
              <a:ea typeface="+mn-ea"/>
            </a:endParaRPr>
          </a:p>
        </p:txBody>
      </p:sp>
      <p:sp>
        <p:nvSpPr>
          <p:cNvPr id="57" name="椭圆 56"/>
          <p:cNvSpPr/>
          <p:nvPr/>
        </p:nvSpPr>
        <p:spPr bwMode="auto">
          <a:xfrm>
            <a:off x="1326515" y="4166235"/>
            <a:ext cx="1276350" cy="1276350"/>
          </a:xfrm>
          <a:prstGeom prst="ellipse">
            <a:avLst/>
          </a:prstGeom>
          <a:solidFill>
            <a:srgbClr val="0F6FC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8" name="椭圆 57"/>
          <p:cNvSpPr/>
          <p:nvPr/>
        </p:nvSpPr>
        <p:spPr bwMode="auto">
          <a:xfrm>
            <a:off x="3935095" y="1621155"/>
            <a:ext cx="1156335" cy="1156335"/>
          </a:xfrm>
          <a:prstGeom prst="ellipse">
            <a:avLst/>
          </a:prstGeom>
          <a:blipFill>
            <a:blip r:embed="rId3"/>
            <a:stretch>
              <a:fillRect/>
            </a:stretch>
          </a:blip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9" name="椭圆 58"/>
          <p:cNvSpPr/>
          <p:nvPr/>
        </p:nvSpPr>
        <p:spPr bwMode="auto">
          <a:xfrm>
            <a:off x="5344160" y="2386330"/>
            <a:ext cx="410845" cy="41084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0" name="椭圆 59"/>
          <p:cNvSpPr/>
          <p:nvPr/>
        </p:nvSpPr>
        <p:spPr bwMode="auto">
          <a:xfrm>
            <a:off x="2915285" y="3778250"/>
            <a:ext cx="410845" cy="410845"/>
          </a:xfrm>
          <a:prstGeom prst="ellipse">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1" name="椭圆 60"/>
          <p:cNvSpPr/>
          <p:nvPr/>
        </p:nvSpPr>
        <p:spPr bwMode="auto">
          <a:xfrm>
            <a:off x="1927860" y="3740150"/>
            <a:ext cx="271145" cy="271145"/>
          </a:xfrm>
          <a:prstGeom prst="ellipse">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2" name="椭圆 61"/>
          <p:cNvSpPr/>
          <p:nvPr/>
        </p:nvSpPr>
        <p:spPr bwMode="auto">
          <a:xfrm>
            <a:off x="6983730" y="4471035"/>
            <a:ext cx="1829435" cy="1829435"/>
          </a:xfrm>
          <a:prstGeom prst="ellipse">
            <a:avLst/>
          </a:prstGeom>
          <a:blipFill>
            <a:blip r:embed="rId4"/>
            <a:stretch>
              <a:fillRect/>
            </a:stretch>
          </a:blip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3" name="椭圆 62"/>
          <p:cNvSpPr/>
          <p:nvPr/>
        </p:nvSpPr>
        <p:spPr bwMode="auto">
          <a:xfrm>
            <a:off x="9917430" y="2393315"/>
            <a:ext cx="403860" cy="403860"/>
          </a:xfrm>
          <a:prstGeom prst="ellipse">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4" name="椭圆 63"/>
          <p:cNvSpPr/>
          <p:nvPr/>
        </p:nvSpPr>
        <p:spPr bwMode="auto">
          <a:xfrm>
            <a:off x="9139555" y="2787015"/>
            <a:ext cx="296545" cy="296545"/>
          </a:xfrm>
          <a:prstGeom prst="ellipse">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5" name="椭圆 64"/>
          <p:cNvSpPr/>
          <p:nvPr/>
        </p:nvSpPr>
        <p:spPr bwMode="auto">
          <a:xfrm>
            <a:off x="8986520" y="1680845"/>
            <a:ext cx="541655" cy="541655"/>
          </a:xfrm>
          <a:prstGeom prst="ellipse">
            <a:avLst/>
          </a:prstGeom>
          <a:solidFill>
            <a:srgbClr val="4F81B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6" name="椭圆 65"/>
          <p:cNvSpPr/>
          <p:nvPr/>
        </p:nvSpPr>
        <p:spPr bwMode="auto">
          <a:xfrm>
            <a:off x="6791960" y="4015105"/>
            <a:ext cx="403860" cy="403860"/>
          </a:xfrm>
          <a:prstGeom prst="ellipse">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7" name="椭圆 66"/>
          <p:cNvSpPr/>
          <p:nvPr/>
        </p:nvSpPr>
        <p:spPr bwMode="auto">
          <a:xfrm>
            <a:off x="6600190" y="4776470"/>
            <a:ext cx="296545" cy="29654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8" name="椭圆 67"/>
          <p:cNvSpPr/>
          <p:nvPr/>
        </p:nvSpPr>
        <p:spPr bwMode="auto">
          <a:xfrm>
            <a:off x="10873105" y="5859780"/>
            <a:ext cx="403860" cy="403860"/>
          </a:xfrm>
          <a:prstGeom prst="ellipse">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cSld>
  <p:clrMapOvr>
    <a:masterClrMapping/>
  </p:clrMapOvr>
  <p:transition spd="med" advTm="1500">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p:nvPr/>
        </p:nvSpPr>
        <p:spPr bwMode="auto">
          <a:xfrm>
            <a:off x="4772818" y="1428093"/>
            <a:ext cx="2648579" cy="4412817"/>
          </a:xfrm>
          <a:custGeom>
            <a:avLst/>
            <a:gdLst>
              <a:gd name="T0" fmla="*/ 1091053 w 3132"/>
              <a:gd name="T1" fmla="*/ 13894 h 5219"/>
              <a:gd name="T2" fmla="*/ 1890756 w 3132"/>
              <a:gd name="T3" fmla="*/ 896448 h 5219"/>
              <a:gd name="T4" fmla="*/ 1770468 w 3132"/>
              <a:gd name="T5" fmla="*/ 1358566 h 5219"/>
              <a:gd name="T6" fmla="*/ 1586107 w 3132"/>
              <a:gd name="T7" fmla="*/ 1684767 h 5219"/>
              <a:gd name="T8" fmla="*/ 1471864 w 3132"/>
              <a:gd name="T9" fmla="*/ 2063523 h 5219"/>
              <a:gd name="T10" fmla="*/ 1378173 w 3132"/>
              <a:gd name="T11" fmla="*/ 2293675 h 5219"/>
              <a:gd name="T12" fmla="*/ 1339487 w 3132"/>
              <a:gd name="T13" fmla="*/ 2390327 h 5219"/>
              <a:gd name="T14" fmla="*/ 1347345 w 3132"/>
              <a:gd name="T15" fmla="*/ 2459796 h 5219"/>
              <a:gd name="T16" fmla="*/ 1350367 w 3132"/>
              <a:gd name="T17" fmla="*/ 2516579 h 5219"/>
              <a:gd name="T18" fmla="*/ 1345532 w 3132"/>
              <a:gd name="T19" fmla="*/ 2569738 h 5219"/>
              <a:gd name="T20" fmla="*/ 1347950 w 3132"/>
              <a:gd name="T21" fmla="*/ 2625313 h 5219"/>
              <a:gd name="T22" fmla="*/ 1349763 w 3132"/>
              <a:gd name="T23" fmla="*/ 2679076 h 5219"/>
              <a:gd name="T24" fmla="*/ 1350367 w 3132"/>
              <a:gd name="T25" fmla="*/ 2731630 h 5219"/>
              <a:gd name="T26" fmla="*/ 1346741 w 3132"/>
              <a:gd name="T27" fmla="*/ 2790830 h 5219"/>
              <a:gd name="T28" fmla="*/ 1340092 w 3132"/>
              <a:gd name="T29" fmla="*/ 2837948 h 5219"/>
              <a:gd name="T30" fmla="*/ 1326189 w 3132"/>
              <a:gd name="T31" fmla="*/ 2911645 h 5219"/>
              <a:gd name="T32" fmla="*/ 1089240 w 3132"/>
              <a:gd name="T33" fmla="*/ 3127904 h 5219"/>
              <a:gd name="T34" fmla="*/ 803934 w 3132"/>
              <a:gd name="T35" fmla="*/ 3127904 h 5219"/>
              <a:gd name="T36" fmla="*/ 566985 w 3132"/>
              <a:gd name="T37" fmla="*/ 2911645 h 5219"/>
              <a:gd name="T38" fmla="*/ 553082 w 3132"/>
              <a:gd name="T39" fmla="*/ 2837948 h 5219"/>
              <a:gd name="T40" fmla="*/ 547038 w 3132"/>
              <a:gd name="T41" fmla="*/ 2790830 h 5219"/>
              <a:gd name="T42" fmla="*/ 542807 w 3132"/>
              <a:gd name="T43" fmla="*/ 2731630 h 5219"/>
              <a:gd name="T44" fmla="*/ 543411 w 3132"/>
              <a:gd name="T45" fmla="*/ 2679076 h 5219"/>
              <a:gd name="T46" fmla="*/ 545224 w 3132"/>
              <a:gd name="T47" fmla="*/ 2625313 h 5219"/>
              <a:gd name="T48" fmla="*/ 547642 w 3132"/>
              <a:gd name="T49" fmla="*/ 2569738 h 5219"/>
              <a:gd name="T50" fmla="*/ 542807 w 3132"/>
              <a:gd name="T51" fmla="*/ 2516579 h 5219"/>
              <a:gd name="T52" fmla="*/ 545829 w 3132"/>
              <a:gd name="T53" fmla="*/ 2459796 h 5219"/>
              <a:gd name="T54" fmla="*/ 553687 w 3132"/>
              <a:gd name="T55" fmla="*/ 2390327 h 5219"/>
              <a:gd name="T56" fmla="*/ 515001 w 3132"/>
              <a:gd name="T57" fmla="*/ 2293675 h 5219"/>
              <a:gd name="T58" fmla="*/ 421310 w 3132"/>
              <a:gd name="T59" fmla="*/ 2063523 h 5219"/>
              <a:gd name="T60" fmla="*/ 307067 w 3132"/>
              <a:gd name="T61" fmla="*/ 1684767 h 5219"/>
              <a:gd name="T62" fmla="*/ 122706 w 3132"/>
              <a:gd name="T63" fmla="*/ 1358566 h 5219"/>
              <a:gd name="T64" fmla="*/ 2418 w 3132"/>
              <a:gd name="T65" fmla="*/ 896448 h 5219"/>
              <a:gd name="T66" fmla="*/ 825695 w 3132"/>
              <a:gd name="T67" fmla="*/ 10873 h 5219"/>
              <a:gd name="T68" fmla="*/ 1091053 w 3132"/>
              <a:gd name="T69" fmla="*/ 13290 h 5219"/>
              <a:gd name="T70" fmla="*/ 1091053 w 3132"/>
              <a:gd name="T71" fmla="*/ 13894 h 52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solidFill>
            <a:srgbClr val="0F6FC6"/>
          </a:solidFill>
          <a:ln>
            <a:noFill/>
          </a:ln>
        </p:spPr>
        <p:txBody>
          <a:bodyPr/>
          <a:lstStyle/>
          <a:p>
            <a:endParaRPr lang="zh-CN" altLang="en-US" dirty="0"/>
          </a:p>
        </p:txBody>
      </p:sp>
      <p:sp>
        <p:nvSpPr>
          <p:cNvPr id="5" name="TextBox 8"/>
          <p:cNvSpPr txBox="1"/>
          <p:nvPr/>
        </p:nvSpPr>
        <p:spPr>
          <a:xfrm>
            <a:off x="5325473" y="1820269"/>
            <a:ext cx="1452880" cy="722630"/>
          </a:xfrm>
          <a:prstGeom prst="rect">
            <a:avLst/>
          </a:prstGeom>
          <a:noFill/>
        </p:spPr>
        <p:txBody>
          <a:bodyPr wrap="none" rtlCol="0">
            <a:spAutoFit/>
          </a:bodyPr>
          <a:lstStyle/>
          <a:p>
            <a:r>
              <a:rPr lang="zh-CN" altLang="en-US" sz="2000" b="1" dirty="0" smtClean="0">
                <a:solidFill>
                  <a:srgbClr val="F8F8F8"/>
                </a:solidFill>
                <a:latin typeface="微软雅黑" charset="0"/>
                <a:ea typeface="微软雅黑" charset="0"/>
              </a:rPr>
              <a:t>对时间节点</a:t>
            </a:r>
            <a:endParaRPr lang="en-US" altLang="zh-CN" sz="2000" b="1" dirty="0" smtClean="0">
              <a:solidFill>
                <a:srgbClr val="F8F8F8"/>
              </a:solidFill>
              <a:latin typeface="微软雅黑" charset="0"/>
              <a:ea typeface="微软雅黑" charset="0"/>
            </a:endParaRPr>
          </a:p>
          <a:p>
            <a:r>
              <a:rPr lang="zh-CN" altLang="en-US" sz="2000" b="1" dirty="0" smtClean="0">
                <a:solidFill>
                  <a:srgbClr val="F8F8F8"/>
                </a:solidFill>
                <a:latin typeface="微软雅黑" charset="0"/>
                <a:ea typeface="微软雅黑" charset="0"/>
              </a:rPr>
              <a:t>把握的准确</a:t>
            </a:r>
            <a:endParaRPr lang="zh-CN" altLang="en-US" sz="2000" b="1" dirty="0">
              <a:solidFill>
                <a:srgbClr val="F8F8F8"/>
              </a:solidFill>
              <a:latin typeface="微软雅黑" charset="0"/>
              <a:ea typeface="微软雅黑" charset="0"/>
            </a:endParaRPr>
          </a:p>
        </p:txBody>
      </p:sp>
      <p:sp>
        <p:nvSpPr>
          <p:cNvPr id="6" name="TextBox 9"/>
          <p:cNvSpPr txBox="1"/>
          <p:nvPr/>
        </p:nvSpPr>
        <p:spPr>
          <a:xfrm>
            <a:off x="5179882" y="2558277"/>
            <a:ext cx="1886519" cy="822960"/>
          </a:xfrm>
          <a:prstGeom prst="rect">
            <a:avLst/>
          </a:prstGeom>
          <a:noFill/>
        </p:spPr>
        <p:txBody>
          <a:bodyPr wrap="square" rtlCol="0">
            <a:spAutoFit/>
          </a:bodyPr>
          <a:lstStyle/>
          <a:p>
            <a:pPr>
              <a:lnSpc>
                <a:spcPct val="150000"/>
              </a:lnSpc>
            </a:pPr>
            <a:r>
              <a:rPr lang="zh-CN" altLang="en-US" sz="1600" dirty="0" smtClean="0">
                <a:solidFill>
                  <a:srgbClr val="F8F8F8"/>
                </a:solidFill>
                <a:latin typeface="微软雅黑" charset="0"/>
                <a:ea typeface="微软雅黑" charset="0"/>
              </a:rPr>
              <a:t>这里输入您的文字</a:t>
            </a:r>
            <a:r>
              <a:rPr lang="zh-CN" altLang="en-US" sz="1600" dirty="0">
                <a:solidFill>
                  <a:srgbClr val="F8F8F8"/>
                </a:solidFill>
                <a:latin typeface="微软雅黑" charset="0"/>
                <a:ea typeface="微软雅黑" charset="0"/>
              </a:rPr>
              <a:t>这里输入您的</a:t>
            </a:r>
            <a:r>
              <a:rPr lang="zh-CN" altLang="en-US" sz="1600" dirty="0" smtClean="0">
                <a:solidFill>
                  <a:srgbClr val="F8F8F8"/>
                </a:solidFill>
                <a:latin typeface="微软雅黑" charset="0"/>
                <a:ea typeface="微软雅黑" charset="0"/>
              </a:rPr>
              <a:t>文字</a:t>
            </a:r>
            <a:endParaRPr lang="zh-CN" altLang="en-US" sz="1600" dirty="0">
              <a:solidFill>
                <a:srgbClr val="F8F8F8"/>
              </a:solidFill>
              <a:latin typeface="微软雅黑" charset="0"/>
              <a:ea typeface="微软雅黑" charset="0"/>
            </a:endParaRPr>
          </a:p>
        </p:txBody>
      </p:sp>
      <p:sp>
        <p:nvSpPr>
          <p:cNvPr id="7" name="Freeform 17"/>
          <p:cNvSpPr>
            <a:spLocks noEditPoints="1"/>
          </p:cNvSpPr>
          <p:nvPr/>
        </p:nvSpPr>
        <p:spPr bwMode="auto">
          <a:xfrm>
            <a:off x="5828751" y="4221863"/>
            <a:ext cx="571785" cy="550072"/>
          </a:xfrm>
          <a:custGeom>
            <a:avLst/>
            <a:gdLst>
              <a:gd name="T0" fmla="*/ 435493 w 1145"/>
              <a:gd name="T1" fmla="*/ 518839 h 1102"/>
              <a:gd name="T2" fmla="*/ 424759 w 1145"/>
              <a:gd name="T3" fmla="*/ 409247 h 1102"/>
              <a:gd name="T4" fmla="*/ 285217 w 1145"/>
              <a:gd name="T5" fmla="*/ 408480 h 1102"/>
              <a:gd name="T6" fmla="*/ 266816 w 1145"/>
              <a:gd name="T7" fmla="*/ 497380 h 1102"/>
              <a:gd name="T8" fmla="*/ 317419 w 1145"/>
              <a:gd name="T9" fmla="*/ 487417 h 1102"/>
              <a:gd name="T10" fmla="*/ 354988 w 1145"/>
              <a:gd name="T11" fmla="*/ 439135 h 1102"/>
              <a:gd name="T12" fmla="*/ 390257 w 1145"/>
              <a:gd name="T13" fmla="*/ 475922 h 1102"/>
              <a:gd name="T14" fmla="*/ 368789 w 1145"/>
              <a:gd name="T15" fmla="*/ 506577 h 1102"/>
              <a:gd name="T16" fmla="*/ 316653 w 1145"/>
              <a:gd name="T17" fmla="*/ 520372 h 1102"/>
              <a:gd name="T18" fmla="*/ 319720 w 1145"/>
              <a:gd name="T19" fmla="*/ 563289 h 1102"/>
              <a:gd name="T20" fmla="*/ 327387 w 1145"/>
              <a:gd name="T21" fmla="*/ 566354 h 1102"/>
              <a:gd name="T22" fmla="*/ 387957 w 1145"/>
              <a:gd name="T23" fmla="*/ 578616 h 1102"/>
              <a:gd name="T24" fmla="*/ 389490 w 1145"/>
              <a:gd name="T25" fmla="*/ 637628 h 1102"/>
              <a:gd name="T26" fmla="*/ 317419 w 1145"/>
              <a:gd name="T27" fmla="*/ 634562 h 1102"/>
              <a:gd name="T28" fmla="*/ 292118 w 1145"/>
              <a:gd name="T29" fmla="*/ 580916 h 1102"/>
              <a:gd name="T30" fmla="*/ 243815 w 1145"/>
              <a:gd name="T31" fmla="*/ 590878 h 1102"/>
              <a:gd name="T32" fmla="*/ 353455 w 1145"/>
              <a:gd name="T33" fmla="*/ 703536 h 1102"/>
              <a:gd name="T34" fmla="*/ 463095 w 1145"/>
              <a:gd name="T35" fmla="*/ 605440 h 1102"/>
              <a:gd name="T36" fmla="*/ 624872 w 1145"/>
              <a:gd name="T37" fmla="*/ 395452 h 1102"/>
              <a:gd name="T38" fmla="*/ 536699 w 1145"/>
              <a:gd name="T39" fmla="*/ 405415 h 1102"/>
              <a:gd name="T40" fmla="*/ 546667 w 1145"/>
              <a:gd name="T41" fmla="*/ 449865 h 1102"/>
              <a:gd name="T42" fmla="*/ 575035 w 1145"/>
              <a:gd name="T43" fmla="*/ 682078 h 1102"/>
              <a:gd name="T44" fmla="*/ 624872 w 1145"/>
              <a:gd name="T45" fmla="*/ 692041 h 1102"/>
              <a:gd name="T46" fmla="*/ 634839 w 1145"/>
              <a:gd name="T47" fmla="*/ 405415 h 1102"/>
              <a:gd name="T48" fmla="*/ 681608 w 1145"/>
              <a:gd name="T49" fmla="*/ 194660 h 1102"/>
              <a:gd name="T50" fmla="*/ 707677 w 1145"/>
              <a:gd name="T51" fmla="*/ 26057 h 1102"/>
              <a:gd name="T52" fmla="*/ 655540 w 1145"/>
              <a:gd name="T53" fmla="*/ 26057 h 1102"/>
              <a:gd name="T54" fmla="*/ 681608 w 1145"/>
              <a:gd name="T55" fmla="*/ 194660 h 1102"/>
              <a:gd name="T56" fmla="*/ 775147 w 1145"/>
              <a:gd name="T57" fmla="*/ 761015 h 1102"/>
              <a:gd name="T58" fmla="*/ 82038 w 1145"/>
              <a:gd name="T59" fmla="*/ 738790 h 1102"/>
              <a:gd name="T60" fmla="*/ 103506 w 1145"/>
              <a:gd name="T61" fmla="*/ 321113 h 1102"/>
              <a:gd name="T62" fmla="*/ 796615 w 1145"/>
              <a:gd name="T63" fmla="*/ 343338 h 1102"/>
              <a:gd name="T64" fmla="*/ 775147 w 1145"/>
              <a:gd name="T65" fmla="*/ 98097 h 1102"/>
              <a:gd name="T66" fmla="*/ 749079 w 1145"/>
              <a:gd name="T67" fmla="*/ 168603 h 1102"/>
              <a:gd name="T68" fmla="*/ 614138 w 1145"/>
              <a:gd name="T69" fmla="*/ 168603 h 1102"/>
              <a:gd name="T70" fmla="*/ 263749 w 1145"/>
              <a:gd name="T71" fmla="*/ 98097 h 1102"/>
              <a:gd name="T72" fmla="*/ 197045 w 1145"/>
              <a:gd name="T73" fmla="*/ 236045 h 1102"/>
              <a:gd name="T74" fmla="*/ 129575 w 1145"/>
              <a:gd name="T75" fmla="*/ 98097 h 1102"/>
              <a:gd name="T76" fmla="*/ 0 w 1145"/>
              <a:gd name="T77" fmla="*/ 202324 h 1102"/>
              <a:gd name="T78" fmla="*/ 103506 w 1145"/>
              <a:gd name="T79" fmla="*/ 844550 h 1102"/>
              <a:gd name="T80" fmla="*/ 877887 w 1145"/>
              <a:gd name="T81" fmla="*/ 740322 h 1102"/>
              <a:gd name="T82" fmla="*/ 775147 w 1145"/>
              <a:gd name="T83" fmla="*/ 98097 h 1102"/>
              <a:gd name="T84" fmla="*/ 223114 w 1145"/>
              <a:gd name="T85" fmla="*/ 168603 h 1102"/>
              <a:gd name="T86" fmla="*/ 197045 w 1145"/>
              <a:gd name="T87" fmla="*/ 0 h 1102"/>
              <a:gd name="T88" fmla="*/ 170210 w 1145"/>
              <a:gd name="T89" fmla="*/ 168603 h 110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145" h="1102">
                <a:moveTo>
                  <a:pt x="549" y="697"/>
                </a:moveTo>
                <a:cubicBezTo>
                  <a:pt x="556" y="692"/>
                  <a:pt x="562" y="685"/>
                  <a:pt x="568" y="677"/>
                </a:cubicBezTo>
                <a:cubicBezTo>
                  <a:pt x="580" y="660"/>
                  <a:pt x="587" y="639"/>
                  <a:pt x="587" y="615"/>
                </a:cubicBezTo>
                <a:cubicBezTo>
                  <a:pt x="587" y="583"/>
                  <a:pt x="576" y="555"/>
                  <a:pt x="554" y="534"/>
                </a:cubicBezTo>
                <a:cubicBezTo>
                  <a:pt x="532" y="513"/>
                  <a:pt x="501" y="502"/>
                  <a:pt x="459" y="502"/>
                </a:cubicBezTo>
                <a:cubicBezTo>
                  <a:pt x="425" y="502"/>
                  <a:pt x="396" y="513"/>
                  <a:pt x="372" y="533"/>
                </a:cubicBezTo>
                <a:cubicBezTo>
                  <a:pt x="348" y="554"/>
                  <a:pt x="335" y="589"/>
                  <a:pt x="335" y="636"/>
                </a:cubicBezTo>
                <a:cubicBezTo>
                  <a:pt x="335" y="643"/>
                  <a:pt x="341" y="649"/>
                  <a:pt x="348" y="649"/>
                </a:cubicBezTo>
                <a:lnTo>
                  <a:pt x="401" y="649"/>
                </a:lnTo>
                <a:cubicBezTo>
                  <a:pt x="408" y="649"/>
                  <a:pt x="414" y="644"/>
                  <a:pt x="414" y="636"/>
                </a:cubicBezTo>
                <a:cubicBezTo>
                  <a:pt x="415" y="614"/>
                  <a:pt x="419" y="597"/>
                  <a:pt x="427" y="587"/>
                </a:cubicBezTo>
                <a:cubicBezTo>
                  <a:pt x="435" y="578"/>
                  <a:pt x="446" y="573"/>
                  <a:pt x="463" y="573"/>
                </a:cubicBezTo>
                <a:cubicBezTo>
                  <a:pt x="479" y="573"/>
                  <a:pt x="490" y="577"/>
                  <a:pt x="497" y="586"/>
                </a:cubicBezTo>
                <a:cubicBezTo>
                  <a:pt x="505" y="596"/>
                  <a:pt x="509" y="607"/>
                  <a:pt x="509" y="621"/>
                </a:cubicBezTo>
                <a:cubicBezTo>
                  <a:pt x="509" y="632"/>
                  <a:pt x="506" y="641"/>
                  <a:pt x="501" y="648"/>
                </a:cubicBezTo>
                <a:cubicBezTo>
                  <a:pt x="496" y="655"/>
                  <a:pt x="490" y="659"/>
                  <a:pt x="481" y="661"/>
                </a:cubicBezTo>
                <a:cubicBezTo>
                  <a:pt x="470" y="664"/>
                  <a:pt x="451" y="665"/>
                  <a:pt x="426" y="665"/>
                </a:cubicBezTo>
                <a:cubicBezTo>
                  <a:pt x="419" y="665"/>
                  <a:pt x="413" y="671"/>
                  <a:pt x="413" y="679"/>
                </a:cubicBezTo>
                <a:lnTo>
                  <a:pt x="413" y="725"/>
                </a:lnTo>
                <a:cubicBezTo>
                  <a:pt x="413" y="729"/>
                  <a:pt x="414" y="732"/>
                  <a:pt x="417" y="735"/>
                </a:cubicBezTo>
                <a:cubicBezTo>
                  <a:pt x="420" y="737"/>
                  <a:pt x="423" y="739"/>
                  <a:pt x="426" y="739"/>
                </a:cubicBezTo>
                <a:lnTo>
                  <a:pt x="427" y="739"/>
                </a:lnTo>
                <a:cubicBezTo>
                  <a:pt x="432" y="738"/>
                  <a:pt x="437" y="738"/>
                  <a:pt x="442" y="738"/>
                </a:cubicBezTo>
                <a:cubicBezTo>
                  <a:pt x="471" y="738"/>
                  <a:pt x="493" y="744"/>
                  <a:pt x="506" y="755"/>
                </a:cubicBezTo>
                <a:cubicBezTo>
                  <a:pt x="518" y="765"/>
                  <a:pt x="524" y="778"/>
                  <a:pt x="524" y="794"/>
                </a:cubicBezTo>
                <a:cubicBezTo>
                  <a:pt x="524" y="810"/>
                  <a:pt x="519" y="822"/>
                  <a:pt x="508" y="832"/>
                </a:cubicBezTo>
                <a:cubicBezTo>
                  <a:pt x="498" y="842"/>
                  <a:pt x="483" y="847"/>
                  <a:pt x="464" y="847"/>
                </a:cubicBezTo>
                <a:cubicBezTo>
                  <a:pt x="443" y="847"/>
                  <a:pt x="427" y="841"/>
                  <a:pt x="414" y="828"/>
                </a:cubicBezTo>
                <a:cubicBezTo>
                  <a:pt x="402" y="815"/>
                  <a:pt x="395" y="796"/>
                  <a:pt x="394" y="771"/>
                </a:cubicBezTo>
                <a:cubicBezTo>
                  <a:pt x="394" y="764"/>
                  <a:pt x="388" y="758"/>
                  <a:pt x="381" y="758"/>
                </a:cubicBezTo>
                <a:lnTo>
                  <a:pt x="331" y="758"/>
                </a:lnTo>
                <a:cubicBezTo>
                  <a:pt x="324" y="758"/>
                  <a:pt x="318" y="764"/>
                  <a:pt x="318" y="771"/>
                </a:cubicBezTo>
                <a:cubicBezTo>
                  <a:pt x="318" y="816"/>
                  <a:pt x="330" y="852"/>
                  <a:pt x="353" y="878"/>
                </a:cubicBezTo>
                <a:cubicBezTo>
                  <a:pt x="377" y="905"/>
                  <a:pt x="413" y="918"/>
                  <a:pt x="461" y="918"/>
                </a:cubicBezTo>
                <a:cubicBezTo>
                  <a:pt x="499" y="918"/>
                  <a:pt x="532" y="908"/>
                  <a:pt x="560" y="887"/>
                </a:cubicBezTo>
                <a:cubicBezTo>
                  <a:pt x="589" y="865"/>
                  <a:pt x="604" y="833"/>
                  <a:pt x="604" y="790"/>
                </a:cubicBezTo>
                <a:cubicBezTo>
                  <a:pt x="604" y="747"/>
                  <a:pt x="585" y="716"/>
                  <a:pt x="549" y="697"/>
                </a:cubicBezTo>
                <a:close/>
                <a:moveTo>
                  <a:pt x="815" y="516"/>
                </a:moveTo>
                <a:lnTo>
                  <a:pt x="713" y="516"/>
                </a:lnTo>
                <a:cubicBezTo>
                  <a:pt x="706" y="516"/>
                  <a:pt x="700" y="521"/>
                  <a:pt x="700" y="529"/>
                </a:cubicBezTo>
                <a:lnTo>
                  <a:pt x="700" y="574"/>
                </a:lnTo>
                <a:cubicBezTo>
                  <a:pt x="700" y="581"/>
                  <a:pt x="706" y="587"/>
                  <a:pt x="713" y="587"/>
                </a:cubicBezTo>
                <a:lnTo>
                  <a:pt x="750" y="587"/>
                </a:lnTo>
                <a:lnTo>
                  <a:pt x="750" y="890"/>
                </a:lnTo>
                <a:cubicBezTo>
                  <a:pt x="750" y="897"/>
                  <a:pt x="756" y="903"/>
                  <a:pt x="763" y="903"/>
                </a:cubicBezTo>
                <a:lnTo>
                  <a:pt x="815" y="903"/>
                </a:lnTo>
                <a:cubicBezTo>
                  <a:pt x="822" y="903"/>
                  <a:pt x="828" y="897"/>
                  <a:pt x="828" y="890"/>
                </a:cubicBezTo>
                <a:lnTo>
                  <a:pt x="828" y="529"/>
                </a:lnTo>
                <a:cubicBezTo>
                  <a:pt x="828" y="521"/>
                  <a:pt x="822" y="516"/>
                  <a:pt x="815" y="516"/>
                </a:cubicBezTo>
                <a:close/>
                <a:moveTo>
                  <a:pt x="889" y="254"/>
                </a:moveTo>
                <a:cubicBezTo>
                  <a:pt x="908" y="254"/>
                  <a:pt x="923" y="239"/>
                  <a:pt x="923" y="220"/>
                </a:cubicBezTo>
                <a:lnTo>
                  <a:pt x="923" y="34"/>
                </a:lnTo>
                <a:cubicBezTo>
                  <a:pt x="923" y="15"/>
                  <a:pt x="908" y="0"/>
                  <a:pt x="889" y="0"/>
                </a:cubicBezTo>
                <a:cubicBezTo>
                  <a:pt x="870" y="0"/>
                  <a:pt x="855" y="15"/>
                  <a:pt x="855" y="34"/>
                </a:cubicBezTo>
                <a:lnTo>
                  <a:pt x="855" y="220"/>
                </a:lnTo>
                <a:cubicBezTo>
                  <a:pt x="855" y="239"/>
                  <a:pt x="870" y="254"/>
                  <a:pt x="889" y="254"/>
                </a:cubicBezTo>
                <a:close/>
                <a:moveTo>
                  <a:pt x="1039" y="964"/>
                </a:moveTo>
                <a:cubicBezTo>
                  <a:pt x="1039" y="980"/>
                  <a:pt x="1026" y="993"/>
                  <a:pt x="1011" y="993"/>
                </a:cubicBezTo>
                <a:lnTo>
                  <a:pt x="135" y="993"/>
                </a:lnTo>
                <a:cubicBezTo>
                  <a:pt x="120" y="993"/>
                  <a:pt x="107" y="980"/>
                  <a:pt x="107" y="964"/>
                </a:cubicBezTo>
                <a:lnTo>
                  <a:pt x="107" y="448"/>
                </a:lnTo>
                <a:cubicBezTo>
                  <a:pt x="107" y="432"/>
                  <a:pt x="120" y="419"/>
                  <a:pt x="135" y="419"/>
                </a:cubicBezTo>
                <a:lnTo>
                  <a:pt x="1011" y="419"/>
                </a:lnTo>
                <a:cubicBezTo>
                  <a:pt x="1026" y="419"/>
                  <a:pt x="1039" y="432"/>
                  <a:pt x="1039" y="448"/>
                </a:cubicBezTo>
                <a:lnTo>
                  <a:pt x="1039" y="964"/>
                </a:lnTo>
                <a:close/>
                <a:moveTo>
                  <a:pt x="1011" y="128"/>
                </a:moveTo>
                <a:lnTo>
                  <a:pt x="977" y="128"/>
                </a:lnTo>
                <a:lnTo>
                  <a:pt x="977" y="220"/>
                </a:lnTo>
                <a:cubicBezTo>
                  <a:pt x="977" y="268"/>
                  <a:pt x="937" y="308"/>
                  <a:pt x="889" y="308"/>
                </a:cubicBezTo>
                <a:cubicBezTo>
                  <a:pt x="841" y="308"/>
                  <a:pt x="801" y="268"/>
                  <a:pt x="801" y="220"/>
                </a:cubicBezTo>
                <a:lnTo>
                  <a:pt x="801" y="128"/>
                </a:lnTo>
                <a:lnTo>
                  <a:pt x="344" y="128"/>
                </a:lnTo>
                <a:lnTo>
                  <a:pt x="344" y="220"/>
                </a:lnTo>
                <a:cubicBezTo>
                  <a:pt x="344" y="268"/>
                  <a:pt x="305" y="308"/>
                  <a:pt x="257" y="308"/>
                </a:cubicBezTo>
                <a:cubicBezTo>
                  <a:pt x="208" y="308"/>
                  <a:pt x="169" y="268"/>
                  <a:pt x="169" y="220"/>
                </a:cubicBezTo>
                <a:lnTo>
                  <a:pt x="169" y="128"/>
                </a:lnTo>
                <a:lnTo>
                  <a:pt x="135" y="128"/>
                </a:lnTo>
                <a:cubicBezTo>
                  <a:pt x="61" y="128"/>
                  <a:pt x="0" y="189"/>
                  <a:pt x="0" y="264"/>
                </a:cubicBezTo>
                <a:lnTo>
                  <a:pt x="0" y="966"/>
                </a:lnTo>
                <a:cubicBezTo>
                  <a:pt x="0" y="1041"/>
                  <a:pt x="61" y="1102"/>
                  <a:pt x="135" y="1102"/>
                </a:cubicBezTo>
                <a:lnTo>
                  <a:pt x="1011" y="1102"/>
                </a:lnTo>
                <a:cubicBezTo>
                  <a:pt x="1085" y="1102"/>
                  <a:pt x="1145" y="1041"/>
                  <a:pt x="1145" y="966"/>
                </a:cubicBezTo>
                <a:lnTo>
                  <a:pt x="1145" y="264"/>
                </a:lnTo>
                <a:cubicBezTo>
                  <a:pt x="1145" y="189"/>
                  <a:pt x="1085" y="128"/>
                  <a:pt x="1011" y="128"/>
                </a:cubicBezTo>
                <a:close/>
                <a:moveTo>
                  <a:pt x="257" y="254"/>
                </a:moveTo>
                <a:cubicBezTo>
                  <a:pt x="276" y="254"/>
                  <a:pt x="291" y="239"/>
                  <a:pt x="291" y="220"/>
                </a:cubicBezTo>
                <a:lnTo>
                  <a:pt x="291" y="34"/>
                </a:lnTo>
                <a:cubicBezTo>
                  <a:pt x="291" y="15"/>
                  <a:pt x="276" y="0"/>
                  <a:pt x="257" y="0"/>
                </a:cubicBezTo>
                <a:cubicBezTo>
                  <a:pt x="238" y="0"/>
                  <a:pt x="222" y="15"/>
                  <a:pt x="222" y="34"/>
                </a:cubicBezTo>
                <a:lnTo>
                  <a:pt x="222" y="220"/>
                </a:lnTo>
                <a:cubicBezTo>
                  <a:pt x="222" y="239"/>
                  <a:pt x="238" y="254"/>
                  <a:pt x="257" y="254"/>
                </a:cubicBezTo>
                <a:close/>
              </a:path>
            </a:pathLst>
          </a:custGeom>
          <a:solidFill>
            <a:srgbClr val="F8F8F8"/>
          </a:solidFill>
          <a:ln>
            <a:noFill/>
          </a:ln>
        </p:spPr>
        <p:txBody>
          <a:bodyPr/>
          <a:lstStyle/>
          <a:p>
            <a:endParaRPr lang="zh-CN" altLang="en-US"/>
          </a:p>
        </p:txBody>
      </p:sp>
      <p:sp>
        <p:nvSpPr>
          <p:cNvPr id="25" name="Freeform 6"/>
          <p:cNvSpPr/>
          <p:nvPr/>
        </p:nvSpPr>
        <p:spPr bwMode="auto">
          <a:xfrm>
            <a:off x="7954645" y="1874520"/>
            <a:ext cx="2229485" cy="3714750"/>
          </a:xfrm>
          <a:custGeom>
            <a:avLst/>
            <a:gdLst>
              <a:gd name="T0" fmla="*/ 1091053 w 3132"/>
              <a:gd name="T1" fmla="*/ 13894 h 5219"/>
              <a:gd name="T2" fmla="*/ 1890756 w 3132"/>
              <a:gd name="T3" fmla="*/ 896448 h 5219"/>
              <a:gd name="T4" fmla="*/ 1770468 w 3132"/>
              <a:gd name="T5" fmla="*/ 1358566 h 5219"/>
              <a:gd name="T6" fmla="*/ 1586107 w 3132"/>
              <a:gd name="T7" fmla="*/ 1684767 h 5219"/>
              <a:gd name="T8" fmla="*/ 1471864 w 3132"/>
              <a:gd name="T9" fmla="*/ 2063523 h 5219"/>
              <a:gd name="T10" fmla="*/ 1378173 w 3132"/>
              <a:gd name="T11" fmla="*/ 2293675 h 5219"/>
              <a:gd name="T12" fmla="*/ 1339487 w 3132"/>
              <a:gd name="T13" fmla="*/ 2390327 h 5219"/>
              <a:gd name="T14" fmla="*/ 1347345 w 3132"/>
              <a:gd name="T15" fmla="*/ 2459796 h 5219"/>
              <a:gd name="T16" fmla="*/ 1350367 w 3132"/>
              <a:gd name="T17" fmla="*/ 2516579 h 5219"/>
              <a:gd name="T18" fmla="*/ 1345532 w 3132"/>
              <a:gd name="T19" fmla="*/ 2569738 h 5219"/>
              <a:gd name="T20" fmla="*/ 1347950 w 3132"/>
              <a:gd name="T21" fmla="*/ 2625313 h 5219"/>
              <a:gd name="T22" fmla="*/ 1349763 w 3132"/>
              <a:gd name="T23" fmla="*/ 2679076 h 5219"/>
              <a:gd name="T24" fmla="*/ 1350367 w 3132"/>
              <a:gd name="T25" fmla="*/ 2731630 h 5219"/>
              <a:gd name="T26" fmla="*/ 1346741 w 3132"/>
              <a:gd name="T27" fmla="*/ 2790830 h 5219"/>
              <a:gd name="T28" fmla="*/ 1340092 w 3132"/>
              <a:gd name="T29" fmla="*/ 2837948 h 5219"/>
              <a:gd name="T30" fmla="*/ 1326189 w 3132"/>
              <a:gd name="T31" fmla="*/ 2911645 h 5219"/>
              <a:gd name="T32" fmla="*/ 1089240 w 3132"/>
              <a:gd name="T33" fmla="*/ 3127904 h 5219"/>
              <a:gd name="T34" fmla="*/ 803934 w 3132"/>
              <a:gd name="T35" fmla="*/ 3127904 h 5219"/>
              <a:gd name="T36" fmla="*/ 566985 w 3132"/>
              <a:gd name="T37" fmla="*/ 2911645 h 5219"/>
              <a:gd name="T38" fmla="*/ 553082 w 3132"/>
              <a:gd name="T39" fmla="*/ 2837948 h 5219"/>
              <a:gd name="T40" fmla="*/ 547038 w 3132"/>
              <a:gd name="T41" fmla="*/ 2790830 h 5219"/>
              <a:gd name="T42" fmla="*/ 542807 w 3132"/>
              <a:gd name="T43" fmla="*/ 2731630 h 5219"/>
              <a:gd name="T44" fmla="*/ 543411 w 3132"/>
              <a:gd name="T45" fmla="*/ 2679076 h 5219"/>
              <a:gd name="T46" fmla="*/ 545224 w 3132"/>
              <a:gd name="T47" fmla="*/ 2625313 h 5219"/>
              <a:gd name="T48" fmla="*/ 547642 w 3132"/>
              <a:gd name="T49" fmla="*/ 2569738 h 5219"/>
              <a:gd name="T50" fmla="*/ 542807 w 3132"/>
              <a:gd name="T51" fmla="*/ 2516579 h 5219"/>
              <a:gd name="T52" fmla="*/ 545829 w 3132"/>
              <a:gd name="T53" fmla="*/ 2459796 h 5219"/>
              <a:gd name="T54" fmla="*/ 553687 w 3132"/>
              <a:gd name="T55" fmla="*/ 2390327 h 5219"/>
              <a:gd name="T56" fmla="*/ 515001 w 3132"/>
              <a:gd name="T57" fmla="*/ 2293675 h 5219"/>
              <a:gd name="T58" fmla="*/ 421310 w 3132"/>
              <a:gd name="T59" fmla="*/ 2063523 h 5219"/>
              <a:gd name="T60" fmla="*/ 307067 w 3132"/>
              <a:gd name="T61" fmla="*/ 1684767 h 5219"/>
              <a:gd name="T62" fmla="*/ 122706 w 3132"/>
              <a:gd name="T63" fmla="*/ 1358566 h 5219"/>
              <a:gd name="T64" fmla="*/ 2418 w 3132"/>
              <a:gd name="T65" fmla="*/ 896448 h 5219"/>
              <a:gd name="T66" fmla="*/ 825695 w 3132"/>
              <a:gd name="T67" fmla="*/ 10873 h 5219"/>
              <a:gd name="T68" fmla="*/ 1091053 w 3132"/>
              <a:gd name="T69" fmla="*/ 13290 h 5219"/>
              <a:gd name="T70" fmla="*/ 1091053 w 3132"/>
              <a:gd name="T71" fmla="*/ 13894 h 52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solidFill>
            <a:srgbClr val="0F6FC6"/>
          </a:solidFill>
          <a:ln>
            <a:noFill/>
          </a:ln>
        </p:spPr>
        <p:txBody>
          <a:bodyPr/>
          <a:lstStyle/>
          <a:p>
            <a:endParaRPr lang="zh-CN" altLang="en-US"/>
          </a:p>
        </p:txBody>
      </p:sp>
      <p:sp>
        <p:nvSpPr>
          <p:cNvPr id="32" name="TextBox 10"/>
          <p:cNvSpPr txBox="1"/>
          <p:nvPr/>
        </p:nvSpPr>
        <p:spPr>
          <a:xfrm>
            <a:off x="8473684" y="2262722"/>
            <a:ext cx="1210588" cy="707886"/>
          </a:xfrm>
          <a:prstGeom prst="rect">
            <a:avLst/>
          </a:prstGeom>
          <a:noFill/>
        </p:spPr>
        <p:txBody>
          <a:bodyPr wrap="none" rtlCol="0">
            <a:spAutoFit/>
          </a:bodyPr>
          <a:lstStyle/>
          <a:p>
            <a:pPr algn="ctr"/>
            <a:r>
              <a:rPr lang="zh-CN" altLang="en-US" sz="2000" b="1" smtClean="0">
                <a:solidFill>
                  <a:srgbClr val="F8F8F8"/>
                </a:solidFill>
                <a:latin typeface="微软雅黑" charset="0"/>
                <a:ea typeface="微软雅黑" charset="0"/>
              </a:rPr>
              <a:t>操作方式</a:t>
            </a:r>
            <a:endParaRPr lang="en-US" altLang="zh-CN" sz="2000" b="1" dirty="0" smtClean="0">
              <a:solidFill>
                <a:srgbClr val="F8F8F8"/>
              </a:solidFill>
              <a:latin typeface="微软雅黑" charset="0"/>
              <a:ea typeface="微软雅黑" charset="0"/>
            </a:endParaRPr>
          </a:p>
          <a:p>
            <a:pPr algn="ctr"/>
            <a:r>
              <a:rPr lang="zh-CN" altLang="en-US" sz="2000" b="1" dirty="0" smtClean="0">
                <a:solidFill>
                  <a:srgbClr val="F8F8F8"/>
                </a:solidFill>
                <a:latin typeface="微软雅黑" charset="0"/>
                <a:ea typeface="微软雅黑" charset="0"/>
              </a:rPr>
              <a:t>正确</a:t>
            </a:r>
            <a:endParaRPr lang="zh-CN" altLang="en-US" sz="2000" b="1" dirty="0">
              <a:solidFill>
                <a:srgbClr val="F8F8F8"/>
              </a:solidFill>
              <a:latin typeface="微软雅黑" charset="0"/>
              <a:ea typeface="微软雅黑" charset="0"/>
            </a:endParaRPr>
          </a:p>
        </p:txBody>
      </p:sp>
      <p:sp>
        <p:nvSpPr>
          <p:cNvPr id="33" name="TextBox 11"/>
          <p:cNvSpPr txBox="1"/>
          <p:nvPr/>
        </p:nvSpPr>
        <p:spPr>
          <a:xfrm>
            <a:off x="8165028" y="2945725"/>
            <a:ext cx="1886519" cy="787523"/>
          </a:xfrm>
          <a:prstGeom prst="rect">
            <a:avLst/>
          </a:prstGeom>
          <a:noFill/>
        </p:spPr>
        <p:txBody>
          <a:bodyPr wrap="square" rtlCol="0">
            <a:spAutoFit/>
          </a:bodyPr>
          <a:lstStyle/>
          <a:p>
            <a:pPr>
              <a:lnSpc>
                <a:spcPct val="150000"/>
              </a:lnSpc>
            </a:pPr>
            <a:r>
              <a:rPr lang="zh-CN" altLang="en-US" sz="1600" dirty="0" smtClean="0">
                <a:solidFill>
                  <a:srgbClr val="F8F8F8"/>
                </a:solidFill>
                <a:latin typeface="微软雅黑" charset="0"/>
                <a:ea typeface="微软雅黑" charset="0"/>
              </a:rPr>
              <a:t>这里输入您的文字</a:t>
            </a:r>
            <a:r>
              <a:rPr lang="zh-CN" altLang="en-US" sz="1600" dirty="0">
                <a:solidFill>
                  <a:srgbClr val="F8F8F8"/>
                </a:solidFill>
                <a:latin typeface="微软雅黑" charset="0"/>
                <a:ea typeface="微软雅黑" charset="0"/>
              </a:rPr>
              <a:t>这里输入您的</a:t>
            </a:r>
            <a:r>
              <a:rPr lang="zh-CN" altLang="en-US" sz="1600" dirty="0" smtClean="0">
                <a:solidFill>
                  <a:srgbClr val="F8F8F8"/>
                </a:solidFill>
                <a:latin typeface="微软雅黑" charset="0"/>
                <a:ea typeface="微软雅黑" charset="0"/>
              </a:rPr>
              <a:t>文字</a:t>
            </a:r>
            <a:endParaRPr lang="zh-CN" altLang="en-US" sz="1600" dirty="0">
              <a:solidFill>
                <a:srgbClr val="F8F8F8"/>
              </a:solidFill>
              <a:latin typeface="微软雅黑" charset="0"/>
              <a:ea typeface="微软雅黑" charset="0"/>
            </a:endParaRPr>
          </a:p>
        </p:txBody>
      </p:sp>
      <p:grpSp>
        <p:nvGrpSpPr>
          <p:cNvPr id="34" name="组合 33"/>
          <p:cNvGrpSpPr/>
          <p:nvPr/>
        </p:nvGrpSpPr>
        <p:grpSpPr>
          <a:xfrm>
            <a:off x="8768098" y="4273033"/>
            <a:ext cx="620586" cy="498902"/>
            <a:chOff x="976313" y="4519613"/>
            <a:chExt cx="485775" cy="390525"/>
          </a:xfrm>
          <a:solidFill>
            <a:srgbClr val="F8F8F8"/>
          </a:solidFill>
        </p:grpSpPr>
        <p:sp>
          <p:nvSpPr>
            <p:cNvPr id="35" name="Freeform 11"/>
            <p:cNvSpPr>
              <a:spLocks noEditPoints="1"/>
            </p:cNvSpPr>
            <p:nvPr/>
          </p:nvSpPr>
          <p:spPr bwMode="auto">
            <a:xfrm>
              <a:off x="1271588" y="4519613"/>
              <a:ext cx="190500" cy="190500"/>
            </a:xfrm>
            <a:custGeom>
              <a:avLst/>
              <a:gdLst>
                <a:gd name="T0" fmla="*/ 220 w 440"/>
                <a:gd name="T1" fmla="*/ 288 h 440"/>
                <a:gd name="T2" fmla="*/ 152 w 440"/>
                <a:gd name="T3" fmla="*/ 220 h 440"/>
                <a:gd name="T4" fmla="*/ 220 w 440"/>
                <a:gd name="T5" fmla="*/ 152 h 440"/>
                <a:gd name="T6" fmla="*/ 288 w 440"/>
                <a:gd name="T7" fmla="*/ 220 h 440"/>
                <a:gd name="T8" fmla="*/ 220 w 440"/>
                <a:gd name="T9" fmla="*/ 288 h 440"/>
                <a:gd name="T10" fmla="*/ 428 w 440"/>
                <a:gd name="T11" fmla="*/ 180 h 440"/>
                <a:gd name="T12" fmla="*/ 362 w 440"/>
                <a:gd name="T13" fmla="*/ 168 h 440"/>
                <a:gd name="T14" fmla="*/ 357 w 440"/>
                <a:gd name="T15" fmla="*/ 156 h 440"/>
                <a:gd name="T16" fmla="*/ 395 w 440"/>
                <a:gd name="T17" fmla="*/ 101 h 440"/>
                <a:gd name="T18" fmla="*/ 393 w 440"/>
                <a:gd name="T19" fmla="*/ 82 h 440"/>
                <a:gd name="T20" fmla="*/ 357 w 440"/>
                <a:gd name="T21" fmla="*/ 46 h 440"/>
                <a:gd name="T22" fmla="*/ 339 w 440"/>
                <a:gd name="T23" fmla="*/ 45 h 440"/>
                <a:gd name="T24" fmla="*/ 283 w 440"/>
                <a:gd name="T25" fmla="*/ 82 h 440"/>
                <a:gd name="T26" fmla="*/ 271 w 440"/>
                <a:gd name="T27" fmla="*/ 77 h 440"/>
                <a:gd name="T28" fmla="*/ 259 w 440"/>
                <a:gd name="T29" fmla="*/ 11 h 440"/>
                <a:gd name="T30" fmla="*/ 245 w 440"/>
                <a:gd name="T31" fmla="*/ 0 h 440"/>
                <a:gd name="T32" fmla="*/ 194 w 440"/>
                <a:gd name="T33" fmla="*/ 0 h 440"/>
                <a:gd name="T34" fmla="*/ 180 w 440"/>
                <a:gd name="T35" fmla="*/ 11 h 440"/>
                <a:gd name="T36" fmla="*/ 168 w 440"/>
                <a:gd name="T37" fmla="*/ 77 h 440"/>
                <a:gd name="T38" fmla="*/ 156 w 440"/>
                <a:gd name="T39" fmla="*/ 82 h 440"/>
                <a:gd name="T40" fmla="*/ 100 w 440"/>
                <a:gd name="T41" fmla="*/ 45 h 440"/>
                <a:gd name="T42" fmla="*/ 82 w 440"/>
                <a:gd name="T43" fmla="*/ 46 h 440"/>
                <a:gd name="T44" fmla="*/ 46 w 440"/>
                <a:gd name="T45" fmla="*/ 82 h 440"/>
                <a:gd name="T46" fmla="*/ 44 w 440"/>
                <a:gd name="T47" fmla="*/ 101 h 440"/>
                <a:gd name="T48" fmla="*/ 82 w 440"/>
                <a:gd name="T49" fmla="*/ 156 h 440"/>
                <a:gd name="T50" fmla="*/ 77 w 440"/>
                <a:gd name="T51" fmla="*/ 168 h 440"/>
                <a:gd name="T52" fmla="*/ 11 w 440"/>
                <a:gd name="T53" fmla="*/ 180 h 440"/>
                <a:gd name="T54" fmla="*/ 0 w 440"/>
                <a:gd name="T55" fmla="*/ 194 h 440"/>
                <a:gd name="T56" fmla="*/ 0 w 440"/>
                <a:gd name="T57" fmla="*/ 245 h 440"/>
                <a:gd name="T58" fmla="*/ 11 w 440"/>
                <a:gd name="T59" fmla="*/ 259 h 440"/>
                <a:gd name="T60" fmla="*/ 77 w 440"/>
                <a:gd name="T61" fmla="*/ 271 h 440"/>
                <a:gd name="T62" fmla="*/ 82 w 440"/>
                <a:gd name="T63" fmla="*/ 283 h 440"/>
                <a:gd name="T64" fmla="*/ 44 w 440"/>
                <a:gd name="T65" fmla="*/ 339 h 440"/>
                <a:gd name="T66" fmla="*/ 46 w 440"/>
                <a:gd name="T67" fmla="*/ 357 h 440"/>
                <a:gd name="T68" fmla="*/ 82 w 440"/>
                <a:gd name="T69" fmla="*/ 393 h 440"/>
                <a:gd name="T70" fmla="*/ 100 w 440"/>
                <a:gd name="T71" fmla="*/ 395 h 440"/>
                <a:gd name="T72" fmla="*/ 156 w 440"/>
                <a:gd name="T73" fmla="*/ 358 h 440"/>
                <a:gd name="T74" fmla="*/ 168 w 440"/>
                <a:gd name="T75" fmla="*/ 363 h 440"/>
                <a:gd name="T76" fmla="*/ 180 w 440"/>
                <a:gd name="T77" fmla="*/ 428 h 440"/>
                <a:gd name="T78" fmla="*/ 194 w 440"/>
                <a:gd name="T79" fmla="*/ 440 h 440"/>
                <a:gd name="T80" fmla="*/ 245 w 440"/>
                <a:gd name="T81" fmla="*/ 440 h 440"/>
                <a:gd name="T82" fmla="*/ 259 w 440"/>
                <a:gd name="T83" fmla="*/ 428 h 440"/>
                <a:gd name="T84" fmla="*/ 271 w 440"/>
                <a:gd name="T85" fmla="*/ 363 h 440"/>
                <a:gd name="T86" fmla="*/ 283 w 440"/>
                <a:gd name="T87" fmla="*/ 358 h 440"/>
                <a:gd name="T88" fmla="*/ 339 w 440"/>
                <a:gd name="T89" fmla="*/ 395 h 440"/>
                <a:gd name="T90" fmla="*/ 357 w 440"/>
                <a:gd name="T91" fmla="*/ 393 h 440"/>
                <a:gd name="T92" fmla="*/ 393 w 440"/>
                <a:gd name="T93" fmla="*/ 357 h 440"/>
                <a:gd name="T94" fmla="*/ 395 w 440"/>
                <a:gd name="T95" fmla="*/ 339 h 440"/>
                <a:gd name="T96" fmla="*/ 357 w 440"/>
                <a:gd name="T97" fmla="*/ 283 h 440"/>
                <a:gd name="T98" fmla="*/ 362 w 440"/>
                <a:gd name="T99" fmla="*/ 271 h 440"/>
                <a:gd name="T100" fmla="*/ 428 w 440"/>
                <a:gd name="T101" fmla="*/ 259 h 440"/>
                <a:gd name="T102" fmla="*/ 440 w 440"/>
                <a:gd name="T103" fmla="*/ 245 h 440"/>
                <a:gd name="T104" fmla="*/ 440 w 440"/>
                <a:gd name="T105" fmla="*/ 194 h 440"/>
                <a:gd name="T106" fmla="*/ 428 w 440"/>
                <a:gd name="T107" fmla="*/ 18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0" h="440">
                  <a:moveTo>
                    <a:pt x="220" y="288"/>
                  </a:moveTo>
                  <a:cubicBezTo>
                    <a:pt x="182" y="288"/>
                    <a:pt x="152" y="258"/>
                    <a:pt x="152" y="220"/>
                  </a:cubicBezTo>
                  <a:cubicBezTo>
                    <a:pt x="152" y="182"/>
                    <a:pt x="182" y="152"/>
                    <a:pt x="220" y="152"/>
                  </a:cubicBezTo>
                  <a:cubicBezTo>
                    <a:pt x="258" y="152"/>
                    <a:pt x="288" y="182"/>
                    <a:pt x="288" y="220"/>
                  </a:cubicBezTo>
                  <a:cubicBezTo>
                    <a:pt x="288" y="258"/>
                    <a:pt x="258" y="288"/>
                    <a:pt x="220" y="288"/>
                  </a:cubicBezTo>
                  <a:close/>
                  <a:moveTo>
                    <a:pt x="428" y="180"/>
                  </a:moveTo>
                  <a:lnTo>
                    <a:pt x="362" y="168"/>
                  </a:lnTo>
                  <a:cubicBezTo>
                    <a:pt x="356" y="167"/>
                    <a:pt x="354" y="162"/>
                    <a:pt x="357" y="156"/>
                  </a:cubicBezTo>
                  <a:lnTo>
                    <a:pt x="395" y="101"/>
                  </a:lnTo>
                  <a:cubicBezTo>
                    <a:pt x="399" y="95"/>
                    <a:pt x="398" y="87"/>
                    <a:pt x="393" y="82"/>
                  </a:cubicBezTo>
                  <a:lnTo>
                    <a:pt x="357" y="46"/>
                  </a:lnTo>
                  <a:cubicBezTo>
                    <a:pt x="353" y="42"/>
                    <a:pt x="344" y="41"/>
                    <a:pt x="339" y="45"/>
                  </a:cubicBezTo>
                  <a:lnTo>
                    <a:pt x="283" y="82"/>
                  </a:lnTo>
                  <a:cubicBezTo>
                    <a:pt x="278" y="86"/>
                    <a:pt x="272" y="84"/>
                    <a:pt x="271" y="77"/>
                  </a:cubicBezTo>
                  <a:lnTo>
                    <a:pt x="259" y="11"/>
                  </a:lnTo>
                  <a:cubicBezTo>
                    <a:pt x="258" y="5"/>
                    <a:pt x="252" y="0"/>
                    <a:pt x="245" y="0"/>
                  </a:cubicBezTo>
                  <a:lnTo>
                    <a:pt x="194" y="0"/>
                  </a:lnTo>
                  <a:cubicBezTo>
                    <a:pt x="188" y="0"/>
                    <a:pt x="181" y="5"/>
                    <a:pt x="180" y="11"/>
                  </a:cubicBezTo>
                  <a:lnTo>
                    <a:pt x="168" y="77"/>
                  </a:lnTo>
                  <a:cubicBezTo>
                    <a:pt x="167" y="84"/>
                    <a:pt x="162" y="86"/>
                    <a:pt x="156" y="82"/>
                  </a:cubicBezTo>
                  <a:lnTo>
                    <a:pt x="100" y="45"/>
                  </a:lnTo>
                  <a:cubicBezTo>
                    <a:pt x="95" y="41"/>
                    <a:pt x="87" y="42"/>
                    <a:pt x="82" y="46"/>
                  </a:cubicBezTo>
                  <a:lnTo>
                    <a:pt x="46" y="82"/>
                  </a:lnTo>
                  <a:cubicBezTo>
                    <a:pt x="41" y="87"/>
                    <a:pt x="41" y="95"/>
                    <a:pt x="44" y="101"/>
                  </a:cubicBezTo>
                  <a:lnTo>
                    <a:pt x="82" y="156"/>
                  </a:lnTo>
                  <a:cubicBezTo>
                    <a:pt x="86" y="162"/>
                    <a:pt x="83" y="167"/>
                    <a:pt x="77" y="168"/>
                  </a:cubicBezTo>
                  <a:lnTo>
                    <a:pt x="11" y="180"/>
                  </a:lnTo>
                  <a:cubicBezTo>
                    <a:pt x="5" y="182"/>
                    <a:pt x="0" y="188"/>
                    <a:pt x="0" y="194"/>
                  </a:cubicBezTo>
                  <a:lnTo>
                    <a:pt x="0" y="245"/>
                  </a:lnTo>
                  <a:cubicBezTo>
                    <a:pt x="0" y="252"/>
                    <a:pt x="5" y="258"/>
                    <a:pt x="11" y="259"/>
                  </a:cubicBezTo>
                  <a:lnTo>
                    <a:pt x="77" y="271"/>
                  </a:lnTo>
                  <a:cubicBezTo>
                    <a:pt x="83" y="273"/>
                    <a:pt x="86" y="278"/>
                    <a:pt x="82" y="283"/>
                  </a:cubicBezTo>
                  <a:lnTo>
                    <a:pt x="44" y="339"/>
                  </a:lnTo>
                  <a:cubicBezTo>
                    <a:pt x="41" y="345"/>
                    <a:pt x="41" y="353"/>
                    <a:pt x="46" y="357"/>
                  </a:cubicBezTo>
                  <a:lnTo>
                    <a:pt x="82" y="393"/>
                  </a:lnTo>
                  <a:cubicBezTo>
                    <a:pt x="87" y="398"/>
                    <a:pt x="95" y="399"/>
                    <a:pt x="100" y="395"/>
                  </a:cubicBezTo>
                  <a:lnTo>
                    <a:pt x="156" y="358"/>
                  </a:lnTo>
                  <a:cubicBezTo>
                    <a:pt x="162" y="354"/>
                    <a:pt x="167" y="356"/>
                    <a:pt x="168" y="363"/>
                  </a:cubicBezTo>
                  <a:lnTo>
                    <a:pt x="180" y="428"/>
                  </a:lnTo>
                  <a:cubicBezTo>
                    <a:pt x="181" y="435"/>
                    <a:pt x="188" y="440"/>
                    <a:pt x="194" y="440"/>
                  </a:cubicBezTo>
                  <a:lnTo>
                    <a:pt x="245" y="440"/>
                  </a:lnTo>
                  <a:cubicBezTo>
                    <a:pt x="252" y="440"/>
                    <a:pt x="258" y="435"/>
                    <a:pt x="259" y="428"/>
                  </a:cubicBezTo>
                  <a:lnTo>
                    <a:pt x="271" y="363"/>
                  </a:lnTo>
                  <a:cubicBezTo>
                    <a:pt x="272" y="356"/>
                    <a:pt x="278" y="354"/>
                    <a:pt x="283" y="358"/>
                  </a:cubicBezTo>
                  <a:lnTo>
                    <a:pt x="339" y="395"/>
                  </a:lnTo>
                  <a:cubicBezTo>
                    <a:pt x="344" y="399"/>
                    <a:pt x="353" y="398"/>
                    <a:pt x="357" y="393"/>
                  </a:cubicBezTo>
                  <a:lnTo>
                    <a:pt x="393" y="357"/>
                  </a:lnTo>
                  <a:cubicBezTo>
                    <a:pt x="398" y="353"/>
                    <a:pt x="399" y="345"/>
                    <a:pt x="395" y="339"/>
                  </a:cubicBezTo>
                  <a:lnTo>
                    <a:pt x="357" y="283"/>
                  </a:lnTo>
                  <a:cubicBezTo>
                    <a:pt x="354" y="278"/>
                    <a:pt x="356" y="273"/>
                    <a:pt x="362" y="271"/>
                  </a:cubicBezTo>
                  <a:lnTo>
                    <a:pt x="428" y="259"/>
                  </a:lnTo>
                  <a:cubicBezTo>
                    <a:pt x="434" y="258"/>
                    <a:pt x="440" y="252"/>
                    <a:pt x="440" y="245"/>
                  </a:cubicBezTo>
                  <a:lnTo>
                    <a:pt x="440" y="194"/>
                  </a:lnTo>
                  <a:cubicBezTo>
                    <a:pt x="440" y="188"/>
                    <a:pt x="434" y="182"/>
                    <a:pt x="428"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a:latin typeface="+mn-lt"/>
                <a:ea typeface="+mn-ea"/>
              </a:endParaRPr>
            </a:p>
          </p:txBody>
        </p:sp>
        <p:sp>
          <p:nvSpPr>
            <p:cNvPr id="36" name="Freeform 12"/>
            <p:cNvSpPr>
              <a:spLocks noEditPoints="1"/>
            </p:cNvSpPr>
            <p:nvPr/>
          </p:nvSpPr>
          <p:spPr bwMode="auto">
            <a:xfrm>
              <a:off x="976313" y="4586288"/>
              <a:ext cx="325437" cy="323850"/>
            </a:xfrm>
            <a:custGeom>
              <a:avLst/>
              <a:gdLst>
                <a:gd name="T0" fmla="*/ 376 w 751"/>
                <a:gd name="T1" fmla="*/ 512 h 751"/>
                <a:gd name="T2" fmla="*/ 240 w 751"/>
                <a:gd name="T3" fmla="*/ 376 h 751"/>
                <a:gd name="T4" fmla="*/ 376 w 751"/>
                <a:gd name="T5" fmla="*/ 240 h 751"/>
                <a:gd name="T6" fmla="*/ 511 w 751"/>
                <a:gd name="T7" fmla="*/ 376 h 751"/>
                <a:gd name="T8" fmla="*/ 376 w 751"/>
                <a:gd name="T9" fmla="*/ 512 h 751"/>
                <a:gd name="T10" fmla="*/ 731 w 751"/>
                <a:gd name="T11" fmla="*/ 308 h 751"/>
                <a:gd name="T12" fmla="*/ 619 w 751"/>
                <a:gd name="T13" fmla="*/ 288 h 751"/>
                <a:gd name="T14" fmla="*/ 611 w 751"/>
                <a:gd name="T15" fmla="*/ 267 h 751"/>
                <a:gd name="T16" fmla="*/ 675 w 751"/>
                <a:gd name="T17" fmla="*/ 172 h 751"/>
                <a:gd name="T18" fmla="*/ 672 w 751"/>
                <a:gd name="T19" fmla="*/ 141 h 751"/>
                <a:gd name="T20" fmla="*/ 610 w 751"/>
                <a:gd name="T21" fmla="*/ 79 h 751"/>
                <a:gd name="T22" fmla="*/ 579 w 751"/>
                <a:gd name="T23" fmla="*/ 76 h 751"/>
                <a:gd name="T24" fmla="*/ 484 w 751"/>
                <a:gd name="T25" fmla="*/ 141 h 751"/>
                <a:gd name="T26" fmla="*/ 464 w 751"/>
                <a:gd name="T27" fmla="*/ 132 h 751"/>
                <a:gd name="T28" fmla="*/ 443 w 751"/>
                <a:gd name="T29" fmla="*/ 20 h 751"/>
                <a:gd name="T30" fmla="*/ 419 w 751"/>
                <a:gd name="T31" fmla="*/ 0 h 751"/>
                <a:gd name="T32" fmla="*/ 332 w 751"/>
                <a:gd name="T33" fmla="*/ 0 h 751"/>
                <a:gd name="T34" fmla="*/ 308 w 751"/>
                <a:gd name="T35" fmla="*/ 20 h 751"/>
                <a:gd name="T36" fmla="*/ 288 w 751"/>
                <a:gd name="T37" fmla="*/ 132 h 751"/>
                <a:gd name="T38" fmla="*/ 267 w 751"/>
                <a:gd name="T39" fmla="*/ 141 h 751"/>
                <a:gd name="T40" fmla="*/ 172 w 751"/>
                <a:gd name="T41" fmla="*/ 76 h 751"/>
                <a:gd name="T42" fmla="*/ 141 w 751"/>
                <a:gd name="T43" fmla="*/ 79 h 751"/>
                <a:gd name="T44" fmla="*/ 79 w 751"/>
                <a:gd name="T45" fmla="*/ 141 h 751"/>
                <a:gd name="T46" fmla="*/ 76 w 751"/>
                <a:gd name="T47" fmla="*/ 172 h 751"/>
                <a:gd name="T48" fmla="*/ 141 w 751"/>
                <a:gd name="T49" fmla="*/ 267 h 751"/>
                <a:gd name="T50" fmla="*/ 132 w 751"/>
                <a:gd name="T51" fmla="*/ 288 h 751"/>
                <a:gd name="T52" fmla="*/ 20 w 751"/>
                <a:gd name="T53" fmla="*/ 308 h 751"/>
                <a:gd name="T54" fmla="*/ 0 w 751"/>
                <a:gd name="T55" fmla="*/ 332 h 751"/>
                <a:gd name="T56" fmla="*/ 0 w 751"/>
                <a:gd name="T57" fmla="*/ 419 h 751"/>
                <a:gd name="T58" fmla="*/ 20 w 751"/>
                <a:gd name="T59" fmla="*/ 443 h 751"/>
                <a:gd name="T60" fmla="*/ 132 w 751"/>
                <a:gd name="T61" fmla="*/ 464 h 751"/>
                <a:gd name="T62" fmla="*/ 141 w 751"/>
                <a:gd name="T63" fmla="*/ 484 h 751"/>
                <a:gd name="T64" fmla="*/ 76 w 751"/>
                <a:gd name="T65" fmla="*/ 580 h 751"/>
                <a:gd name="T66" fmla="*/ 79 w 751"/>
                <a:gd name="T67" fmla="*/ 611 h 751"/>
                <a:gd name="T68" fmla="*/ 141 w 751"/>
                <a:gd name="T69" fmla="*/ 672 h 751"/>
                <a:gd name="T70" fmla="*/ 172 w 751"/>
                <a:gd name="T71" fmla="*/ 675 h 751"/>
                <a:gd name="T72" fmla="*/ 267 w 751"/>
                <a:gd name="T73" fmla="*/ 611 h 751"/>
                <a:gd name="T74" fmla="*/ 288 w 751"/>
                <a:gd name="T75" fmla="*/ 619 h 751"/>
                <a:gd name="T76" fmla="*/ 308 w 751"/>
                <a:gd name="T77" fmla="*/ 732 h 751"/>
                <a:gd name="T78" fmla="*/ 332 w 751"/>
                <a:gd name="T79" fmla="*/ 751 h 751"/>
                <a:gd name="T80" fmla="*/ 419 w 751"/>
                <a:gd name="T81" fmla="*/ 751 h 751"/>
                <a:gd name="T82" fmla="*/ 443 w 751"/>
                <a:gd name="T83" fmla="*/ 732 h 751"/>
                <a:gd name="T84" fmla="*/ 464 w 751"/>
                <a:gd name="T85" fmla="*/ 619 h 751"/>
                <a:gd name="T86" fmla="*/ 484 w 751"/>
                <a:gd name="T87" fmla="*/ 611 h 751"/>
                <a:gd name="T88" fmla="*/ 579 w 751"/>
                <a:gd name="T89" fmla="*/ 675 h 751"/>
                <a:gd name="T90" fmla="*/ 610 w 751"/>
                <a:gd name="T91" fmla="*/ 672 h 751"/>
                <a:gd name="T92" fmla="*/ 672 w 751"/>
                <a:gd name="T93" fmla="*/ 611 h 751"/>
                <a:gd name="T94" fmla="*/ 675 w 751"/>
                <a:gd name="T95" fmla="*/ 580 h 751"/>
                <a:gd name="T96" fmla="*/ 611 w 751"/>
                <a:gd name="T97" fmla="*/ 484 h 751"/>
                <a:gd name="T98" fmla="*/ 619 w 751"/>
                <a:gd name="T99" fmla="*/ 464 h 751"/>
                <a:gd name="T100" fmla="*/ 731 w 751"/>
                <a:gd name="T101" fmla="*/ 443 h 751"/>
                <a:gd name="T102" fmla="*/ 751 w 751"/>
                <a:gd name="T103" fmla="*/ 419 h 751"/>
                <a:gd name="T104" fmla="*/ 751 w 751"/>
                <a:gd name="T105" fmla="*/ 332 h 751"/>
                <a:gd name="T106" fmla="*/ 731 w 751"/>
                <a:gd name="T107" fmla="*/ 308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1" h="751">
                  <a:moveTo>
                    <a:pt x="376" y="512"/>
                  </a:moveTo>
                  <a:cubicBezTo>
                    <a:pt x="301" y="512"/>
                    <a:pt x="240" y="451"/>
                    <a:pt x="240" y="376"/>
                  </a:cubicBezTo>
                  <a:cubicBezTo>
                    <a:pt x="240" y="301"/>
                    <a:pt x="301" y="240"/>
                    <a:pt x="376" y="240"/>
                  </a:cubicBezTo>
                  <a:cubicBezTo>
                    <a:pt x="451" y="240"/>
                    <a:pt x="511" y="301"/>
                    <a:pt x="511" y="376"/>
                  </a:cubicBezTo>
                  <a:cubicBezTo>
                    <a:pt x="511" y="451"/>
                    <a:pt x="451" y="512"/>
                    <a:pt x="376" y="512"/>
                  </a:cubicBezTo>
                  <a:close/>
                  <a:moveTo>
                    <a:pt x="731" y="308"/>
                  </a:moveTo>
                  <a:lnTo>
                    <a:pt x="619" y="288"/>
                  </a:lnTo>
                  <a:cubicBezTo>
                    <a:pt x="608" y="286"/>
                    <a:pt x="604" y="277"/>
                    <a:pt x="611" y="267"/>
                  </a:cubicBezTo>
                  <a:lnTo>
                    <a:pt x="675" y="172"/>
                  </a:lnTo>
                  <a:cubicBezTo>
                    <a:pt x="681" y="163"/>
                    <a:pt x="680" y="149"/>
                    <a:pt x="672" y="141"/>
                  </a:cubicBezTo>
                  <a:lnTo>
                    <a:pt x="610" y="79"/>
                  </a:lnTo>
                  <a:cubicBezTo>
                    <a:pt x="602" y="72"/>
                    <a:pt x="589" y="70"/>
                    <a:pt x="579" y="76"/>
                  </a:cubicBezTo>
                  <a:lnTo>
                    <a:pt x="484" y="141"/>
                  </a:lnTo>
                  <a:cubicBezTo>
                    <a:pt x="475" y="147"/>
                    <a:pt x="466" y="143"/>
                    <a:pt x="464" y="132"/>
                  </a:cubicBezTo>
                  <a:lnTo>
                    <a:pt x="443" y="20"/>
                  </a:lnTo>
                  <a:cubicBezTo>
                    <a:pt x="441" y="9"/>
                    <a:pt x="430" y="0"/>
                    <a:pt x="419" y="0"/>
                  </a:cubicBezTo>
                  <a:lnTo>
                    <a:pt x="332" y="0"/>
                  </a:lnTo>
                  <a:cubicBezTo>
                    <a:pt x="321" y="0"/>
                    <a:pt x="310" y="9"/>
                    <a:pt x="308" y="20"/>
                  </a:cubicBezTo>
                  <a:lnTo>
                    <a:pt x="288" y="132"/>
                  </a:lnTo>
                  <a:cubicBezTo>
                    <a:pt x="286" y="143"/>
                    <a:pt x="276" y="147"/>
                    <a:pt x="267" y="141"/>
                  </a:cubicBezTo>
                  <a:lnTo>
                    <a:pt x="172" y="76"/>
                  </a:lnTo>
                  <a:cubicBezTo>
                    <a:pt x="163" y="70"/>
                    <a:pt x="149" y="72"/>
                    <a:pt x="141" y="79"/>
                  </a:cubicBezTo>
                  <a:lnTo>
                    <a:pt x="79" y="141"/>
                  </a:lnTo>
                  <a:cubicBezTo>
                    <a:pt x="71" y="149"/>
                    <a:pt x="70" y="163"/>
                    <a:pt x="76" y="172"/>
                  </a:cubicBezTo>
                  <a:lnTo>
                    <a:pt x="141" y="267"/>
                  </a:lnTo>
                  <a:cubicBezTo>
                    <a:pt x="147" y="277"/>
                    <a:pt x="143" y="286"/>
                    <a:pt x="132" y="288"/>
                  </a:cubicBezTo>
                  <a:lnTo>
                    <a:pt x="20" y="308"/>
                  </a:lnTo>
                  <a:cubicBezTo>
                    <a:pt x="9" y="310"/>
                    <a:pt x="0" y="321"/>
                    <a:pt x="0" y="332"/>
                  </a:cubicBezTo>
                  <a:lnTo>
                    <a:pt x="0" y="419"/>
                  </a:lnTo>
                  <a:cubicBezTo>
                    <a:pt x="0" y="431"/>
                    <a:pt x="9" y="441"/>
                    <a:pt x="20" y="443"/>
                  </a:cubicBezTo>
                  <a:lnTo>
                    <a:pt x="132" y="464"/>
                  </a:lnTo>
                  <a:cubicBezTo>
                    <a:pt x="143" y="466"/>
                    <a:pt x="147" y="475"/>
                    <a:pt x="141" y="484"/>
                  </a:cubicBezTo>
                  <a:lnTo>
                    <a:pt x="76" y="580"/>
                  </a:lnTo>
                  <a:cubicBezTo>
                    <a:pt x="70" y="589"/>
                    <a:pt x="71" y="603"/>
                    <a:pt x="79" y="611"/>
                  </a:cubicBezTo>
                  <a:lnTo>
                    <a:pt x="141" y="672"/>
                  </a:lnTo>
                  <a:cubicBezTo>
                    <a:pt x="149" y="680"/>
                    <a:pt x="163" y="681"/>
                    <a:pt x="172" y="675"/>
                  </a:cubicBezTo>
                  <a:lnTo>
                    <a:pt x="267" y="611"/>
                  </a:lnTo>
                  <a:cubicBezTo>
                    <a:pt x="276" y="605"/>
                    <a:pt x="286" y="609"/>
                    <a:pt x="288" y="619"/>
                  </a:cubicBezTo>
                  <a:lnTo>
                    <a:pt x="308" y="732"/>
                  </a:lnTo>
                  <a:cubicBezTo>
                    <a:pt x="310" y="742"/>
                    <a:pt x="321" y="751"/>
                    <a:pt x="332" y="751"/>
                  </a:cubicBezTo>
                  <a:lnTo>
                    <a:pt x="419" y="751"/>
                  </a:lnTo>
                  <a:cubicBezTo>
                    <a:pt x="430" y="751"/>
                    <a:pt x="441" y="742"/>
                    <a:pt x="443" y="732"/>
                  </a:cubicBezTo>
                  <a:lnTo>
                    <a:pt x="464" y="619"/>
                  </a:lnTo>
                  <a:cubicBezTo>
                    <a:pt x="466" y="609"/>
                    <a:pt x="475" y="605"/>
                    <a:pt x="484" y="611"/>
                  </a:cubicBezTo>
                  <a:lnTo>
                    <a:pt x="579" y="675"/>
                  </a:lnTo>
                  <a:cubicBezTo>
                    <a:pt x="589" y="681"/>
                    <a:pt x="602" y="680"/>
                    <a:pt x="610" y="672"/>
                  </a:cubicBezTo>
                  <a:lnTo>
                    <a:pt x="672" y="611"/>
                  </a:lnTo>
                  <a:cubicBezTo>
                    <a:pt x="680" y="603"/>
                    <a:pt x="681" y="589"/>
                    <a:pt x="675" y="580"/>
                  </a:cubicBezTo>
                  <a:lnTo>
                    <a:pt x="611" y="484"/>
                  </a:lnTo>
                  <a:cubicBezTo>
                    <a:pt x="604" y="475"/>
                    <a:pt x="608" y="466"/>
                    <a:pt x="619" y="464"/>
                  </a:cubicBezTo>
                  <a:lnTo>
                    <a:pt x="731" y="443"/>
                  </a:lnTo>
                  <a:cubicBezTo>
                    <a:pt x="742" y="441"/>
                    <a:pt x="751" y="431"/>
                    <a:pt x="751" y="419"/>
                  </a:cubicBezTo>
                  <a:lnTo>
                    <a:pt x="751" y="332"/>
                  </a:lnTo>
                  <a:cubicBezTo>
                    <a:pt x="751" y="321"/>
                    <a:pt x="742" y="310"/>
                    <a:pt x="731" y="3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a:latin typeface="+mn-lt"/>
                <a:ea typeface="+mn-ea"/>
              </a:endParaRPr>
            </a:p>
          </p:txBody>
        </p:sp>
      </p:grpSp>
      <p:sp>
        <p:nvSpPr>
          <p:cNvPr id="37" name="Freeform 6"/>
          <p:cNvSpPr/>
          <p:nvPr/>
        </p:nvSpPr>
        <p:spPr bwMode="auto">
          <a:xfrm>
            <a:off x="2067560" y="1935480"/>
            <a:ext cx="2229485" cy="3714750"/>
          </a:xfrm>
          <a:custGeom>
            <a:avLst/>
            <a:gdLst>
              <a:gd name="T0" fmla="*/ 1091053 w 3132"/>
              <a:gd name="T1" fmla="*/ 13894 h 5219"/>
              <a:gd name="T2" fmla="*/ 1890756 w 3132"/>
              <a:gd name="T3" fmla="*/ 896448 h 5219"/>
              <a:gd name="T4" fmla="*/ 1770468 w 3132"/>
              <a:gd name="T5" fmla="*/ 1358566 h 5219"/>
              <a:gd name="T6" fmla="*/ 1586107 w 3132"/>
              <a:gd name="T7" fmla="*/ 1684767 h 5219"/>
              <a:gd name="T8" fmla="*/ 1471864 w 3132"/>
              <a:gd name="T9" fmla="*/ 2063523 h 5219"/>
              <a:gd name="T10" fmla="*/ 1378173 w 3132"/>
              <a:gd name="T11" fmla="*/ 2293675 h 5219"/>
              <a:gd name="T12" fmla="*/ 1339487 w 3132"/>
              <a:gd name="T13" fmla="*/ 2390327 h 5219"/>
              <a:gd name="T14" fmla="*/ 1347345 w 3132"/>
              <a:gd name="T15" fmla="*/ 2459796 h 5219"/>
              <a:gd name="T16" fmla="*/ 1350367 w 3132"/>
              <a:gd name="T17" fmla="*/ 2516579 h 5219"/>
              <a:gd name="T18" fmla="*/ 1345532 w 3132"/>
              <a:gd name="T19" fmla="*/ 2569738 h 5219"/>
              <a:gd name="T20" fmla="*/ 1347950 w 3132"/>
              <a:gd name="T21" fmla="*/ 2625313 h 5219"/>
              <a:gd name="T22" fmla="*/ 1349763 w 3132"/>
              <a:gd name="T23" fmla="*/ 2679076 h 5219"/>
              <a:gd name="T24" fmla="*/ 1350367 w 3132"/>
              <a:gd name="T25" fmla="*/ 2731630 h 5219"/>
              <a:gd name="T26" fmla="*/ 1346741 w 3132"/>
              <a:gd name="T27" fmla="*/ 2790830 h 5219"/>
              <a:gd name="T28" fmla="*/ 1340092 w 3132"/>
              <a:gd name="T29" fmla="*/ 2837948 h 5219"/>
              <a:gd name="T30" fmla="*/ 1326189 w 3132"/>
              <a:gd name="T31" fmla="*/ 2911645 h 5219"/>
              <a:gd name="T32" fmla="*/ 1089240 w 3132"/>
              <a:gd name="T33" fmla="*/ 3127904 h 5219"/>
              <a:gd name="T34" fmla="*/ 803934 w 3132"/>
              <a:gd name="T35" fmla="*/ 3127904 h 5219"/>
              <a:gd name="T36" fmla="*/ 566985 w 3132"/>
              <a:gd name="T37" fmla="*/ 2911645 h 5219"/>
              <a:gd name="T38" fmla="*/ 553082 w 3132"/>
              <a:gd name="T39" fmla="*/ 2837948 h 5219"/>
              <a:gd name="T40" fmla="*/ 547038 w 3132"/>
              <a:gd name="T41" fmla="*/ 2790830 h 5219"/>
              <a:gd name="T42" fmla="*/ 542807 w 3132"/>
              <a:gd name="T43" fmla="*/ 2731630 h 5219"/>
              <a:gd name="T44" fmla="*/ 543411 w 3132"/>
              <a:gd name="T45" fmla="*/ 2679076 h 5219"/>
              <a:gd name="T46" fmla="*/ 545224 w 3132"/>
              <a:gd name="T47" fmla="*/ 2625313 h 5219"/>
              <a:gd name="T48" fmla="*/ 547642 w 3132"/>
              <a:gd name="T49" fmla="*/ 2569738 h 5219"/>
              <a:gd name="T50" fmla="*/ 542807 w 3132"/>
              <a:gd name="T51" fmla="*/ 2516579 h 5219"/>
              <a:gd name="T52" fmla="*/ 545829 w 3132"/>
              <a:gd name="T53" fmla="*/ 2459796 h 5219"/>
              <a:gd name="T54" fmla="*/ 553687 w 3132"/>
              <a:gd name="T55" fmla="*/ 2390327 h 5219"/>
              <a:gd name="T56" fmla="*/ 515001 w 3132"/>
              <a:gd name="T57" fmla="*/ 2293675 h 5219"/>
              <a:gd name="T58" fmla="*/ 421310 w 3132"/>
              <a:gd name="T59" fmla="*/ 2063523 h 5219"/>
              <a:gd name="T60" fmla="*/ 307067 w 3132"/>
              <a:gd name="T61" fmla="*/ 1684767 h 5219"/>
              <a:gd name="T62" fmla="*/ 122706 w 3132"/>
              <a:gd name="T63" fmla="*/ 1358566 h 5219"/>
              <a:gd name="T64" fmla="*/ 2418 w 3132"/>
              <a:gd name="T65" fmla="*/ 896448 h 5219"/>
              <a:gd name="T66" fmla="*/ 825695 w 3132"/>
              <a:gd name="T67" fmla="*/ 10873 h 5219"/>
              <a:gd name="T68" fmla="*/ 1091053 w 3132"/>
              <a:gd name="T69" fmla="*/ 13290 h 5219"/>
              <a:gd name="T70" fmla="*/ 1091053 w 3132"/>
              <a:gd name="T71" fmla="*/ 13894 h 52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solidFill>
            <a:srgbClr val="0F6FC6"/>
          </a:solidFill>
          <a:ln>
            <a:noFill/>
          </a:ln>
        </p:spPr>
        <p:txBody>
          <a:bodyPr/>
          <a:lstStyle/>
          <a:p>
            <a:endParaRPr lang="zh-CN" altLang="en-US"/>
          </a:p>
        </p:txBody>
      </p:sp>
      <p:sp>
        <p:nvSpPr>
          <p:cNvPr id="38" name="TextBox 10"/>
          <p:cNvSpPr txBox="1"/>
          <p:nvPr/>
        </p:nvSpPr>
        <p:spPr>
          <a:xfrm>
            <a:off x="2592453" y="2323682"/>
            <a:ext cx="1198880" cy="722630"/>
          </a:xfrm>
          <a:prstGeom prst="rect">
            <a:avLst/>
          </a:prstGeom>
          <a:noFill/>
        </p:spPr>
        <p:txBody>
          <a:bodyPr wrap="none" rtlCol="0">
            <a:spAutoFit/>
          </a:bodyPr>
          <a:lstStyle/>
          <a:p>
            <a:pPr algn="ctr"/>
            <a:r>
              <a:rPr lang="zh-CN" altLang="en-US" sz="2000" b="1" smtClean="0">
                <a:solidFill>
                  <a:srgbClr val="F8F8F8"/>
                </a:solidFill>
                <a:latin typeface="微软雅黑" charset="0"/>
                <a:ea typeface="微软雅黑" charset="0"/>
              </a:rPr>
              <a:t>操作方式</a:t>
            </a:r>
            <a:endParaRPr lang="en-US" altLang="zh-CN" sz="2000" b="1" dirty="0" smtClean="0">
              <a:solidFill>
                <a:srgbClr val="F8F8F8"/>
              </a:solidFill>
              <a:latin typeface="微软雅黑" charset="0"/>
              <a:ea typeface="微软雅黑" charset="0"/>
            </a:endParaRPr>
          </a:p>
          <a:p>
            <a:pPr algn="ctr"/>
            <a:r>
              <a:rPr lang="zh-CN" altLang="en-US" sz="2000" b="1" dirty="0" smtClean="0">
                <a:solidFill>
                  <a:srgbClr val="F8F8F8"/>
                </a:solidFill>
                <a:latin typeface="微软雅黑" charset="0"/>
                <a:ea typeface="微软雅黑" charset="0"/>
              </a:rPr>
              <a:t>正确</a:t>
            </a:r>
            <a:endParaRPr lang="zh-CN" altLang="en-US" sz="2000" b="1" dirty="0">
              <a:solidFill>
                <a:srgbClr val="F8F8F8"/>
              </a:solidFill>
              <a:latin typeface="微软雅黑" charset="0"/>
              <a:ea typeface="微软雅黑" charset="0"/>
            </a:endParaRPr>
          </a:p>
        </p:txBody>
      </p:sp>
      <p:sp>
        <p:nvSpPr>
          <p:cNvPr id="39" name="TextBox 11"/>
          <p:cNvSpPr txBox="1"/>
          <p:nvPr/>
        </p:nvSpPr>
        <p:spPr>
          <a:xfrm>
            <a:off x="2277943" y="3006685"/>
            <a:ext cx="1886519" cy="787523"/>
          </a:xfrm>
          <a:prstGeom prst="rect">
            <a:avLst/>
          </a:prstGeom>
          <a:noFill/>
        </p:spPr>
        <p:txBody>
          <a:bodyPr wrap="square" rtlCol="0">
            <a:spAutoFit/>
          </a:bodyPr>
          <a:lstStyle/>
          <a:p>
            <a:pPr>
              <a:lnSpc>
                <a:spcPct val="150000"/>
              </a:lnSpc>
            </a:pPr>
            <a:r>
              <a:rPr lang="zh-CN" altLang="en-US" sz="1600" dirty="0" smtClean="0">
                <a:solidFill>
                  <a:srgbClr val="F8F8F8"/>
                </a:solidFill>
                <a:latin typeface="微软雅黑" charset="0"/>
                <a:ea typeface="微软雅黑" charset="0"/>
              </a:rPr>
              <a:t>这里输入您的文字</a:t>
            </a:r>
            <a:r>
              <a:rPr lang="zh-CN" altLang="en-US" sz="1600" dirty="0">
                <a:solidFill>
                  <a:srgbClr val="F8F8F8"/>
                </a:solidFill>
                <a:latin typeface="微软雅黑" charset="0"/>
                <a:ea typeface="微软雅黑" charset="0"/>
              </a:rPr>
              <a:t>这里输入您的</a:t>
            </a:r>
            <a:r>
              <a:rPr lang="zh-CN" altLang="en-US" sz="1600" dirty="0" smtClean="0">
                <a:solidFill>
                  <a:srgbClr val="F8F8F8"/>
                </a:solidFill>
                <a:latin typeface="微软雅黑" charset="0"/>
                <a:ea typeface="微软雅黑" charset="0"/>
              </a:rPr>
              <a:t>文字</a:t>
            </a:r>
            <a:endParaRPr lang="zh-CN" altLang="en-US" sz="1600" dirty="0">
              <a:solidFill>
                <a:srgbClr val="F8F8F8"/>
              </a:solidFill>
              <a:latin typeface="微软雅黑" charset="0"/>
              <a:ea typeface="微软雅黑" charset="0"/>
            </a:endParaRPr>
          </a:p>
        </p:txBody>
      </p:sp>
      <p:grpSp>
        <p:nvGrpSpPr>
          <p:cNvPr id="40" name="组合 39"/>
          <p:cNvGrpSpPr/>
          <p:nvPr/>
        </p:nvGrpSpPr>
        <p:grpSpPr>
          <a:xfrm>
            <a:off x="2881013" y="4273033"/>
            <a:ext cx="620586" cy="498902"/>
            <a:chOff x="976313" y="4519613"/>
            <a:chExt cx="485775" cy="390525"/>
          </a:xfrm>
          <a:solidFill>
            <a:srgbClr val="F8F8F8"/>
          </a:solidFill>
        </p:grpSpPr>
        <p:sp>
          <p:nvSpPr>
            <p:cNvPr id="41" name="Freeform 11"/>
            <p:cNvSpPr>
              <a:spLocks noEditPoints="1"/>
            </p:cNvSpPr>
            <p:nvPr/>
          </p:nvSpPr>
          <p:spPr bwMode="auto">
            <a:xfrm>
              <a:off x="1271588" y="4519613"/>
              <a:ext cx="190500" cy="190500"/>
            </a:xfrm>
            <a:custGeom>
              <a:avLst/>
              <a:gdLst>
                <a:gd name="T0" fmla="*/ 220 w 440"/>
                <a:gd name="T1" fmla="*/ 288 h 440"/>
                <a:gd name="T2" fmla="*/ 152 w 440"/>
                <a:gd name="T3" fmla="*/ 220 h 440"/>
                <a:gd name="T4" fmla="*/ 220 w 440"/>
                <a:gd name="T5" fmla="*/ 152 h 440"/>
                <a:gd name="T6" fmla="*/ 288 w 440"/>
                <a:gd name="T7" fmla="*/ 220 h 440"/>
                <a:gd name="T8" fmla="*/ 220 w 440"/>
                <a:gd name="T9" fmla="*/ 288 h 440"/>
                <a:gd name="T10" fmla="*/ 428 w 440"/>
                <a:gd name="T11" fmla="*/ 180 h 440"/>
                <a:gd name="T12" fmla="*/ 362 w 440"/>
                <a:gd name="T13" fmla="*/ 168 h 440"/>
                <a:gd name="T14" fmla="*/ 357 w 440"/>
                <a:gd name="T15" fmla="*/ 156 h 440"/>
                <a:gd name="T16" fmla="*/ 395 w 440"/>
                <a:gd name="T17" fmla="*/ 101 h 440"/>
                <a:gd name="T18" fmla="*/ 393 w 440"/>
                <a:gd name="T19" fmla="*/ 82 h 440"/>
                <a:gd name="T20" fmla="*/ 357 w 440"/>
                <a:gd name="T21" fmla="*/ 46 h 440"/>
                <a:gd name="T22" fmla="*/ 339 w 440"/>
                <a:gd name="T23" fmla="*/ 45 h 440"/>
                <a:gd name="T24" fmla="*/ 283 w 440"/>
                <a:gd name="T25" fmla="*/ 82 h 440"/>
                <a:gd name="T26" fmla="*/ 271 w 440"/>
                <a:gd name="T27" fmla="*/ 77 h 440"/>
                <a:gd name="T28" fmla="*/ 259 w 440"/>
                <a:gd name="T29" fmla="*/ 11 h 440"/>
                <a:gd name="T30" fmla="*/ 245 w 440"/>
                <a:gd name="T31" fmla="*/ 0 h 440"/>
                <a:gd name="T32" fmla="*/ 194 w 440"/>
                <a:gd name="T33" fmla="*/ 0 h 440"/>
                <a:gd name="T34" fmla="*/ 180 w 440"/>
                <a:gd name="T35" fmla="*/ 11 h 440"/>
                <a:gd name="T36" fmla="*/ 168 w 440"/>
                <a:gd name="T37" fmla="*/ 77 h 440"/>
                <a:gd name="T38" fmla="*/ 156 w 440"/>
                <a:gd name="T39" fmla="*/ 82 h 440"/>
                <a:gd name="T40" fmla="*/ 100 w 440"/>
                <a:gd name="T41" fmla="*/ 45 h 440"/>
                <a:gd name="T42" fmla="*/ 82 w 440"/>
                <a:gd name="T43" fmla="*/ 46 h 440"/>
                <a:gd name="T44" fmla="*/ 46 w 440"/>
                <a:gd name="T45" fmla="*/ 82 h 440"/>
                <a:gd name="T46" fmla="*/ 44 w 440"/>
                <a:gd name="T47" fmla="*/ 101 h 440"/>
                <a:gd name="T48" fmla="*/ 82 w 440"/>
                <a:gd name="T49" fmla="*/ 156 h 440"/>
                <a:gd name="T50" fmla="*/ 77 w 440"/>
                <a:gd name="T51" fmla="*/ 168 h 440"/>
                <a:gd name="T52" fmla="*/ 11 w 440"/>
                <a:gd name="T53" fmla="*/ 180 h 440"/>
                <a:gd name="T54" fmla="*/ 0 w 440"/>
                <a:gd name="T55" fmla="*/ 194 h 440"/>
                <a:gd name="T56" fmla="*/ 0 w 440"/>
                <a:gd name="T57" fmla="*/ 245 h 440"/>
                <a:gd name="T58" fmla="*/ 11 w 440"/>
                <a:gd name="T59" fmla="*/ 259 h 440"/>
                <a:gd name="T60" fmla="*/ 77 w 440"/>
                <a:gd name="T61" fmla="*/ 271 h 440"/>
                <a:gd name="T62" fmla="*/ 82 w 440"/>
                <a:gd name="T63" fmla="*/ 283 h 440"/>
                <a:gd name="T64" fmla="*/ 44 w 440"/>
                <a:gd name="T65" fmla="*/ 339 h 440"/>
                <a:gd name="T66" fmla="*/ 46 w 440"/>
                <a:gd name="T67" fmla="*/ 357 h 440"/>
                <a:gd name="T68" fmla="*/ 82 w 440"/>
                <a:gd name="T69" fmla="*/ 393 h 440"/>
                <a:gd name="T70" fmla="*/ 100 w 440"/>
                <a:gd name="T71" fmla="*/ 395 h 440"/>
                <a:gd name="T72" fmla="*/ 156 w 440"/>
                <a:gd name="T73" fmla="*/ 358 h 440"/>
                <a:gd name="T74" fmla="*/ 168 w 440"/>
                <a:gd name="T75" fmla="*/ 363 h 440"/>
                <a:gd name="T76" fmla="*/ 180 w 440"/>
                <a:gd name="T77" fmla="*/ 428 h 440"/>
                <a:gd name="T78" fmla="*/ 194 w 440"/>
                <a:gd name="T79" fmla="*/ 440 h 440"/>
                <a:gd name="T80" fmla="*/ 245 w 440"/>
                <a:gd name="T81" fmla="*/ 440 h 440"/>
                <a:gd name="T82" fmla="*/ 259 w 440"/>
                <a:gd name="T83" fmla="*/ 428 h 440"/>
                <a:gd name="T84" fmla="*/ 271 w 440"/>
                <a:gd name="T85" fmla="*/ 363 h 440"/>
                <a:gd name="T86" fmla="*/ 283 w 440"/>
                <a:gd name="T87" fmla="*/ 358 h 440"/>
                <a:gd name="T88" fmla="*/ 339 w 440"/>
                <a:gd name="T89" fmla="*/ 395 h 440"/>
                <a:gd name="T90" fmla="*/ 357 w 440"/>
                <a:gd name="T91" fmla="*/ 393 h 440"/>
                <a:gd name="T92" fmla="*/ 393 w 440"/>
                <a:gd name="T93" fmla="*/ 357 h 440"/>
                <a:gd name="T94" fmla="*/ 395 w 440"/>
                <a:gd name="T95" fmla="*/ 339 h 440"/>
                <a:gd name="T96" fmla="*/ 357 w 440"/>
                <a:gd name="T97" fmla="*/ 283 h 440"/>
                <a:gd name="T98" fmla="*/ 362 w 440"/>
                <a:gd name="T99" fmla="*/ 271 h 440"/>
                <a:gd name="T100" fmla="*/ 428 w 440"/>
                <a:gd name="T101" fmla="*/ 259 h 440"/>
                <a:gd name="T102" fmla="*/ 440 w 440"/>
                <a:gd name="T103" fmla="*/ 245 h 440"/>
                <a:gd name="T104" fmla="*/ 440 w 440"/>
                <a:gd name="T105" fmla="*/ 194 h 440"/>
                <a:gd name="T106" fmla="*/ 428 w 440"/>
                <a:gd name="T107" fmla="*/ 18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0" h="440">
                  <a:moveTo>
                    <a:pt x="220" y="288"/>
                  </a:moveTo>
                  <a:cubicBezTo>
                    <a:pt x="182" y="288"/>
                    <a:pt x="152" y="258"/>
                    <a:pt x="152" y="220"/>
                  </a:cubicBezTo>
                  <a:cubicBezTo>
                    <a:pt x="152" y="182"/>
                    <a:pt x="182" y="152"/>
                    <a:pt x="220" y="152"/>
                  </a:cubicBezTo>
                  <a:cubicBezTo>
                    <a:pt x="258" y="152"/>
                    <a:pt x="288" y="182"/>
                    <a:pt x="288" y="220"/>
                  </a:cubicBezTo>
                  <a:cubicBezTo>
                    <a:pt x="288" y="258"/>
                    <a:pt x="258" y="288"/>
                    <a:pt x="220" y="288"/>
                  </a:cubicBezTo>
                  <a:close/>
                  <a:moveTo>
                    <a:pt x="428" y="180"/>
                  </a:moveTo>
                  <a:lnTo>
                    <a:pt x="362" y="168"/>
                  </a:lnTo>
                  <a:cubicBezTo>
                    <a:pt x="356" y="167"/>
                    <a:pt x="354" y="162"/>
                    <a:pt x="357" y="156"/>
                  </a:cubicBezTo>
                  <a:lnTo>
                    <a:pt x="395" y="101"/>
                  </a:lnTo>
                  <a:cubicBezTo>
                    <a:pt x="399" y="95"/>
                    <a:pt x="398" y="87"/>
                    <a:pt x="393" y="82"/>
                  </a:cubicBezTo>
                  <a:lnTo>
                    <a:pt x="357" y="46"/>
                  </a:lnTo>
                  <a:cubicBezTo>
                    <a:pt x="353" y="42"/>
                    <a:pt x="344" y="41"/>
                    <a:pt x="339" y="45"/>
                  </a:cubicBezTo>
                  <a:lnTo>
                    <a:pt x="283" y="82"/>
                  </a:lnTo>
                  <a:cubicBezTo>
                    <a:pt x="278" y="86"/>
                    <a:pt x="272" y="84"/>
                    <a:pt x="271" y="77"/>
                  </a:cubicBezTo>
                  <a:lnTo>
                    <a:pt x="259" y="11"/>
                  </a:lnTo>
                  <a:cubicBezTo>
                    <a:pt x="258" y="5"/>
                    <a:pt x="252" y="0"/>
                    <a:pt x="245" y="0"/>
                  </a:cubicBezTo>
                  <a:lnTo>
                    <a:pt x="194" y="0"/>
                  </a:lnTo>
                  <a:cubicBezTo>
                    <a:pt x="188" y="0"/>
                    <a:pt x="181" y="5"/>
                    <a:pt x="180" y="11"/>
                  </a:cubicBezTo>
                  <a:lnTo>
                    <a:pt x="168" y="77"/>
                  </a:lnTo>
                  <a:cubicBezTo>
                    <a:pt x="167" y="84"/>
                    <a:pt x="162" y="86"/>
                    <a:pt x="156" y="82"/>
                  </a:cubicBezTo>
                  <a:lnTo>
                    <a:pt x="100" y="45"/>
                  </a:lnTo>
                  <a:cubicBezTo>
                    <a:pt x="95" y="41"/>
                    <a:pt x="87" y="42"/>
                    <a:pt x="82" y="46"/>
                  </a:cubicBezTo>
                  <a:lnTo>
                    <a:pt x="46" y="82"/>
                  </a:lnTo>
                  <a:cubicBezTo>
                    <a:pt x="41" y="87"/>
                    <a:pt x="41" y="95"/>
                    <a:pt x="44" y="101"/>
                  </a:cubicBezTo>
                  <a:lnTo>
                    <a:pt x="82" y="156"/>
                  </a:lnTo>
                  <a:cubicBezTo>
                    <a:pt x="86" y="162"/>
                    <a:pt x="83" y="167"/>
                    <a:pt x="77" y="168"/>
                  </a:cubicBezTo>
                  <a:lnTo>
                    <a:pt x="11" y="180"/>
                  </a:lnTo>
                  <a:cubicBezTo>
                    <a:pt x="5" y="182"/>
                    <a:pt x="0" y="188"/>
                    <a:pt x="0" y="194"/>
                  </a:cubicBezTo>
                  <a:lnTo>
                    <a:pt x="0" y="245"/>
                  </a:lnTo>
                  <a:cubicBezTo>
                    <a:pt x="0" y="252"/>
                    <a:pt x="5" y="258"/>
                    <a:pt x="11" y="259"/>
                  </a:cubicBezTo>
                  <a:lnTo>
                    <a:pt x="77" y="271"/>
                  </a:lnTo>
                  <a:cubicBezTo>
                    <a:pt x="83" y="273"/>
                    <a:pt x="86" y="278"/>
                    <a:pt x="82" y="283"/>
                  </a:cubicBezTo>
                  <a:lnTo>
                    <a:pt x="44" y="339"/>
                  </a:lnTo>
                  <a:cubicBezTo>
                    <a:pt x="41" y="345"/>
                    <a:pt x="41" y="353"/>
                    <a:pt x="46" y="357"/>
                  </a:cubicBezTo>
                  <a:lnTo>
                    <a:pt x="82" y="393"/>
                  </a:lnTo>
                  <a:cubicBezTo>
                    <a:pt x="87" y="398"/>
                    <a:pt x="95" y="399"/>
                    <a:pt x="100" y="395"/>
                  </a:cubicBezTo>
                  <a:lnTo>
                    <a:pt x="156" y="358"/>
                  </a:lnTo>
                  <a:cubicBezTo>
                    <a:pt x="162" y="354"/>
                    <a:pt x="167" y="356"/>
                    <a:pt x="168" y="363"/>
                  </a:cubicBezTo>
                  <a:lnTo>
                    <a:pt x="180" y="428"/>
                  </a:lnTo>
                  <a:cubicBezTo>
                    <a:pt x="181" y="435"/>
                    <a:pt x="188" y="440"/>
                    <a:pt x="194" y="440"/>
                  </a:cubicBezTo>
                  <a:lnTo>
                    <a:pt x="245" y="440"/>
                  </a:lnTo>
                  <a:cubicBezTo>
                    <a:pt x="252" y="440"/>
                    <a:pt x="258" y="435"/>
                    <a:pt x="259" y="428"/>
                  </a:cubicBezTo>
                  <a:lnTo>
                    <a:pt x="271" y="363"/>
                  </a:lnTo>
                  <a:cubicBezTo>
                    <a:pt x="272" y="356"/>
                    <a:pt x="278" y="354"/>
                    <a:pt x="283" y="358"/>
                  </a:cubicBezTo>
                  <a:lnTo>
                    <a:pt x="339" y="395"/>
                  </a:lnTo>
                  <a:cubicBezTo>
                    <a:pt x="344" y="399"/>
                    <a:pt x="353" y="398"/>
                    <a:pt x="357" y="393"/>
                  </a:cubicBezTo>
                  <a:lnTo>
                    <a:pt x="393" y="357"/>
                  </a:lnTo>
                  <a:cubicBezTo>
                    <a:pt x="398" y="353"/>
                    <a:pt x="399" y="345"/>
                    <a:pt x="395" y="339"/>
                  </a:cubicBezTo>
                  <a:lnTo>
                    <a:pt x="357" y="283"/>
                  </a:lnTo>
                  <a:cubicBezTo>
                    <a:pt x="354" y="278"/>
                    <a:pt x="356" y="273"/>
                    <a:pt x="362" y="271"/>
                  </a:cubicBezTo>
                  <a:lnTo>
                    <a:pt x="428" y="259"/>
                  </a:lnTo>
                  <a:cubicBezTo>
                    <a:pt x="434" y="258"/>
                    <a:pt x="440" y="252"/>
                    <a:pt x="440" y="245"/>
                  </a:cubicBezTo>
                  <a:lnTo>
                    <a:pt x="440" y="194"/>
                  </a:lnTo>
                  <a:cubicBezTo>
                    <a:pt x="440" y="188"/>
                    <a:pt x="434" y="182"/>
                    <a:pt x="428"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a:latin typeface="+mn-lt"/>
                <a:ea typeface="+mn-ea"/>
              </a:endParaRPr>
            </a:p>
          </p:txBody>
        </p:sp>
        <p:sp>
          <p:nvSpPr>
            <p:cNvPr id="42" name="Freeform 12"/>
            <p:cNvSpPr>
              <a:spLocks noEditPoints="1"/>
            </p:cNvSpPr>
            <p:nvPr/>
          </p:nvSpPr>
          <p:spPr bwMode="auto">
            <a:xfrm>
              <a:off x="976313" y="4586288"/>
              <a:ext cx="325437" cy="323850"/>
            </a:xfrm>
            <a:custGeom>
              <a:avLst/>
              <a:gdLst>
                <a:gd name="T0" fmla="*/ 376 w 751"/>
                <a:gd name="T1" fmla="*/ 512 h 751"/>
                <a:gd name="T2" fmla="*/ 240 w 751"/>
                <a:gd name="T3" fmla="*/ 376 h 751"/>
                <a:gd name="T4" fmla="*/ 376 w 751"/>
                <a:gd name="T5" fmla="*/ 240 h 751"/>
                <a:gd name="T6" fmla="*/ 511 w 751"/>
                <a:gd name="T7" fmla="*/ 376 h 751"/>
                <a:gd name="T8" fmla="*/ 376 w 751"/>
                <a:gd name="T9" fmla="*/ 512 h 751"/>
                <a:gd name="T10" fmla="*/ 731 w 751"/>
                <a:gd name="T11" fmla="*/ 308 h 751"/>
                <a:gd name="T12" fmla="*/ 619 w 751"/>
                <a:gd name="T13" fmla="*/ 288 h 751"/>
                <a:gd name="T14" fmla="*/ 611 w 751"/>
                <a:gd name="T15" fmla="*/ 267 h 751"/>
                <a:gd name="T16" fmla="*/ 675 w 751"/>
                <a:gd name="T17" fmla="*/ 172 h 751"/>
                <a:gd name="T18" fmla="*/ 672 w 751"/>
                <a:gd name="T19" fmla="*/ 141 h 751"/>
                <a:gd name="T20" fmla="*/ 610 w 751"/>
                <a:gd name="T21" fmla="*/ 79 h 751"/>
                <a:gd name="T22" fmla="*/ 579 w 751"/>
                <a:gd name="T23" fmla="*/ 76 h 751"/>
                <a:gd name="T24" fmla="*/ 484 w 751"/>
                <a:gd name="T25" fmla="*/ 141 h 751"/>
                <a:gd name="T26" fmla="*/ 464 w 751"/>
                <a:gd name="T27" fmla="*/ 132 h 751"/>
                <a:gd name="T28" fmla="*/ 443 w 751"/>
                <a:gd name="T29" fmla="*/ 20 h 751"/>
                <a:gd name="T30" fmla="*/ 419 w 751"/>
                <a:gd name="T31" fmla="*/ 0 h 751"/>
                <a:gd name="T32" fmla="*/ 332 w 751"/>
                <a:gd name="T33" fmla="*/ 0 h 751"/>
                <a:gd name="T34" fmla="*/ 308 w 751"/>
                <a:gd name="T35" fmla="*/ 20 h 751"/>
                <a:gd name="T36" fmla="*/ 288 w 751"/>
                <a:gd name="T37" fmla="*/ 132 h 751"/>
                <a:gd name="T38" fmla="*/ 267 w 751"/>
                <a:gd name="T39" fmla="*/ 141 h 751"/>
                <a:gd name="T40" fmla="*/ 172 w 751"/>
                <a:gd name="T41" fmla="*/ 76 h 751"/>
                <a:gd name="T42" fmla="*/ 141 w 751"/>
                <a:gd name="T43" fmla="*/ 79 h 751"/>
                <a:gd name="T44" fmla="*/ 79 w 751"/>
                <a:gd name="T45" fmla="*/ 141 h 751"/>
                <a:gd name="T46" fmla="*/ 76 w 751"/>
                <a:gd name="T47" fmla="*/ 172 h 751"/>
                <a:gd name="T48" fmla="*/ 141 w 751"/>
                <a:gd name="T49" fmla="*/ 267 h 751"/>
                <a:gd name="T50" fmla="*/ 132 w 751"/>
                <a:gd name="T51" fmla="*/ 288 h 751"/>
                <a:gd name="T52" fmla="*/ 20 w 751"/>
                <a:gd name="T53" fmla="*/ 308 h 751"/>
                <a:gd name="T54" fmla="*/ 0 w 751"/>
                <a:gd name="T55" fmla="*/ 332 h 751"/>
                <a:gd name="T56" fmla="*/ 0 w 751"/>
                <a:gd name="T57" fmla="*/ 419 h 751"/>
                <a:gd name="T58" fmla="*/ 20 w 751"/>
                <a:gd name="T59" fmla="*/ 443 h 751"/>
                <a:gd name="T60" fmla="*/ 132 w 751"/>
                <a:gd name="T61" fmla="*/ 464 h 751"/>
                <a:gd name="T62" fmla="*/ 141 w 751"/>
                <a:gd name="T63" fmla="*/ 484 h 751"/>
                <a:gd name="T64" fmla="*/ 76 w 751"/>
                <a:gd name="T65" fmla="*/ 580 h 751"/>
                <a:gd name="T66" fmla="*/ 79 w 751"/>
                <a:gd name="T67" fmla="*/ 611 h 751"/>
                <a:gd name="T68" fmla="*/ 141 w 751"/>
                <a:gd name="T69" fmla="*/ 672 h 751"/>
                <a:gd name="T70" fmla="*/ 172 w 751"/>
                <a:gd name="T71" fmla="*/ 675 h 751"/>
                <a:gd name="T72" fmla="*/ 267 w 751"/>
                <a:gd name="T73" fmla="*/ 611 h 751"/>
                <a:gd name="T74" fmla="*/ 288 w 751"/>
                <a:gd name="T75" fmla="*/ 619 h 751"/>
                <a:gd name="T76" fmla="*/ 308 w 751"/>
                <a:gd name="T77" fmla="*/ 732 h 751"/>
                <a:gd name="T78" fmla="*/ 332 w 751"/>
                <a:gd name="T79" fmla="*/ 751 h 751"/>
                <a:gd name="T80" fmla="*/ 419 w 751"/>
                <a:gd name="T81" fmla="*/ 751 h 751"/>
                <a:gd name="T82" fmla="*/ 443 w 751"/>
                <a:gd name="T83" fmla="*/ 732 h 751"/>
                <a:gd name="T84" fmla="*/ 464 w 751"/>
                <a:gd name="T85" fmla="*/ 619 h 751"/>
                <a:gd name="T86" fmla="*/ 484 w 751"/>
                <a:gd name="T87" fmla="*/ 611 h 751"/>
                <a:gd name="T88" fmla="*/ 579 w 751"/>
                <a:gd name="T89" fmla="*/ 675 h 751"/>
                <a:gd name="T90" fmla="*/ 610 w 751"/>
                <a:gd name="T91" fmla="*/ 672 h 751"/>
                <a:gd name="T92" fmla="*/ 672 w 751"/>
                <a:gd name="T93" fmla="*/ 611 h 751"/>
                <a:gd name="T94" fmla="*/ 675 w 751"/>
                <a:gd name="T95" fmla="*/ 580 h 751"/>
                <a:gd name="T96" fmla="*/ 611 w 751"/>
                <a:gd name="T97" fmla="*/ 484 h 751"/>
                <a:gd name="T98" fmla="*/ 619 w 751"/>
                <a:gd name="T99" fmla="*/ 464 h 751"/>
                <a:gd name="T100" fmla="*/ 731 w 751"/>
                <a:gd name="T101" fmla="*/ 443 h 751"/>
                <a:gd name="T102" fmla="*/ 751 w 751"/>
                <a:gd name="T103" fmla="*/ 419 h 751"/>
                <a:gd name="T104" fmla="*/ 751 w 751"/>
                <a:gd name="T105" fmla="*/ 332 h 751"/>
                <a:gd name="T106" fmla="*/ 731 w 751"/>
                <a:gd name="T107" fmla="*/ 308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1" h="751">
                  <a:moveTo>
                    <a:pt x="376" y="512"/>
                  </a:moveTo>
                  <a:cubicBezTo>
                    <a:pt x="301" y="512"/>
                    <a:pt x="240" y="451"/>
                    <a:pt x="240" y="376"/>
                  </a:cubicBezTo>
                  <a:cubicBezTo>
                    <a:pt x="240" y="301"/>
                    <a:pt x="301" y="240"/>
                    <a:pt x="376" y="240"/>
                  </a:cubicBezTo>
                  <a:cubicBezTo>
                    <a:pt x="451" y="240"/>
                    <a:pt x="511" y="301"/>
                    <a:pt x="511" y="376"/>
                  </a:cubicBezTo>
                  <a:cubicBezTo>
                    <a:pt x="511" y="451"/>
                    <a:pt x="451" y="512"/>
                    <a:pt x="376" y="512"/>
                  </a:cubicBezTo>
                  <a:close/>
                  <a:moveTo>
                    <a:pt x="731" y="308"/>
                  </a:moveTo>
                  <a:lnTo>
                    <a:pt x="619" y="288"/>
                  </a:lnTo>
                  <a:cubicBezTo>
                    <a:pt x="608" y="286"/>
                    <a:pt x="604" y="277"/>
                    <a:pt x="611" y="267"/>
                  </a:cubicBezTo>
                  <a:lnTo>
                    <a:pt x="675" y="172"/>
                  </a:lnTo>
                  <a:cubicBezTo>
                    <a:pt x="681" y="163"/>
                    <a:pt x="680" y="149"/>
                    <a:pt x="672" y="141"/>
                  </a:cubicBezTo>
                  <a:lnTo>
                    <a:pt x="610" y="79"/>
                  </a:lnTo>
                  <a:cubicBezTo>
                    <a:pt x="602" y="72"/>
                    <a:pt x="589" y="70"/>
                    <a:pt x="579" y="76"/>
                  </a:cubicBezTo>
                  <a:lnTo>
                    <a:pt x="484" y="141"/>
                  </a:lnTo>
                  <a:cubicBezTo>
                    <a:pt x="475" y="147"/>
                    <a:pt x="466" y="143"/>
                    <a:pt x="464" y="132"/>
                  </a:cubicBezTo>
                  <a:lnTo>
                    <a:pt x="443" y="20"/>
                  </a:lnTo>
                  <a:cubicBezTo>
                    <a:pt x="441" y="9"/>
                    <a:pt x="430" y="0"/>
                    <a:pt x="419" y="0"/>
                  </a:cubicBezTo>
                  <a:lnTo>
                    <a:pt x="332" y="0"/>
                  </a:lnTo>
                  <a:cubicBezTo>
                    <a:pt x="321" y="0"/>
                    <a:pt x="310" y="9"/>
                    <a:pt x="308" y="20"/>
                  </a:cubicBezTo>
                  <a:lnTo>
                    <a:pt x="288" y="132"/>
                  </a:lnTo>
                  <a:cubicBezTo>
                    <a:pt x="286" y="143"/>
                    <a:pt x="276" y="147"/>
                    <a:pt x="267" y="141"/>
                  </a:cubicBezTo>
                  <a:lnTo>
                    <a:pt x="172" y="76"/>
                  </a:lnTo>
                  <a:cubicBezTo>
                    <a:pt x="163" y="70"/>
                    <a:pt x="149" y="72"/>
                    <a:pt x="141" y="79"/>
                  </a:cubicBezTo>
                  <a:lnTo>
                    <a:pt x="79" y="141"/>
                  </a:lnTo>
                  <a:cubicBezTo>
                    <a:pt x="71" y="149"/>
                    <a:pt x="70" y="163"/>
                    <a:pt x="76" y="172"/>
                  </a:cubicBezTo>
                  <a:lnTo>
                    <a:pt x="141" y="267"/>
                  </a:lnTo>
                  <a:cubicBezTo>
                    <a:pt x="147" y="277"/>
                    <a:pt x="143" y="286"/>
                    <a:pt x="132" y="288"/>
                  </a:cubicBezTo>
                  <a:lnTo>
                    <a:pt x="20" y="308"/>
                  </a:lnTo>
                  <a:cubicBezTo>
                    <a:pt x="9" y="310"/>
                    <a:pt x="0" y="321"/>
                    <a:pt x="0" y="332"/>
                  </a:cubicBezTo>
                  <a:lnTo>
                    <a:pt x="0" y="419"/>
                  </a:lnTo>
                  <a:cubicBezTo>
                    <a:pt x="0" y="431"/>
                    <a:pt x="9" y="441"/>
                    <a:pt x="20" y="443"/>
                  </a:cubicBezTo>
                  <a:lnTo>
                    <a:pt x="132" y="464"/>
                  </a:lnTo>
                  <a:cubicBezTo>
                    <a:pt x="143" y="466"/>
                    <a:pt x="147" y="475"/>
                    <a:pt x="141" y="484"/>
                  </a:cubicBezTo>
                  <a:lnTo>
                    <a:pt x="76" y="580"/>
                  </a:lnTo>
                  <a:cubicBezTo>
                    <a:pt x="70" y="589"/>
                    <a:pt x="71" y="603"/>
                    <a:pt x="79" y="611"/>
                  </a:cubicBezTo>
                  <a:lnTo>
                    <a:pt x="141" y="672"/>
                  </a:lnTo>
                  <a:cubicBezTo>
                    <a:pt x="149" y="680"/>
                    <a:pt x="163" y="681"/>
                    <a:pt x="172" y="675"/>
                  </a:cubicBezTo>
                  <a:lnTo>
                    <a:pt x="267" y="611"/>
                  </a:lnTo>
                  <a:cubicBezTo>
                    <a:pt x="276" y="605"/>
                    <a:pt x="286" y="609"/>
                    <a:pt x="288" y="619"/>
                  </a:cubicBezTo>
                  <a:lnTo>
                    <a:pt x="308" y="732"/>
                  </a:lnTo>
                  <a:cubicBezTo>
                    <a:pt x="310" y="742"/>
                    <a:pt x="321" y="751"/>
                    <a:pt x="332" y="751"/>
                  </a:cubicBezTo>
                  <a:lnTo>
                    <a:pt x="419" y="751"/>
                  </a:lnTo>
                  <a:cubicBezTo>
                    <a:pt x="430" y="751"/>
                    <a:pt x="441" y="742"/>
                    <a:pt x="443" y="732"/>
                  </a:cubicBezTo>
                  <a:lnTo>
                    <a:pt x="464" y="619"/>
                  </a:lnTo>
                  <a:cubicBezTo>
                    <a:pt x="466" y="609"/>
                    <a:pt x="475" y="605"/>
                    <a:pt x="484" y="611"/>
                  </a:cubicBezTo>
                  <a:lnTo>
                    <a:pt x="579" y="675"/>
                  </a:lnTo>
                  <a:cubicBezTo>
                    <a:pt x="589" y="681"/>
                    <a:pt x="602" y="680"/>
                    <a:pt x="610" y="672"/>
                  </a:cubicBezTo>
                  <a:lnTo>
                    <a:pt x="672" y="611"/>
                  </a:lnTo>
                  <a:cubicBezTo>
                    <a:pt x="680" y="603"/>
                    <a:pt x="681" y="589"/>
                    <a:pt x="675" y="580"/>
                  </a:cubicBezTo>
                  <a:lnTo>
                    <a:pt x="611" y="484"/>
                  </a:lnTo>
                  <a:cubicBezTo>
                    <a:pt x="604" y="475"/>
                    <a:pt x="608" y="466"/>
                    <a:pt x="619" y="464"/>
                  </a:cubicBezTo>
                  <a:lnTo>
                    <a:pt x="731" y="443"/>
                  </a:lnTo>
                  <a:cubicBezTo>
                    <a:pt x="742" y="441"/>
                    <a:pt x="751" y="431"/>
                    <a:pt x="751" y="419"/>
                  </a:cubicBezTo>
                  <a:lnTo>
                    <a:pt x="751" y="332"/>
                  </a:lnTo>
                  <a:cubicBezTo>
                    <a:pt x="751" y="321"/>
                    <a:pt x="742" y="310"/>
                    <a:pt x="731" y="3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a:latin typeface="+mn-lt"/>
                <a:ea typeface="+mn-ea"/>
              </a:endParaRPr>
            </a:p>
          </p:txBody>
        </p:sp>
      </p:grpSp>
    </p:spTree>
  </p:cSld>
  <p:clrMapOvr>
    <a:masterClrMapping/>
  </p:clrMapOvr>
  <p:transition spd="slow" advTm="150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31"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90"/>
                                          </p:val>
                                        </p:tav>
                                        <p:tav tm="100000">
                                          <p:val>
                                            <p:fltVal val="0"/>
                                          </p:val>
                                        </p:tav>
                                      </p:tavLst>
                                    </p:anim>
                                    <p:animEffect transition="in" filter="fade">
                                      <p:cBhvr>
                                        <p:cTn id="15" dur="500"/>
                                        <p:tgtEl>
                                          <p:spTgt spid="5"/>
                                        </p:tgtEl>
                                      </p:cBhvr>
                                    </p:animEffect>
                                  </p:childTnLst>
                                </p:cTn>
                              </p:par>
                              <p:par>
                                <p:cTn id="16" presetID="31"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 calcmode="lin" valueType="num">
                                      <p:cBhvr>
                                        <p:cTn id="20" dur="500" fill="hold"/>
                                        <p:tgtEl>
                                          <p:spTgt spid="6"/>
                                        </p:tgtEl>
                                        <p:attrNameLst>
                                          <p:attrName>style.rotation</p:attrName>
                                        </p:attrNameLst>
                                      </p:cBhvr>
                                      <p:tavLst>
                                        <p:tav tm="0">
                                          <p:val>
                                            <p:fltVal val="90"/>
                                          </p:val>
                                        </p:tav>
                                        <p:tav tm="100000">
                                          <p:val>
                                            <p:fltVal val="0"/>
                                          </p:val>
                                        </p:tav>
                                      </p:tavLst>
                                    </p:anim>
                                    <p:animEffect transition="in" filter="fade">
                                      <p:cBhvr>
                                        <p:cTn id="21" dur="500"/>
                                        <p:tgtEl>
                                          <p:spTgt spid="6"/>
                                        </p:tgtEl>
                                      </p:cBhvr>
                                    </p:animEffect>
                                  </p:childTnLst>
                                </p:cTn>
                              </p:par>
                              <p:par>
                                <p:cTn id="22" presetID="31" presetClass="entr" presetSubtype="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 calcmode="lin" valueType="num">
                                      <p:cBhvr>
                                        <p:cTn id="26" dur="500" fill="hold"/>
                                        <p:tgtEl>
                                          <p:spTgt spid="7"/>
                                        </p:tgtEl>
                                        <p:attrNameLst>
                                          <p:attrName>style.rotation</p:attrName>
                                        </p:attrNameLst>
                                      </p:cBhvr>
                                      <p:tavLst>
                                        <p:tav tm="0">
                                          <p:val>
                                            <p:fltVal val="90"/>
                                          </p:val>
                                        </p:tav>
                                        <p:tav tm="100000">
                                          <p:val>
                                            <p:fltVal val="0"/>
                                          </p:val>
                                        </p:tav>
                                      </p:tavLst>
                                    </p:anim>
                                    <p:animEffect transition="in" filter="fade">
                                      <p:cBhvr>
                                        <p:cTn id="27" dur="500"/>
                                        <p:tgtEl>
                                          <p:spTgt spid="7"/>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p:cTn id="30" dur="500" fill="hold"/>
                                        <p:tgtEl>
                                          <p:spTgt spid="25"/>
                                        </p:tgtEl>
                                        <p:attrNameLst>
                                          <p:attrName>ppt_w</p:attrName>
                                        </p:attrNameLst>
                                      </p:cBhvr>
                                      <p:tavLst>
                                        <p:tav tm="0">
                                          <p:val>
                                            <p:fltVal val="0"/>
                                          </p:val>
                                        </p:tav>
                                        <p:tav tm="100000">
                                          <p:val>
                                            <p:strVal val="#ppt_w"/>
                                          </p:val>
                                        </p:tav>
                                      </p:tavLst>
                                    </p:anim>
                                    <p:anim calcmode="lin" valueType="num">
                                      <p:cBhvr>
                                        <p:cTn id="31" dur="500" fill="hold"/>
                                        <p:tgtEl>
                                          <p:spTgt spid="25"/>
                                        </p:tgtEl>
                                        <p:attrNameLst>
                                          <p:attrName>ppt_h</p:attrName>
                                        </p:attrNameLst>
                                      </p:cBhvr>
                                      <p:tavLst>
                                        <p:tav tm="0">
                                          <p:val>
                                            <p:fltVal val="0"/>
                                          </p:val>
                                        </p:tav>
                                        <p:tav tm="100000">
                                          <p:val>
                                            <p:strVal val="#ppt_h"/>
                                          </p:val>
                                        </p:tav>
                                      </p:tavLst>
                                    </p:anim>
                                    <p:animEffect transition="in" filter="fade">
                                      <p:cBhvr>
                                        <p:cTn id="32" dur="500"/>
                                        <p:tgtEl>
                                          <p:spTgt spid="25"/>
                                        </p:tgtEl>
                                      </p:cBhvr>
                                    </p:animEffect>
                                  </p:childTnLst>
                                </p:cTn>
                              </p:par>
                            </p:childTnLst>
                          </p:cTn>
                        </p:par>
                        <p:par>
                          <p:cTn id="33" fill="hold">
                            <p:stCondLst>
                              <p:cond delay="500"/>
                            </p:stCondLst>
                            <p:childTnLst>
                              <p:par>
                                <p:cTn id="34" presetID="31" presetClass="entr" presetSubtype="0"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p:cTn id="36" dur="500" fill="hold"/>
                                        <p:tgtEl>
                                          <p:spTgt spid="34"/>
                                        </p:tgtEl>
                                        <p:attrNameLst>
                                          <p:attrName>ppt_w</p:attrName>
                                        </p:attrNameLst>
                                      </p:cBhvr>
                                      <p:tavLst>
                                        <p:tav tm="0">
                                          <p:val>
                                            <p:fltVal val="0"/>
                                          </p:val>
                                        </p:tav>
                                        <p:tav tm="100000">
                                          <p:val>
                                            <p:strVal val="#ppt_w"/>
                                          </p:val>
                                        </p:tav>
                                      </p:tavLst>
                                    </p:anim>
                                    <p:anim calcmode="lin" valueType="num">
                                      <p:cBhvr>
                                        <p:cTn id="37" dur="500" fill="hold"/>
                                        <p:tgtEl>
                                          <p:spTgt spid="34"/>
                                        </p:tgtEl>
                                        <p:attrNameLst>
                                          <p:attrName>ppt_h</p:attrName>
                                        </p:attrNameLst>
                                      </p:cBhvr>
                                      <p:tavLst>
                                        <p:tav tm="0">
                                          <p:val>
                                            <p:fltVal val="0"/>
                                          </p:val>
                                        </p:tav>
                                        <p:tav tm="100000">
                                          <p:val>
                                            <p:strVal val="#ppt_h"/>
                                          </p:val>
                                        </p:tav>
                                      </p:tavLst>
                                    </p:anim>
                                    <p:anim calcmode="lin" valueType="num">
                                      <p:cBhvr>
                                        <p:cTn id="38" dur="500" fill="hold"/>
                                        <p:tgtEl>
                                          <p:spTgt spid="34"/>
                                        </p:tgtEl>
                                        <p:attrNameLst>
                                          <p:attrName>style.rotation</p:attrName>
                                        </p:attrNameLst>
                                      </p:cBhvr>
                                      <p:tavLst>
                                        <p:tav tm="0">
                                          <p:val>
                                            <p:fltVal val="90"/>
                                          </p:val>
                                        </p:tav>
                                        <p:tav tm="100000">
                                          <p:val>
                                            <p:fltVal val="0"/>
                                          </p:val>
                                        </p:tav>
                                      </p:tavLst>
                                    </p:anim>
                                    <p:animEffect transition="in" filter="fade">
                                      <p:cBhvr>
                                        <p:cTn id="39" dur="500"/>
                                        <p:tgtEl>
                                          <p:spTgt spid="34"/>
                                        </p:tgtEl>
                                      </p:cBhvr>
                                    </p:animEffect>
                                  </p:childTnLst>
                                </p:cTn>
                              </p:par>
                              <p:par>
                                <p:cTn id="40" presetID="31" presetClass="entr" presetSubtype="0" fill="hold" grpId="0" nodeType="withEffect">
                                  <p:stCondLst>
                                    <p:cond delay="0"/>
                                  </p:stCondLst>
                                  <p:childTnLst>
                                    <p:set>
                                      <p:cBhvr>
                                        <p:cTn id="41" dur="1" fill="hold">
                                          <p:stCondLst>
                                            <p:cond delay="0"/>
                                          </p:stCondLst>
                                        </p:cTn>
                                        <p:tgtEl>
                                          <p:spTgt spid="32"/>
                                        </p:tgtEl>
                                        <p:attrNameLst>
                                          <p:attrName>style.visibility</p:attrName>
                                        </p:attrNameLst>
                                      </p:cBhvr>
                                      <p:to>
                                        <p:strVal val="visible"/>
                                      </p:to>
                                    </p:set>
                                    <p:anim calcmode="lin" valueType="num">
                                      <p:cBhvr>
                                        <p:cTn id="42" dur="500" fill="hold"/>
                                        <p:tgtEl>
                                          <p:spTgt spid="32"/>
                                        </p:tgtEl>
                                        <p:attrNameLst>
                                          <p:attrName>ppt_w</p:attrName>
                                        </p:attrNameLst>
                                      </p:cBhvr>
                                      <p:tavLst>
                                        <p:tav tm="0">
                                          <p:val>
                                            <p:fltVal val="0"/>
                                          </p:val>
                                        </p:tav>
                                        <p:tav tm="100000">
                                          <p:val>
                                            <p:strVal val="#ppt_w"/>
                                          </p:val>
                                        </p:tav>
                                      </p:tavLst>
                                    </p:anim>
                                    <p:anim calcmode="lin" valueType="num">
                                      <p:cBhvr>
                                        <p:cTn id="43" dur="500" fill="hold"/>
                                        <p:tgtEl>
                                          <p:spTgt spid="32"/>
                                        </p:tgtEl>
                                        <p:attrNameLst>
                                          <p:attrName>ppt_h</p:attrName>
                                        </p:attrNameLst>
                                      </p:cBhvr>
                                      <p:tavLst>
                                        <p:tav tm="0">
                                          <p:val>
                                            <p:fltVal val="0"/>
                                          </p:val>
                                        </p:tav>
                                        <p:tav tm="100000">
                                          <p:val>
                                            <p:strVal val="#ppt_h"/>
                                          </p:val>
                                        </p:tav>
                                      </p:tavLst>
                                    </p:anim>
                                    <p:anim calcmode="lin" valueType="num">
                                      <p:cBhvr>
                                        <p:cTn id="44" dur="500" fill="hold"/>
                                        <p:tgtEl>
                                          <p:spTgt spid="32"/>
                                        </p:tgtEl>
                                        <p:attrNameLst>
                                          <p:attrName>style.rotation</p:attrName>
                                        </p:attrNameLst>
                                      </p:cBhvr>
                                      <p:tavLst>
                                        <p:tav tm="0">
                                          <p:val>
                                            <p:fltVal val="90"/>
                                          </p:val>
                                        </p:tav>
                                        <p:tav tm="100000">
                                          <p:val>
                                            <p:fltVal val="0"/>
                                          </p:val>
                                        </p:tav>
                                      </p:tavLst>
                                    </p:anim>
                                    <p:animEffect transition="in" filter="fade">
                                      <p:cBhvr>
                                        <p:cTn id="45" dur="500"/>
                                        <p:tgtEl>
                                          <p:spTgt spid="32"/>
                                        </p:tgtEl>
                                      </p:cBhvr>
                                    </p:animEffect>
                                  </p:childTnLst>
                                </p:cTn>
                              </p:par>
                              <p:par>
                                <p:cTn id="46" presetID="31" presetClass="entr" presetSubtype="0" fill="hold" grpId="0" nodeType="with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p:cTn id="48" dur="500" fill="hold"/>
                                        <p:tgtEl>
                                          <p:spTgt spid="33"/>
                                        </p:tgtEl>
                                        <p:attrNameLst>
                                          <p:attrName>ppt_w</p:attrName>
                                        </p:attrNameLst>
                                      </p:cBhvr>
                                      <p:tavLst>
                                        <p:tav tm="0">
                                          <p:val>
                                            <p:fltVal val="0"/>
                                          </p:val>
                                        </p:tav>
                                        <p:tav tm="100000">
                                          <p:val>
                                            <p:strVal val="#ppt_w"/>
                                          </p:val>
                                        </p:tav>
                                      </p:tavLst>
                                    </p:anim>
                                    <p:anim calcmode="lin" valueType="num">
                                      <p:cBhvr>
                                        <p:cTn id="49" dur="500" fill="hold"/>
                                        <p:tgtEl>
                                          <p:spTgt spid="33"/>
                                        </p:tgtEl>
                                        <p:attrNameLst>
                                          <p:attrName>ppt_h</p:attrName>
                                        </p:attrNameLst>
                                      </p:cBhvr>
                                      <p:tavLst>
                                        <p:tav tm="0">
                                          <p:val>
                                            <p:fltVal val="0"/>
                                          </p:val>
                                        </p:tav>
                                        <p:tav tm="100000">
                                          <p:val>
                                            <p:strVal val="#ppt_h"/>
                                          </p:val>
                                        </p:tav>
                                      </p:tavLst>
                                    </p:anim>
                                    <p:anim calcmode="lin" valueType="num">
                                      <p:cBhvr>
                                        <p:cTn id="50" dur="500" fill="hold"/>
                                        <p:tgtEl>
                                          <p:spTgt spid="33"/>
                                        </p:tgtEl>
                                        <p:attrNameLst>
                                          <p:attrName>style.rotation</p:attrName>
                                        </p:attrNameLst>
                                      </p:cBhvr>
                                      <p:tavLst>
                                        <p:tav tm="0">
                                          <p:val>
                                            <p:fltVal val="90"/>
                                          </p:val>
                                        </p:tav>
                                        <p:tav tm="100000">
                                          <p:val>
                                            <p:fltVal val="0"/>
                                          </p:val>
                                        </p:tav>
                                      </p:tavLst>
                                    </p:anim>
                                    <p:animEffect transition="in" filter="fade">
                                      <p:cBhvr>
                                        <p:cTn id="51" dur="500"/>
                                        <p:tgtEl>
                                          <p:spTgt spid="33"/>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37"/>
                                        </p:tgtEl>
                                        <p:attrNameLst>
                                          <p:attrName>style.visibility</p:attrName>
                                        </p:attrNameLst>
                                      </p:cBhvr>
                                      <p:to>
                                        <p:strVal val="visible"/>
                                      </p:to>
                                    </p:set>
                                    <p:anim calcmode="lin" valueType="num">
                                      <p:cBhvr>
                                        <p:cTn id="54" dur="500" fill="hold"/>
                                        <p:tgtEl>
                                          <p:spTgt spid="37"/>
                                        </p:tgtEl>
                                        <p:attrNameLst>
                                          <p:attrName>ppt_w</p:attrName>
                                        </p:attrNameLst>
                                      </p:cBhvr>
                                      <p:tavLst>
                                        <p:tav tm="0">
                                          <p:val>
                                            <p:fltVal val="0"/>
                                          </p:val>
                                        </p:tav>
                                        <p:tav tm="100000">
                                          <p:val>
                                            <p:strVal val="#ppt_w"/>
                                          </p:val>
                                        </p:tav>
                                      </p:tavLst>
                                    </p:anim>
                                    <p:anim calcmode="lin" valueType="num">
                                      <p:cBhvr>
                                        <p:cTn id="55" dur="500" fill="hold"/>
                                        <p:tgtEl>
                                          <p:spTgt spid="37"/>
                                        </p:tgtEl>
                                        <p:attrNameLst>
                                          <p:attrName>ppt_h</p:attrName>
                                        </p:attrNameLst>
                                      </p:cBhvr>
                                      <p:tavLst>
                                        <p:tav tm="0">
                                          <p:val>
                                            <p:fltVal val="0"/>
                                          </p:val>
                                        </p:tav>
                                        <p:tav tm="100000">
                                          <p:val>
                                            <p:strVal val="#ppt_h"/>
                                          </p:val>
                                        </p:tav>
                                      </p:tavLst>
                                    </p:anim>
                                    <p:animEffect transition="in" filter="fade">
                                      <p:cBhvr>
                                        <p:cTn id="56" dur="500"/>
                                        <p:tgtEl>
                                          <p:spTgt spid="37"/>
                                        </p:tgtEl>
                                      </p:cBhvr>
                                    </p:animEffect>
                                  </p:childTnLst>
                                </p:cTn>
                              </p:par>
                            </p:childTnLst>
                          </p:cTn>
                        </p:par>
                        <p:par>
                          <p:cTn id="57" fill="hold">
                            <p:stCondLst>
                              <p:cond delay="1000"/>
                            </p:stCondLst>
                            <p:childTnLst>
                              <p:par>
                                <p:cTn id="58" presetID="31" presetClass="entr" presetSubtype="0" fill="hold" nodeType="afterEffect">
                                  <p:stCondLst>
                                    <p:cond delay="0"/>
                                  </p:stCondLst>
                                  <p:childTnLst>
                                    <p:set>
                                      <p:cBhvr>
                                        <p:cTn id="59" dur="1" fill="hold">
                                          <p:stCondLst>
                                            <p:cond delay="0"/>
                                          </p:stCondLst>
                                        </p:cTn>
                                        <p:tgtEl>
                                          <p:spTgt spid="40"/>
                                        </p:tgtEl>
                                        <p:attrNameLst>
                                          <p:attrName>style.visibility</p:attrName>
                                        </p:attrNameLst>
                                      </p:cBhvr>
                                      <p:to>
                                        <p:strVal val="visible"/>
                                      </p:to>
                                    </p:set>
                                    <p:anim calcmode="lin" valueType="num">
                                      <p:cBhvr>
                                        <p:cTn id="60" dur="500" fill="hold"/>
                                        <p:tgtEl>
                                          <p:spTgt spid="40"/>
                                        </p:tgtEl>
                                        <p:attrNameLst>
                                          <p:attrName>ppt_w</p:attrName>
                                        </p:attrNameLst>
                                      </p:cBhvr>
                                      <p:tavLst>
                                        <p:tav tm="0">
                                          <p:val>
                                            <p:fltVal val="0"/>
                                          </p:val>
                                        </p:tav>
                                        <p:tav tm="100000">
                                          <p:val>
                                            <p:strVal val="#ppt_w"/>
                                          </p:val>
                                        </p:tav>
                                      </p:tavLst>
                                    </p:anim>
                                    <p:anim calcmode="lin" valueType="num">
                                      <p:cBhvr>
                                        <p:cTn id="61" dur="500" fill="hold"/>
                                        <p:tgtEl>
                                          <p:spTgt spid="40"/>
                                        </p:tgtEl>
                                        <p:attrNameLst>
                                          <p:attrName>ppt_h</p:attrName>
                                        </p:attrNameLst>
                                      </p:cBhvr>
                                      <p:tavLst>
                                        <p:tav tm="0">
                                          <p:val>
                                            <p:fltVal val="0"/>
                                          </p:val>
                                        </p:tav>
                                        <p:tav tm="100000">
                                          <p:val>
                                            <p:strVal val="#ppt_h"/>
                                          </p:val>
                                        </p:tav>
                                      </p:tavLst>
                                    </p:anim>
                                    <p:anim calcmode="lin" valueType="num">
                                      <p:cBhvr>
                                        <p:cTn id="62" dur="500" fill="hold"/>
                                        <p:tgtEl>
                                          <p:spTgt spid="40"/>
                                        </p:tgtEl>
                                        <p:attrNameLst>
                                          <p:attrName>style.rotation</p:attrName>
                                        </p:attrNameLst>
                                      </p:cBhvr>
                                      <p:tavLst>
                                        <p:tav tm="0">
                                          <p:val>
                                            <p:fltVal val="90"/>
                                          </p:val>
                                        </p:tav>
                                        <p:tav tm="100000">
                                          <p:val>
                                            <p:fltVal val="0"/>
                                          </p:val>
                                        </p:tav>
                                      </p:tavLst>
                                    </p:anim>
                                    <p:animEffect transition="in" filter="fade">
                                      <p:cBhvr>
                                        <p:cTn id="63" dur="500"/>
                                        <p:tgtEl>
                                          <p:spTgt spid="40"/>
                                        </p:tgtEl>
                                      </p:cBhvr>
                                    </p:animEffect>
                                  </p:childTnLst>
                                </p:cTn>
                              </p:par>
                              <p:par>
                                <p:cTn id="64" presetID="31" presetClass="entr" presetSubtype="0" fill="hold" grpId="0" nodeType="withEffect">
                                  <p:stCondLst>
                                    <p:cond delay="0"/>
                                  </p:stCondLst>
                                  <p:childTnLst>
                                    <p:set>
                                      <p:cBhvr>
                                        <p:cTn id="65" dur="1" fill="hold">
                                          <p:stCondLst>
                                            <p:cond delay="0"/>
                                          </p:stCondLst>
                                        </p:cTn>
                                        <p:tgtEl>
                                          <p:spTgt spid="38"/>
                                        </p:tgtEl>
                                        <p:attrNameLst>
                                          <p:attrName>style.visibility</p:attrName>
                                        </p:attrNameLst>
                                      </p:cBhvr>
                                      <p:to>
                                        <p:strVal val="visible"/>
                                      </p:to>
                                    </p:set>
                                    <p:anim calcmode="lin" valueType="num">
                                      <p:cBhvr>
                                        <p:cTn id="66" dur="500" fill="hold"/>
                                        <p:tgtEl>
                                          <p:spTgt spid="38"/>
                                        </p:tgtEl>
                                        <p:attrNameLst>
                                          <p:attrName>ppt_w</p:attrName>
                                        </p:attrNameLst>
                                      </p:cBhvr>
                                      <p:tavLst>
                                        <p:tav tm="0">
                                          <p:val>
                                            <p:fltVal val="0"/>
                                          </p:val>
                                        </p:tav>
                                        <p:tav tm="100000">
                                          <p:val>
                                            <p:strVal val="#ppt_w"/>
                                          </p:val>
                                        </p:tav>
                                      </p:tavLst>
                                    </p:anim>
                                    <p:anim calcmode="lin" valueType="num">
                                      <p:cBhvr>
                                        <p:cTn id="67" dur="500" fill="hold"/>
                                        <p:tgtEl>
                                          <p:spTgt spid="38"/>
                                        </p:tgtEl>
                                        <p:attrNameLst>
                                          <p:attrName>ppt_h</p:attrName>
                                        </p:attrNameLst>
                                      </p:cBhvr>
                                      <p:tavLst>
                                        <p:tav tm="0">
                                          <p:val>
                                            <p:fltVal val="0"/>
                                          </p:val>
                                        </p:tav>
                                        <p:tav tm="100000">
                                          <p:val>
                                            <p:strVal val="#ppt_h"/>
                                          </p:val>
                                        </p:tav>
                                      </p:tavLst>
                                    </p:anim>
                                    <p:anim calcmode="lin" valueType="num">
                                      <p:cBhvr>
                                        <p:cTn id="68" dur="500" fill="hold"/>
                                        <p:tgtEl>
                                          <p:spTgt spid="38"/>
                                        </p:tgtEl>
                                        <p:attrNameLst>
                                          <p:attrName>style.rotation</p:attrName>
                                        </p:attrNameLst>
                                      </p:cBhvr>
                                      <p:tavLst>
                                        <p:tav tm="0">
                                          <p:val>
                                            <p:fltVal val="90"/>
                                          </p:val>
                                        </p:tav>
                                        <p:tav tm="100000">
                                          <p:val>
                                            <p:fltVal val="0"/>
                                          </p:val>
                                        </p:tav>
                                      </p:tavLst>
                                    </p:anim>
                                    <p:animEffect transition="in" filter="fade">
                                      <p:cBhvr>
                                        <p:cTn id="69" dur="500"/>
                                        <p:tgtEl>
                                          <p:spTgt spid="38"/>
                                        </p:tgtEl>
                                      </p:cBhvr>
                                    </p:animEffect>
                                  </p:childTnLst>
                                </p:cTn>
                              </p:par>
                              <p:par>
                                <p:cTn id="70" presetID="31" presetClass="entr" presetSubtype="0" fill="hold" grpId="0" nodeType="withEffect">
                                  <p:stCondLst>
                                    <p:cond delay="0"/>
                                  </p:stCondLst>
                                  <p:childTnLst>
                                    <p:set>
                                      <p:cBhvr>
                                        <p:cTn id="71" dur="1" fill="hold">
                                          <p:stCondLst>
                                            <p:cond delay="0"/>
                                          </p:stCondLst>
                                        </p:cTn>
                                        <p:tgtEl>
                                          <p:spTgt spid="39"/>
                                        </p:tgtEl>
                                        <p:attrNameLst>
                                          <p:attrName>style.visibility</p:attrName>
                                        </p:attrNameLst>
                                      </p:cBhvr>
                                      <p:to>
                                        <p:strVal val="visible"/>
                                      </p:to>
                                    </p:set>
                                    <p:anim calcmode="lin" valueType="num">
                                      <p:cBhvr>
                                        <p:cTn id="72" dur="500" fill="hold"/>
                                        <p:tgtEl>
                                          <p:spTgt spid="39"/>
                                        </p:tgtEl>
                                        <p:attrNameLst>
                                          <p:attrName>ppt_w</p:attrName>
                                        </p:attrNameLst>
                                      </p:cBhvr>
                                      <p:tavLst>
                                        <p:tav tm="0">
                                          <p:val>
                                            <p:fltVal val="0"/>
                                          </p:val>
                                        </p:tav>
                                        <p:tav tm="100000">
                                          <p:val>
                                            <p:strVal val="#ppt_w"/>
                                          </p:val>
                                        </p:tav>
                                      </p:tavLst>
                                    </p:anim>
                                    <p:anim calcmode="lin" valueType="num">
                                      <p:cBhvr>
                                        <p:cTn id="73" dur="500" fill="hold"/>
                                        <p:tgtEl>
                                          <p:spTgt spid="39"/>
                                        </p:tgtEl>
                                        <p:attrNameLst>
                                          <p:attrName>ppt_h</p:attrName>
                                        </p:attrNameLst>
                                      </p:cBhvr>
                                      <p:tavLst>
                                        <p:tav tm="0">
                                          <p:val>
                                            <p:fltVal val="0"/>
                                          </p:val>
                                        </p:tav>
                                        <p:tav tm="100000">
                                          <p:val>
                                            <p:strVal val="#ppt_h"/>
                                          </p:val>
                                        </p:tav>
                                      </p:tavLst>
                                    </p:anim>
                                    <p:anim calcmode="lin" valueType="num">
                                      <p:cBhvr>
                                        <p:cTn id="74" dur="500" fill="hold"/>
                                        <p:tgtEl>
                                          <p:spTgt spid="39"/>
                                        </p:tgtEl>
                                        <p:attrNameLst>
                                          <p:attrName>style.rotation</p:attrName>
                                        </p:attrNameLst>
                                      </p:cBhvr>
                                      <p:tavLst>
                                        <p:tav tm="0">
                                          <p:val>
                                            <p:fltVal val="90"/>
                                          </p:val>
                                        </p:tav>
                                        <p:tav tm="100000">
                                          <p:val>
                                            <p:fltVal val="0"/>
                                          </p:val>
                                        </p:tav>
                                      </p:tavLst>
                                    </p:anim>
                                    <p:animEffect transition="in" filter="fade">
                                      <p:cBhvr>
                                        <p:cTn id="75"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p:bldP spid="6" grpId="0"/>
      <p:bldP spid="7" grpId="0" bldLvl="0" animBg="1"/>
      <p:bldP spid="25" grpId="0" bldLvl="0" animBg="1"/>
      <p:bldP spid="32" grpId="0"/>
      <p:bldP spid="33" grpId="0"/>
      <p:bldP spid="37" grpId="0" bldLvl="0" animBg="1"/>
      <p:bldP spid="38" grpId="0"/>
      <p:bldP spid="3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140556" y="1847082"/>
            <a:ext cx="8584419" cy="937201"/>
            <a:chOff x="2454731" y="858257"/>
            <a:chExt cx="8584419" cy="937201"/>
          </a:xfrm>
        </p:grpSpPr>
        <p:grpSp>
          <p:nvGrpSpPr>
            <p:cNvPr id="4" name="组合 3"/>
            <p:cNvGrpSpPr/>
            <p:nvPr/>
          </p:nvGrpSpPr>
          <p:grpSpPr>
            <a:xfrm>
              <a:off x="2454731" y="858257"/>
              <a:ext cx="909655" cy="937201"/>
              <a:chOff x="1252331" y="973457"/>
              <a:chExt cx="909655" cy="937201"/>
            </a:xfrm>
            <a:effectLst/>
          </p:grpSpPr>
          <p:sp>
            <p:nvSpPr>
              <p:cNvPr id="6" name="椭圆形标注 5">
                <a:hlinkClick r:id="rId3"/>
              </p:cNvPr>
              <p:cNvSpPr/>
              <p:nvPr/>
            </p:nvSpPr>
            <p:spPr>
              <a:xfrm>
                <a:off x="1252331" y="1049266"/>
                <a:ext cx="907774" cy="861392"/>
              </a:xfrm>
              <a:prstGeom prst="wedgeEllipseCallout">
                <a:avLst>
                  <a:gd name="adj1" fmla="val -71929"/>
                  <a:gd name="adj2" fmla="val -1346"/>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微软雅黑" pitchFamily="34" charset="-122"/>
                  <a:ea typeface="微软雅黑" pitchFamily="34" charset="-122"/>
                </a:endParaRPr>
              </a:p>
            </p:txBody>
          </p:sp>
          <p:sp>
            <p:nvSpPr>
              <p:cNvPr id="7" name="矩形 6"/>
              <p:cNvSpPr/>
              <p:nvPr/>
            </p:nvSpPr>
            <p:spPr>
              <a:xfrm>
                <a:off x="1343213" y="973457"/>
                <a:ext cx="818773" cy="923330"/>
              </a:xfrm>
              <a:prstGeom prst="rect">
                <a:avLst/>
              </a:prstGeom>
            </p:spPr>
            <p:txBody>
              <a:bodyPr wrap="square">
                <a:spAutoFit/>
              </a:bodyPr>
              <a:lstStyle/>
              <a:p>
                <a:pPr algn="just" defTabSz="685800">
                  <a:lnSpc>
                    <a:spcPct val="150000"/>
                  </a:lnSpc>
                  <a:buClr>
                    <a:srgbClr val="0070C0"/>
                  </a:buClr>
                </a:pPr>
                <a:r>
                  <a:rPr lang="en-US" altLang="zh-CN" sz="3600" dirty="0">
                    <a:solidFill>
                      <a:prstClr val="white"/>
                    </a:solidFill>
                    <a:latin typeface="微软雅黑" pitchFamily="34" charset="-122"/>
                    <a:ea typeface="微软雅黑" pitchFamily="34" charset="-122"/>
                  </a:rPr>
                  <a:t>01</a:t>
                </a:r>
                <a:endParaRPr lang="zh-CN" altLang="zh-CN" sz="3600" dirty="0">
                  <a:solidFill>
                    <a:prstClr val="white"/>
                  </a:solidFill>
                  <a:latin typeface="微软雅黑" pitchFamily="34" charset="-122"/>
                  <a:ea typeface="微软雅黑" pitchFamily="34" charset="-122"/>
                </a:endParaRPr>
              </a:p>
            </p:txBody>
          </p:sp>
        </p:grpSp>
        <p:sp>
          <p:nvSpPr>
            <p:cNvPr id="5" name="Text Box 11">
              <a:hlinkClick r:id="rId3"/>
            </p:cNvPr>
            <p:cNvSpPr txBox="1">
              <a:spLocks noChangeArrowheads="1"/>
            </p:cNvSpPr>
            <p:nvPr/>
          </p:nvSpPr>
          <p:spPr bwMode="auto">
            <a:xfrm>
              <a:off x="3497887" y="1000616"/>
              <a:ext cx="7541263" cy="646331"/>
            </a:xfrm>
            <a:prstGeom prst="rect">
              <a:avLst/>
            </a:prstGeom>
            <a:effectLst/>
          </p:spPr>
          <p:txBody>
            <a:bodyPr wrap="square">
              <a:spAutoFit/>
            </a:bodyPr>
            <a:lstStyle>
              <a:defPPr>
                <a:defRPr lang="zh-CN"/>
              </a:defPPr>
              <a:lvl1pPr algn="just">
                <a:lnSpc>
                  <a:spcPct val="150000"/>
                </a:lnSpc>
                <a:buClr>
                  <a:srgbClr val="0070C0"/>
                </a:buClr>
                <a:defRPr sz="800">
                  <a:solidFill>
                    <a:schemeClr val="bg1"/>
                  </a:solidFill>
                  <a:latin typeface="张海山锐线体简" panose="02000000000000000000" pitchFamily="2" charset="-122"/>
                  <a:ea typeface="张海山锐线体简" panose="02000000000000000000" pitchFamily="2" charset="-122"/>
                </a:defRPr>
              </a:lvl1pPr>
            </a:lstStyle>
            <a:p>
              <a:pPr defTabSz="685800"/>
              <a:r>
                <a:rPr lang="zh-CN" altLang="en-US" sz="1200" spc="50" dirty="0">
                  <a:solidFill>
                    <a:schemeClr val="tx1">
                      <a:lumMod val="50000"/>
                      <a:lumOff val="50000"/>
                    </a:schemeClr>
                  </a:solidFill>
                  <a:latin typeface="微软雅黑" pitchFamily="34" charset="-122"/>
                  <a:ea typeface="微软雅黑" pitchFamily="34" charset="-122"/>
                </a:rPr>
                <a:t>此处添加详细文本描述，建议与标题相关并符合整体语言风格，语言描述尽量简洁生动。尽量将每页幻灯片的字数控制在  </a:t>
              </a:r>
              <a:r>
                <a:rPr lang="en-US" altLang="zh-CN" sz="1200" spc="50" dirty="0">
                  <a:solidFill>
                    <a:schemeClr val="tx1">
                      <a:lumMod val="50000"/>
                      <a:lumOff val="50000"/>
                    </a:schemeClr>
                  </a:solidFill>
                  <a:latin typeface="微软雅黑" pitchFamily="34" charset="-122"/>
                  <a:ea typeface="微软雅黑" pitchFamily="34" charset="-122"/>
                </a:rPr>
                <a:t>200</a:t>
              </a:r>
              <a:r>
                <a:rPr lang="zh-CN" altLang="en-US" sz="1200" spc="50" dirty="0">
                  <a:solidFill>
                    <a:schemeClr val="tx1">
                      <a:lumMod val="50000"/>
                      <a:lumOff val="50000"/>
                    </a:schemeClr>
                  </a:solidFill>
                  <a:latin typeface="微软雅黑" pitchFamily="34" charset="-122"/>
                  <a:ea typeface="微软雅黑" pitchFamily="34" charset="-122"/>
                </a:rPr>
                <a:t>字以内，据统计每页幻灯片的最好控制在</a:t>
              </a:r>
              <a:r>
                <a:rPr lang="en-US" altLang="zh-CN" sz="1200" spc="50" dirty="0">
                  <a:solidFill>
                    <a:schemeClr val="tx1">
                      <a:lumMod val="50000"/>
                      <a:lumOff val="50000"/>
                    </a:schemeClr>
                  </a:solidFill>
                  <a:latin typeface="微软雅黑" pitchFamily="34" charset="-122"/>
                  <a:ea typeface="微软雅黑" pitchFamily="34" charset="-122"/>
                </a:rPr>
                <a:t>5</a:t>
              </a:r>
              <a:r>
                <a:rPr lang="zh-CN" altLang="en-US" sz="1200" spc="50" dirty="0">
                  <a:solidFill>
                    <a:schemeClr val="tx1">
                      <a:lumMod val="50000"/>
                      <a:lumOff val="50000"/>
                    </a:schemeClr>
                  </a:solidFill>
                  <a:latin typeface="微软雅黑" pitchFamily="34" charset="-122"/>
                  <a:ea typeface="微软雅黑" pitchFamily="34" charset="-122"/>
                </a:rPr>
                <a:t>分钟之内。</a:t>
              </a:r>
            </a:p>
          </p:txBody>
        </p:sp>
      </p:grpSp>
      <p:grpSp>
        <p:nvGrpSpPr>
          <p:cNvPr id="8" name="组合 7"/>
          <p:cNvGrpSpPr/>
          <p:nvPr/>
        </p:nvGrpSpPr>
        <p:grpSpPr>
          <a:xfrm>
            <a:off x="1278253" y="3078830"/>
            <a:ext cx="8763334" cy="940115"/>
            <a:chOff x="-1565104" y="2054134"/>
            <a:chExt cx="8763334" cy="940115"/>
          </a:xfrm>
        </p:grpSpPr>
        <p:grpSp>
          <p:nvGrpSpPr>
            <p:cNvPr id="9" name="组合 8"/>
            <p:cNvGrpSpPr/>
            <p:nvPr/>
          </p:nvGrpSpPr>
          <p:grpSpPr>
            <a:xfrm>
              <a:off x="6290456" y="2054134"/>
              <a:ext cx="907774" cy="940115"/>
              <a:chOff x="5037656" y="2169334"/>
              <a:chExt cx="907774" cy="940115"/>
            </a:xfrm>
            <a:effectLst/>
          </p:grpSpPr>
          <p:sp>
            <p:nvSpPr>
              <p:cNvPr id="11" name="椭圆形标注 10">
                <a:hlinkClick r:id="rId3"/>
              </p:cNvPr>
              <p:cNvSpPr/>
              <p:nvPr/>
            </p:nvSpPr>
            <p:spPr>
              <a:xfrm>
                <a:off x="5037656" y="2248057"/>
                <a:ext cx="907774" cy="861392"/>
              </a:xfrm>
              <a:prstGeom prst="wedgeEllipseCallout">
                <a:avLst>
                  <a:gd name="adj1" fmla="val 68947"/>
                  <a:gd name="adj2" fmla="val -577"/>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微软雅黑" pitchFamily="34" charset="-122"/>
                  <a:ea typeface="微软雅黑" pitchFamily="34" charset="-122"/>
                </a:endParaRPr>
              </a:p>
            </p:txBody>
          </p:sp>
          <p:sp>
            <p:nvSpPr>
              <p:cNvPr id="12" name="矩形 11">
                <a:hlinkClick r:id="rId3"/>
              </p:cNvPr>
              <p:cNvSpPr/>
              <p:nvPr/>
            </p:nvSpPr>
            <p:spPr>
              <a:xfrm>
                <a:off x="5133283" y="2169334"/>
                <a:ext cx="729772" cy="923330"/>
              </a:xfrm>
              <a:prstGeom prst="rect">
                <a:avLst/>
              </a:prstGeom>
            </p:spPr>
            <p:txBody>
              <a:bodyPr wrap="square">
                <a:spAutoFit/>
              </a:bodyPr>
              <a:lstStyle/>
              <a:p>
                <a:pPr algn="just" defTabSz="685800">
                  <a:lnSpc>
                    <a:spcPct val="150000"/>
                  </a:lnSpc>
                  <a:buClr>
                    <a:srgbClr val="0070C0"/>
                  </a:buClr>
                </a:pPr>
                <a:r>
                  <a:rPr lang="en-US" altLang="zh-CN" sz="3600" dirty="0">
                    <a:solidFill>
                      <a:prstClr val="white"/>
                    </a:solidFill>
                    <a:latin typeface="微软雅黑" pitchFamily="34" charset="-122"/>
                    <a:ea typeface="微软雅黑" pitchFamily="34" charset="-122"/>
                  </a:rPr>
                  <a:t>02</a:t>
                </a:r>
                <a:endParaRPr lang="zh-CN" altLang="zh-CN" sz="3600" dirty="0">
                  <a:solidFill>
                    <a:prstClr val="white"/>
                  </a:solidFill>
                  <a:latin typeface="微软雅黑" pitchFamily="34" charset="-122"/>
                  <a:ea typeface="微软雅黑" pitchFamily="34" charset="-122"/>
                </a:endParaRPr>
              </a:p>
            </p:txBody>
          </p:sp>
        </p:grpSp>
        <p:sp>
          <p:nvSpPr>
            <p:cNvPr id="10" name="矩形 18">
              <a:hlinkClick r:id="rId3"/>
            </p:cNvPr>
            <p:cNvSpPr>
              <a:spLocks noChangeArrowheads="1"/>
            </p:cNvSpPr>
            <p:nvPr/>
          </p:nvSpPr>
          <p:spPr bwMode="auto">
            <a:xfrm>
              <a:off x="-1565104" y="2236239"/>
              <a:ext cx="7722785" cy="646331"/>
            </a:xfrm>
            <a:prstGeom prst="rect">
              <a:avLst/>
            </a:prstGeom>
            <a:effectLst/>
          </p:spPr>
          <p:txBody>
            <a:bodyPr wrap="square">
              <a:spAutoFit/>
            </a:bodyPr>
            <a:lstStyle/>
            <a:p>
              <a:pPr algn="r" defTabSz="685800">
                <a:lnSpc>
                  <a:spcPct val="150000"/>
                </a:lnSpc>
                <a:buClr>
                  <a:srgbClr val="0070C0"/>
                </a:buClr>
              </a:pPr>
              <a:r>
                <a:rPr lang="zh-CN" altLang="en-US" sz="1200" spc="50" dirty="0">
                  <a:solidFill>
                    <a:schemeClr val="tx1">
                      <a:lumMod val="50000"/>
                      <a:lumOff val="50000"/>
                    </a:schemeClr>
                  </a:solidFill>
                  <a:latin typeface="微软雅黑" pitchFamily="34" charset="-122"/>
                  <a:ea typeface="微软雅黑" pitchFamily="34" charset="-122"/>
                </a:rPr>
                <a:t>此处添加详细文本描述，建议与标题相关并符合整体语言风格，语言描述尽量简洁生动。尽量将每页幻灯片的字数控制在  </a:t>
              </a:r>
              <a:r>
                <a:rPr lang="en-US" altLang="zh-CN" sz="1200" spc="50" dirty="0">
                  <a:solidFill>
                    <a:schemeClr val="tx1">
                      <a:lumMod val="50000"/>
                      <a:lumOff val="50000"/>
                    </a:schemeClr>
                  </a:solidFill>
                  <a:latin typeface="微软雅黑" pitchFamily="34" charset="-122"/>
                  <a:ea typeface="微软雅黑" pitchFamily="34" charset="-122"/>
                </a:rPr>
                <a:t>200</a:t>
              </a:r>
              <a:r>
                <a:rPr lang="zh-CN" altLang="en-US" sz="1200" spc="50" dirty="0">
                  <a:solidFill>
                    <a:schemeClr val="tx1">
                      <a:lumMod val="50000"/>
                      <a:lumOff val="50000"/>
                    </a:schemeClr>
                  </a:solidFill>
                  <a:latin typeface="微软雅黑" pitchFamily="34" charset="-122"/>
                  <a:ea typeface="微软雅黑" pitchFamily="34" charset="-122"/>
                </a:rPr>
                <a:t>字以内，据统计每页幻灯片的最好控制在</a:t>
              </a:r>
              <a:r>
                <a:rPr lang="en-US" altLang="zh-CN" sz="1200" spc="50" dirty="0">
                  <a:solidFill>
                    <a:schemeClr val="tx1">
                      <a:lumMod val="50000"/>
                      <a:lumOff val="50000"/>
                    </a:schemeClr>
                  </a:solidFill>
                  <a:latin typeface="微软雅黑" pitchFamily="34" charset="-122"/>
                  <a:ea typeface="微软雅黑" pitchFamily="34" charset="-122"/>
                </a:rPr>
                <a:t>5</a:t>
              </a:r>
              <a:r>
                <a:rPr lang="zh-CN" altLang="en-US" sz="1200" spc="50" dirty="0">
                  <a:solidFill>
                    <a:schemeClr val="tx1">
                      <a:lumMod val="50000"/>
                      <a:lumOff val="50000"/>
                    </a:schemeClr>
                  </a:solidFill>
                  <a:latin typeface="微软雅黑" pitchFamily="34" charset="-122"/>
                  <a:ea typeface="微软雅黑" pitchFamily="34" charset="-122"/>
                </a:rPr>
                <a:t>分钟之内。</a:t>
              </a:r>
            </a:p>
          </p:txBody>
        </p:sp>
      </p:grpSp>
      <p:grpSp>
        <p:nvGrpSpPr>
          <p:cNvPr id="13" name="组合 12"/>
          <p:cNvGrpSpPr/>
          <p:nvPr/>
        </p:nvGrpSpPr>
        <p:grpSpPr>
          <a:xfrm>
            <a:off x="2140556" y="4414284"/>
            <a:ext cx="8584419" cy="945324"/>
            <a:chOff x="2454731" y="3349259"/>
            <a:chExt cx="8584419" cy="945324"/>
          </a:xfrm>
        </p:grpSpPr>
        <p:grpSp>
          <p:nvGrpSpPr>
            <p:cNvPr id="14" name="组合 13"/>
            <p:cNvGrpSpPr/>
            <p:nvPr/>
          </p:nvGrpSpPr>
          <p:grpSpPr>
            <a:xfrm>
              <a:off x="2454731" y="3349259"/>
              <a:ext cx="907774" cy="945324"/>
              <a:chOff x="1252331" y="3464459"/>
              <a:chExt cx="907774" cy="945324"/>
            </a:xfrm>
            <a:effectLst/>
          </p:grpSpPr>
          <p:sp>
            <p:nvSpPr>
              <p:cNvPr id="16" name="椭圆形标注 15">
                <a:hlinkClick r:id="rId3"/>
              </p:cNvPr>
              <p:cNvSpPr/>
              <p:nvPr/>
            </p:nvSpPr>
            <p:spPr>
              <a:xfrm>
                <a:off x="1252331" y="3548391"/>
                <a:ext cx="907774" cy="861392"/>
              </a:xfrm>
              <a:prstGeom prst="wedgeEllipseCallout">
                <a:avLst>
                  <a:gd name="adj1" fmla="val -71929"/>
                  <a:gd name="adj2" fmla="val -1346"/>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微软雅黑" pitchFamily="34" charset="-122"/>
                  <a:ea typeface="微软雅黑" pitchFamily="34" charset="-122"/>
                </a:endParaRPr>
              </a:p>
            </p:txBody>
          </p:sp>
          <p:sp>
            <p:nvSpPr>
              <p:cNvPr id="17" name="矩形 16">
                <a:hlinkClick r:id="rId3"/>
              </p:cNvPr>
              <p:cNvSpPr/>
              <p:nvPr/>
            </p:nvSpPr>
            <p:spPr>
              <a:xfrm>
                <a:off x="1341332" y="3464459"/>
                <a:ext cx="729772" cy="923330"/>
              </a:xfrm>
              <a:prstGeom prst="rect">
                <a:avLst/>
              </a:prstGeom>
            </p:spPr>
            <p:txBody>
              <a:bodyPr wrap="square">
                <a:spAutoFit/>
              </a:bodyPr>
              <a:lstStyle/>
              <a:p>
                <a:pPr algn="just" defTabSz="685800">
                  <a:lnSpc>
                    <a:spcPct val="150000"/>
                  </a:lnSpc>
                  <a:buClr>
                    <a:srgbClr val="0070C0"/>
                  </a:buClr>
                </a:pPr>
                <a:r>
                  <a:rPr lang="en-US" altLang="zh-CN" sz="3600" dirty="0">
                    <a:solidFill>
                      <a:prstClr val="white"/>
                    </a:solidFill>
                    <a:latin typeface="微软雅黑" pitchFamily="34" charset="-122"/>
                    <a:ea typeface="微软雅黑" pitchFamily="34" charset="-122"/>
                  </a:rPr>
                  <a:t>03</a:t>
                </a:r>
                <a:endParaRPr lang="zh-CN" altLang="zh-CN" sz="3600" dirty="0">
                  <a:solidFill>
                    <a:prstClr val="white"/>
                  </a:solidFill>
                  <a:latin typeface="微软雅黑" pitchFamily="34" charset="-122"/>
                  <a:ea typeface="微软雅黑" pitchFamily="34" charset="-122"/>
                </a:endParaRPr>
              </a:p>
            </p:txBody>
          </p:sp>
        </p:grpSp>
        <p:sp>
          <p:nvSpPr>
            <p:cNvPr id="15" name="Text Box 11">
              <a:hlinkClick r:id="rId3"/>
            </p:cNvPr>
            <p:cNvSpPr txBox="1">
              <a:spLocks noChangeArrowheads="1"/>
            </p:cNvSpPr>
            <p:nvPr/>
          </p:nvSpPr>
          <p:spPr bwMode="auto">
            <a:xfrm>
              <a:off x="3497887" y="3528983"/>
              <a:ext cx="7541263" cy="646331"/>
            </a:xfrm>
            <a:prstGeom prst="rect">
              <a:avLst/>
            </a:prstGeom>
            <a:effectLst/>
          </p:spPr>
          <p:txBody>
            <a:bodyPr wrap="square">
              <a:spAutoFit/>
            </a:bodyPr>
            <a:lstStyle>
              <a:defPPr>
                <a:defRPr lang="zh-CN"/>
              </a:defPPr>
              <a:lvl1pPr algn="just" defTabSz="685800">
                <a:lnSpc>
                  <a:spcPct val="150000"/>
                </a:lnSpc>
                <a:buClr>
                  <a:srgbClr val="0070C0"/>
                </a:buClr>
                <a:defRPr sz="1200" spc="50">
                  <a:solidFill>
                    <a:schemeClr val="tx1">
                      <a:lumMod val="50000"/>
                      <a:lumOff val="50000"/>
                    </a:schemeClr>
                  </a:solidFill>
                  <a:latin typeface="微软雅黑" pitchFamily="34" charset="-122"/>
                  <a:ea typeface="微软雅黑" pitchFamily="34" charset="-122"/>
                </a:defRPr>
              </a:lvl1pPr>
            </a:lstStyle>
            <a:p>
              <a:r>
                <a:rPr lang="zh-CN" altLang="en-US" dirty="0"/>
                <a:t>此处添加详细文本描述，建议与标题相关并符合整体语言风格，语言描述尽量简洁生动。尽量将每页幻灯片的字数控制在  </a:t>
              </a:r>
              <a:r>
                <a:rPr lang="en-US" altLang="zh-CN" dirty="0"/>
                <a:t>200</a:t>
              </a:r>
              <a:r>
                <a:rPr lang="zh-CN" altLang="en-US" dirty="0"/>
                <a:t>字以内，据统计每页幻灯片的最好控制在</a:t>
              </a:r>
              <a:r>
                <a:rPr lang="en-US" altLang="zh-CN" dirty="0"/>
                <a:t>5</a:t>
              </a:r>
              <a:r>
                <a:rPr lang="zh-CN" altLang="en-US" dirty="0"/>
                <a:t>分钟之内。</a:t>
              </a:r>
            </a:p>
          </p:txBody>
        </p:sp>
      </p:grpSp>
      <p:sp>
        <p:nvSpPr>
          <p:cNvPr id="18" name="TextBox 17"/>
          <p:cNvSpPr txBox="1"/>
          <p:nvPr/>
        </p:nvSpPr>
        <p:spPr>
          <a:xfrm>
            <a:off x="1146175" y="1895466"/>
            <a:ext cx="800219" cy="830997"/>
          </a:xfrm>
          <a:prstGeom prst="rect">
            <a:avLst/>
          </a:prstGeom>
          <a:noFill/>
        </p:spPr>
        <p:txBody>
          <a:bodyPr wrap="none" rtlCol="0">
            <a:spAutoFit/>
          </a:bodyPr>
          <a:lstStyle/>
          <a:p>
            <a:r>
              <a:rPr lang="zh-CN" altLang="en-US" sz="2400" b="1" dirty="0" smtClean="0">
                <a:solidFill>
                  <a:schemeClr val="tx1">
                    <a:lumMod val="65000"/>
                    <a:lumOff val="35000"/>
                  </a:schemeClr>
                </a:solidFill>
                <a:latin typeface="微软雅黑" pitchFamily="34" charset="-122"/>
                <a:ea typeface="微软雅黑" pitchFamily="34" charset="-122"/>
              </a:rPr>
              <a:t>发展</a:t>
            </a:r>
            <a:endParaRPr lang="en-US" altLang="zh-CN" sz="2400" b="1" dirty="0" smtClean="0">
              <a:solidFill>
                <a:schemeClr val="tx1">
                  <a:lumMod val="65000"/>
                  <a:lumOff val="35000"/>
                </a:schemeClr>
              </a:solidFill>
              <a:latin typeface="微软雅黑" pitchFamily="34" charset="-122"/>
              <a:ea typeface="微软雅黑" pitchFamily="34" charset="-122"/>
            </a:endParaRPr>
          </a:p>
          <a:p>
            <a:r>
              <a:rPr lang="zh-CN" altLang="en-US" sz="2400" b="1" dirty="0" smtClean="0">
                <a:solidFill>
                  <a:schemeClr val="tx1">
                    <a:lumMod val="65000"/>
                    <a:lumOff val="35000"/>
                  </a:schemeClr>
                </a:solidFill>
                <a:latin typeface="微软雅黑" pitchFamily="34" charset="-122"/>
                <a:ea typeface="微软雅黑" pitchFamily="34" charset="-122"/>
              </a:rPr>
              <a:t>趋势</a:t>
            </a:r>
            <a:endParaRPr lang="zh-CN" altLang="en-US" sz="2400" b="1" dirty="0">
              <a:solidFill>
                <a:schemeClr val="tx1">
                  <a:lumMod val="65000"/>
                  <a:lumOff val="35000"/>
                </a:schemeClr>
              </a:solidFill>
              <a:latin typeface="微软雅黑" pitchFamily="34" charset="-122"/>
              <a:ea typeface="微软雅黑" pitchFamily="34" charset="-122"/>
            </a:endParaRPr>
          </a:p>
        </p:txBody>
      </p:sp>
      <p:sp>
        <p:nvSpPr>
          <p:cNvPr id="19" name="TextBox 18"/>
          <p:cNvSpPr txBox="1"/>
          <p:nvPr/>
        </p:nvSpPr>
        <p:spPr>
          <a:xfrm>
            <a:off x="10299700" y="3157553"/>
            <a:ext cx="800219" cy="830997"/>
          </a:xfrm>
          <a:prstGeom prst="rect">
            <a:avLst/>
          </a:prstGeom>
          <a:noFill/>
        </p:spPr>
        <p:txBody>
          <a:bodyPr wrap="none" rtlCol="0">
            <a:spAutoFit/>
          </a:bodyPr>
          <a:lstStyle/>
          <a:p>
            <a:r>
              <a:rPr lang="zh-CN" altLang="en-US" sz="2400" b="1" dirty="0" smtClean="0">
                <a:solidFill>
                  <a:schemeClr val="tx1">
                    <a:lumMod val="65000"/>
                    <a:lumOff val="35000"/>
                  </a:schemeClr>
                </a:solidFill>
                <a:latin typeface="微软雅黑" pitchFamily="34" charset="-122"/>
                <a:ea typeface="微软雅黑" pitchFamily="34" charset="-122"/>
              </a:rPr>
              <a:t>消费</a:t>
            </a:r>
            <a:endParaRPr lang="en-US" altLang="zh-CN" sz="2400" b="1" dirty="0" smtClean="0">
              <a:solidFill>
                <a:schemeClr val="tx1">
                  <a:lumMod val="65000"/>
                  <a:lumOff val="35000"/>
                </a:schemeClr>
              </a:solidFill>
              <a:latin typeface="微软雅黑" pitchFamily="34" charset="-122"/>
              <a:ea typeface="微软雅黑" pitchFamily="34" charset="-122"/>
            </a:endParaRPr>
          </a:p>
          <a:p>
            <a:r>
              <a:rPr lang="zh-CN" altLang="en-US" sz="2400" b="1" dirty="0" smtClean="0">
                <a:solidFill>
                  <a:schemeClr val="tx1">
                    <a:lumMod val="65000"/>
                    <a:lumOff val="35000"/>
                  </a:schemeClr>
                </a:solidFill>
                <a:latin typeface="微软雅黑" pitchFamily="34" charset="-122"/>
                <a:ea typeface="微软雅黑" pitchFamily="34" charset="-122"/>
              </a:rPr>
              <a:t>习惯</a:t>
            </a:r>
            <a:endParaRPr lang="zh-CN" altLang="en-US" sz="2400" b="1" dirty="0">
              <a:solidFill>
                <a:schemeClr val="tx1">
                  <a:lumMod val="65000"/>
                  <a:lumOff val="35000"/>
                </a:schemeClr>
              </a:solidFill>
              <a:latin typeface="微软雅黑" pitchFamily="34" charset="-122"/>
              <a:ea typeface="微软雅黑" pitchFamily="34" charset="-122"/>
            </a:endParaRPr>
          </a:p>
        </p:txBody>
      </p:sp>
      <p:sp>
        <p:nvSpPr>
          <p:cNvPr id="20" name="TextBox 19"/>
          <p:cNvSpPr txBox="1"/>
          <p:nvPr/>
        </p:nvSpPr>
        <p:spPr>
          <a:xfrm>
            <a:off x="1146174" y="4513413"/>
            <a:ext cx="800219" cy="830997"/>
          </a:xfrm>
          <a:prstGeom prst="rect">
            <a:avLst/>
          </a:prstGeom>
          <a:noFill/>
        </p:spPr>
        <p:txBody>
          <a:bodyPr wrap="none" rtlCol="0">
            <a:spAutoFit/>
          </a:bodyPr>
          <a:lstStyle/>
          <a:p>
            <a:r>
              <a:rPr lang="zh-CN" altLang="en-US" sz="2400" b="1" dirty="0" smtClean="0">
                <a:solidFill>
                  <a:schemeClr val="tx1">
                    <a:lumMod val="65000"/>
                    <a:lumOff val="35000"/>
                  </a:schemeClr>
                </a:solidFill>
                <a:latin typeface="微软雅黑" pitchFamily="34" charset="-122"/>
                <a:ea typeface="微软雅黑" pitchFamily="34" charset="-122"/>
              </a:rPr>
              <a:t>政策</a:t>
            </a:r>
            <a:endParaRPr lang="en-US" altLang="zh-CN" sz="2400" b="1" dirty="0" smtClean="0">
              <a:solidFill>
                <a:schemeClr val="tx1">
                  <a:lumMod val="65000"/>
                  <a:lumOff val="35000"/>
                </a:schemeClr>
              </a:solidFill>
              <a:latin typeface="微软雅黑" pitchFamily="34" charset="-122"/>
              <a:ea typeface="微软雅黑" pitchFamily="34" charset="-122"/>
            </a:endParaRPr>
          </a:p>
          <a:p>
            <a:r>
              <a:rPr lang="zh-CN" altLang="en-US" sz="2400" b="1" dirty="0">
                <a:solidFill>
                  <a:schemeClr val="tx1">
                    <a:lumMod val="65000"/>
                    <a:lumOff val="35000"/>
                  </a:schemeClr>
                </a:solidFill>
                <a:latin typeface="微软雅黑" pitchFamily="34" charset="-122"/>
                <a:ea typeface="微软雅黑" pitchFamily="34" charset="-122"/>
              </a:rPr>
              <a:t>扶持</a:t>
            </a: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1+#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0-#ppt_w/2"/>
                                          </p:val>
                                        </p:tav>
                                        <p:tav tm="100000">
                                          <p:val>
                                            <p:strVal val="#ppt_x"/>
                                          </p:val>
                                        </p:tav>
                                      </p:tavLst>
                                    </p:anim>
                                    <p:anim calcmode="lin" valueType="num">
                                      <p:cBhvr additive="base">
                                        <p:cTn id="18" dur="50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p:val>
                                            <p:fltVal val="0"/>
                                          </p:val>
                                        </p:tav>
                                        <p:tav tm="100000">
                                          <p:val>
                                            <p:strVal val="#ppt_w"/>
                                          </p:val>
                                        </p:tav>
                                      </p:tavLst>
                                    </p:anim>
                                    <p:anim calcmode="lin" valueType="num">
                                      <p:cBhvr>
                                        <p:cTn id="23" dur="500" fill="hold"/>
                                        <p:tgtEl>
                                          <p:spTgt spid="18"/>
                                        </p:tgtEl>
                                        <p:attrNameLst>
                                          <p:attrName>ppt_h</p:attrName>
                                        </p:attrNameLst>
                                      </p:cBhvr>
                                      <p:tavLst>
                                        <p:tav tm="0">
                                          <p:val>
                                            <p:fltVal val="0"/>
                                          </p:val>
                                        </p:tav>
                                        <p:tav tm="100000">
                                          <p:val>
                                            <p:strVal val="#ppt_h"/>
                                          </p:val>
                                        </p:tav>
                                      </p:tavLst>
                                    </p:anim>
                                    <p:animEffect transition="in" filter="fade">
                                      <p:cBhvr>
                                        <p:cTn id="24" dur="500"/>
                                        <p:tgtEl>
                                          <p:spTgt spid="18"/>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p:cTn id="28" dur="500" fill="hold"/>
                                        <p:tgtEl>
                                          <p:spTgt spid="19"/>
                                        </p:tgtEl>
                                        <p:attrNameLst>
                                          <p:attrName>ppt_w</p:attrName>
                                        </p:attrNameLst>
                                      </p:cBhvr>
                                      <p:tavLst>
                                        <p:tav tm="0">
                                          <p:val>
                                            <p:fltVal val="0"/>
                                          </p:val>
                                        </p:tav>
                                        <p:tav tm="100000">
                                          <p:val>
                                            <p:strVal val="#ppt_w"/>
                                          </p:val>
                                        </p:tav>
                                      </p:tavLst>
                                    </p:anim>
                                    <p:anim calcmode="lin" valueType="num">
                                      <p:cBhvr>
                                        <p:cTn id="29" dur="500" fill="hold"/>
                                        <p:tgtEl>
                                          <p:spTgt spid="19"/>
                                        </p:tgtEl>
                                        <p:attrNameLst>
                                          <p:attrName>ppt_h</p:attrName>
                                        </p:attrNameLst>
                                      </p:cBhvr>
                                      <p:tavLst>
                                        <p:tav tm="0">
                                          <p:val>
                                            <p:fltVal val="0"/>
                                          </p:val>
                                        </p:tav>
                                        <p:tav tm="100000">
                                          <p:val>
                                            <p:strVal val="#ppt_h"/>
                                          </p:val>
                                        </p:tav>
                                      </p:tavLst>
                                    </p:anim>
                                    <p:animEffect transition="in" filter="fade">
                                      <p:cBhvr>
                                        <p:cTn id="30" dur="500"/>
                                        <p:tgtEl>
                                          <p:spTgt spid="19"/>
                                        </p:tgtEl>
                                      </p:cBhvr>
                                    </p:animEffect>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p:cTn id="34" dur="500" fill="hold"/>
                                        <p:tgtEl>
                                          <p:spTgt spid="20"/>
                                        </p:tgtEl>
                                        <p:attrNameLst>
                                          <p:attrName>ppt_w</p:attrName>
                                        </p:attrNameLst>
                                      </p:cBhvr>
                                      <p:tavLst>
                                        <p:tav tm="0">
                                          <p:val>
                                            <p:fltVal val="0"/>
                                          </p:val>
                                        </p:tav>
                                        <p:tav tm="100000">
                                          <p:val>
                                            <p:strVal val="#ppt_w"/>
                                          </p:val>
                                        </p:tav>
                                      </p:tavLst>
                                    </p:anim>
                                    <p:anim calcmode="lin" valueType="num">
                                      <p:cBhvr>
                                        <p:cTn id="35" dur="500" fill="hold"/>
                                        <p:tgtEl>
                                          <p:spTgt spid="20"/>
                                        </p:tgtEl>
                                        <p:attrNameLst>
                                          <p:attrName>ppt_h</p:attrName>
                                        </p:attrNameLst>
                                      </p:cBhvr>
                                      <p:tavLst>
                                        <p:tav tm="0">
                                          <p:val>
                                            <p:fltVal val="0"/>
                                          </p:val>
                                        </p:tav>
                                        <p:tav tm="100000">
                                          <p:val>
                                            <p:strVal val="#ppt_h"/>
                                          </p:val>
                                        </p:tav>
                                      </p:tavLst>
                                    </p:anim>
                                    <p:animEffect transition="in" filter="fade">
                                      <p:cBhvr>
                                        <p:cTn id="3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Group 48"/>
          <p:cNvGrpSpPr/>
          <p:nvPr/>
        </p:nvGrpSpPr>
        <p:grpSpPr>
          <a:xfrm>
            <a:off x="4624704" y="1909445"/>
            <a:ext cx="2867660" cy="3256915"/>
            <a:chOff x="2476972" y="1428742"/>
            <a:chExt cx="2152290" cy="2441980"/>
          </a:xfrm>
        </p:grpSpPr>
        <p:sp>
          <p:nvSpPr>
            <p:cNvPr id="67" name="Rectangle 57"/>
            <p:cNvSpPr/>
            <p:nvPr/>
          </p:nvSpPr>
          <p:spPr>
            <a:xfrm>
              <a:off x="2476972" y="3133700"/>
              <a:ext cx="2152290" cy="737022"/>
            </a:xfrm>
            <a:prstGeom prst="rect">
              <a:avLst/>
            </a:prstGeom>
          </p:spPr>
          <p:txBody>
            <a:bodyPr wrap="square">
              <a:spAutoFit/>
            </a:bodyPr>
            <a:lstStyle/>
            <a:p>
              <a:pPr algn="just" fontAlgn="auto">
                <a:lnSpc>
                  <a:spcPct val="150000"/>
                </a:lnSpc>
              </a:pPr>
              <a:r>
                <a:rPr lang="zh-CN" altLang="en-US" sz="1300" dirty="0">
                  <a:solidFill>
                    <a:schemeClr val="tx1">
                      <a:lumMod val="65000"/>
                      <a:lumOff val="35000"/>
                    </a:schemeClr>
                  </a:solidFill>
                  <a:latin typeface="微软雅黑" charset="0"/>
                  <a:ea typeface="微软雅黑" charset="0"/>
                  <a:cs typeface="Open Sans Light" pitchFamily="34" charset="0"/>
                </a:rPr>
                <a:t>此处添加详细文本描述，建议与标题相关并符合整体语言风格，语言描述尽量简洁生动</a:t>
              </a:r>
              <a:r>
                <a:rPr lang="zh-CN" altLang="en-US" sz="1300" dirty="0">
                  <a:solidFill>
                    <a:schemeClr val="tx1">
                      <a:lumMod val="65000"/>
                      <a:lumOff val="35000"/>
                    </a:schemeClr>
                  </a:solidFill>
                  <a:latin typeface="微软雅黑" charset="0"/>
                  <a:ea typeface="微软雅黑" charset="0"/>
                  <a:cs typeface="Open Sans Light" pitchFamily="34" charset="0"/>
                  <a:sym typeface="+mn-ea"/>
                </a:rPr>
                <a:t>尽量简洁生动</a:t>
              </a:r>
              <a:r>
                <a:rPr lang="zh-CN" altLang="en-US" sz="1300" dirty="0">
                  <a:solidFill>
                    <a:schemeClr val="tx1">
                      <a:lumMod val="65000"/>
                      <a:lumOff val="35000"/>
                    </a:schemeClr>
                  </a:solidFill>
                  <a:latin typeface="微软雅黑" charset="0"/>
                  <a:ea typeface="微软雅黑" charset="0"/>
                  <a:cs typeface="Open Sans Light" pitchFamily="34" charset="0"/>
                </a:rPr>
                <a:t>。</a:t>
              </a:r>
            </a:p>
          </p:txBody>
        </p:sp>
        <p:sp>
          <p:nvSpPr>
            <p:cNvPr id="68" name="Rectangle 58"/>
            <p:cNvSpPr/>
            <p:nvPr/>
          </p:nvSpPr>
          <p:spPr>
            <a:xfrm>
              <a:off x="2971898" y="2786064"/>
              <a:ext cx="946536" cy="311551"/>
            </a:xfrm>
            <a:prstGeom prst="rect">
              <a:avLst/>
            </a:prstGeom>
          </p:spPr>
          <p:txBody>
            <a:bodyPr wrap="none">
              <a:spAutoFit/>
            </a:bodyPr>
            <a:lstStyle/>
            <a:p>
              <a:pPr algn="ctr"/>
              <a:r>
                <a:rPr lang="zh-CN" altLang="en-US" sz="2100" dirty="0">
                  <a:solidFill>
                    <a:schemeClr val="tx1">
                      <a:lumMod val="65000"/>
                      <a:lumOff val="35000"/>
                    </a:schemeClr>
                  </a:solidFill>
                  <a:latin typeface="微软雅黑" charset="0"/>
                  <a:ea typeface="微软雅黑" charset="0"/>
                  <a:cs typeface="Open Sans" panose="020B0606030504020204" pitchFamily="34" charset="0"/>
                </a:rPr>
                <a:t>添加标题</a:t>
              </a:r>
            </a:p>
          </p:txBody>
        </p:sp>
        <p:grpSp>
          <p:nvGrpSpPr>
            <p:cNvPr id="69" name="Group 47"/>
            <p:cNvGrpSpPr/>
            <p:nvPr/>
          </p:nvGrpSpPr>
          <p:grpSpPr>
            <a:xfrm>
              <a:off x="3000364" y="1428742"/>
              <a:ext cx="883120" cy="1227378"/>
              <a:chOff x="3000364" y="1428742"/>
              <a:chExt cx="883120" cy="1227378"/>
            </a:xfrm>
          </p:grpSpPr>
          <p:cxnSp>
            <p:nvCxnSpPr>
              <p:cNvPr id="70" name="Straight Connector 19"/>
              <p:cNvCxnSpPr/>
              <p:nvPr/>
            </p:nvCxnSpPr>
            <p:spPr>
              <a:xfrm rot="5400000">
                <a:off x="3072596" y="2298136"/>
                <a:ext cx="714380" cy="1588"/>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71" name="Oval 20"/>
              <p:cNvSpPr/>
              <p:nvPr/>
            </p:nvSpPr>
            <p:spPr>
              <a:xfrm>
                <a:off x="3000364" y="1428742"/>
                <a:ext cx="883120" cy="883120"/>
              </a:xfrm>
              <a:prstGeom prst="ellipse">
                <a:avLst/>
              </a:prstGeom>
              <a:solidFill>
                <a:srgbClr val="0989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微软雅黑" charset="0"/>
                  <a:ea typeface="微软雅黑" charset="0"/>
                </a:endParaRPr>
              </a:p>
            </p:txBody>
          </p:sp>
          <p:grpSp>
            <p:nvGrpSpPr>
              <p:cNvPr id="72" name="Group 81"/>
              <p:cNvGrpSpPr/>
              <p:nvPr/>
            </p:nvGrpSpPr>
            <p:grpSpPr>
              <a:xfrm>
                <a:off x="3251393" y="1753373"/>
                <a:ext cx="365425" cy="229016"/>
                <a:chOff x="2411138" y="4617692"/>
                <a:chExt cx="365425" cy="229016"/>
              </a:xfrm>
              <a:solidFill>
                <a:schemeClr val="bg1"/>
              </a:solidFill>
            </p:grpSpPr>
            <p:sp>
              <p:nvSpPr>
                <p:cNvPr id="73" name="AutoShape 105"/>
                <p:cNvSpPr/>
                <p:nvPr/>
              </p:nvSpPr>
              <p:spPr bwMode="auto">
                <a:xfrm>
                  <a:off x="2411138" y="4617692"/>
                  <a:ext cx="365425" cy="2290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9438"/>
                      </a:moveTo>
                      <a:cubicBezTo>
                        <a:pt x="7005" y="19438"/>
                        <a:pt x="3289" y="15988"/>
                        <a:pt x="1437" y="10797"/>
                      </a:cubicBezTo>
                      <a:cubicBezTo>
                        <a:pt x="3298" y="5598"/>
                        <a:pt x="7009" y="2161"/>
                        <a:pt x="10800" y="2161"/>
                      </a:cubicBezTo>
                      <a:cubicBezTo>
                        <a:pt x="14595" y="2161"/>
                        <a:pt x="18310" y="5611"/>
                        <a:pt x="20162" y="10802"/>
                      </a:cubicBezTo>
                      <a:cubicBezTo>
                        <a:pt x="18301" y="16000"/>
                        <a:pt x="14590" y="19438"/>
                        <a:pt x="10800" y="19438"/>
                      </a:cubicBezTo>
                      <a:moveTo>
                        <a:pt x="21576" y="10561"/>
                      </a:moveTo>
                      <a:cubicBezTo>
                        <a:pt x="21569" y="10516"/>
                        <a:pt x="21573" y="10467"/>
                        <a:pt x="21562" y="10423"/>
                      </a:cubicBezTo>
                      <a:cubicBezTo>
                        <a:pt x="21558" y="10406"/>
                        <a:pt x="21548" y="10395"/>
                        <a:pt x="21544" y="10378"/>
                      </a:cubicBezTo>
                      <a:cubicBezTo>
                        <a:pt x="21537" y="10352"/>
                        <a:pt x="21539" y="10322"/>
                        <a:pt x="21530" y="10297"/>
                      </a:cubicBezTo>
                      <a:cubicBezTo>
                        <a:pt x="19569" y="4298"/>
                        <a:pt x="15302" y="0"/>
                        <a:pt x="10800" y="0"/>
                      </a:cubicBezTo>
                      <a:cubicBezTo>
                        <a:pt x="6297" y="0"/>
                        <a:pt x="2030" y="4290"/>
                        <a:pt x="69" y="10290"/>
                      </a:cubicBezTo>
                      <a:cubicBezTo>
                        <a:pt x="61" y="10316"/>
                        <a:pt x="62" y="10344"/>
                        <a:pt x="55" y="10370"/>
                      </a:cubicBezTo>
                      <a:cubicBezTo>
                        <a:pt x="51" y="10387"/>
                        <a:pt x="41" y="10398"/>
                        <a:pt x="37" y="10415"/>
                      </a:cubicBezTo>
                      <a:cubicBezTo>
                        <a:pt x="26" y="10459"/>
                        <a:pt x="30" y="10508"/>
                        <a:pt x="24" y="10554"/>
                      </a:cubicBezTo>
                      <a:cubicBezTo>
                        <a:pt x="12" y="10635"/>
                        <a:pt x="0" y="10714"/>
                        <a:pt x="0" y="10796"/>
                      </a:cubicBezTo>
                      <a:cubicBezTo>
                        <a:pt x="0" y="10878"/>
                        <a:pt x="12" y="10955"/>
                        <a:pt x="24" y="11038"/>
                      </a:cubicBezTo>
                      <a:cubicBezTo>
                        <a:pt x="30" y="11083"/>
                        <a:pt x="26" y="11131"/>
                        <a:pt x="37" y="11175"/>
                      </a:cubicBezTo>
                      <a:cubicBezTo>
                        <a:pt x="41" y="11193"/>
                        <a:pt x="51" y="11204"/>
                        <a:pt x="55" y="11220"/>
                      </a:cubicBezTo>
                      <a:cubicBezTo>
                        <a:pt x="62" y="11247"/>
                        <a:pt x="61" y="11276"/>
                        <a:pt x="69" y="11302"/>
                      </a:cubicBezTo>
                      <a:cubicBezTo>
                        <a:pt x="2030" y="17300"/>
                        <a:pt x="6297" y="21599"/>
                        <a:pt x="10800" y="21599"/>
                      </a:cubicBezTo>
                      <a:cubicBezTo>
                        <a:pt x="15302" y="21599"/>
                        <a:pt x="19569" y="17308"/>
                        <a:pt x="21530" y="11309"/>
                      </a:cubicBezTo>
                      <a:cubicBezTo>
                        <a:pt x="21539" y="11283"/>
                        <a:pt x="21537" y="11255"/>
                        <a:pt x="21544" y="11228"/>
                      </a:cubicBezTo>
                      <a:cubicBezTo>
                        <a:pt x="21548" y="11212"/>
                        <a:pt x="21558" y="11201"/>
                        <a:pt x="21562" y="11183"/>
                      </a:cubicBezTo>
                      <a:cubicBezTo>
                        <a:pt x="21573" y="11139"/>
                        <a:pt x="21569" y="11089"/>
                        <a:pt x="21576" y="11044"/>
                      </a:cubicBezTo>
                      <a:cubicBezTo>
                        <a:pt x="21587" y="10963"/>
                        <a:pt x="21599" y="10885"/>
                        <a:pt x="21599" y="10803"/>
                      </a:cubicBezTo>
                      <a:cubicBezTo>
                        <a:pt x="21599" y="10721"/>
                        <a:pt x="21587" y="10642"/>
                        <a:pt x="21576" y="10561"/>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65000"/>
                        <a:lumOff val="35000"/>
                      </a:schemeClr>
                    </a:solidFill>
                    <a:effectLst>
                      <a:outerShdw blurRad="38100" dist="38100" dir="2700000" algn="tl">
                        <a:srgbClr val="000000"/>
                      </a:outerShdw>
                    </a:effectLst>
                    <a:latin typeface="微软雅黑" charset="0"/>
                    <a:ea typeface="微软雅黑" charset="0"/>
                  </a:endParaRPr>
                </a:p>
              </p:txBody>
            </p:sp>
            <p:sp>
              <p:nvSpPr>
                <p:cNvPr id="74" name="AutoShape 106"/>
                <p:cNvSpPr/>
                <p:nvPr/>
              </p:nvSpPr>
              <p:spPr bwMode="auto">
                <a:xfrm>
                  <a:off x="2548173" y="4686523"/>
                  <a:ext cx="51935" cy="513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2" y="0"/>
                      </a:moveTo>
                      <a:cubicBezTo>
                        <a:pt x="19193" y="0"/>
                        <a:pt x="19183" y="4"/>
                        <a:pt x="19174" y="4"/>
                      </a:cubicBezTo>
                      <a:cubicBezTo>
                        <a:pt x="8585" y="23"/>
                        <a:pt x="0" y="8607"/>
                        <a:pt x="0" y="19198"/>
                      </a:cubicBezTo>
                      <a:cubicBezTo>
                        <a:pt x="0" y="20523"/>
                        <a:pt x="1076" y="21600"/>
                        <a:pt x="2402" y="21600"/>
                      </a:cubicBezTo>
                      <a:cubicBezTo>
                        <a:pt x="3722" y="21600"/>
                        <a:pt x="4799" y="20523"/>
                        <a:pt x="4799" y="19198"/>
                      </a:cubicBezTo>
                      <a:cubicBezTo>
                        <a:pt x="4799" y="11262"/>
                        <a:pt x="11262" y="4803"/>
                        <a:pt x="19202" y="4803"/>
                      </a:cubicBezTo>
                      <a:lnTo>
                        <a:pt x="19202" y="4798"/>
                      </a:lnTo>
                      <a:cubicBezTo>
                        <a:pt x="20523" y="4798"/>
                        <a:pt x="21599" y="3721"/>
                        <a:pt x="21599" y="2401"/>
                      </a:cubicBezTo>
                      <a:cubicBezTo>
                        <a:pt x="21599" y="1076"/>
                        <a:pt x="20523" y="0"/>
                        <a:pt x="19202"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65000"/>
                        <a:lumOff val="35000"/>
                      </a:schemeClr>
                    </a:solidFill>
                    <a:effectLst>
                      <a:outerShdw blurRad="38100" dist="38100" dir="2700000" algn="tl">
                        <a:srgbClr val="000000"/>
                      </a:outerShdw>
                    </a:effectLst>
                    <a:latin typeface="微软雅黑" charset="0"/>
                    <a:ea typeface="微软雅黑" charset="0"/>
                  </a:endParaRPr>
                </a:p>
              </p:txBody>
            </p:sp>
            <p:sp>
              <p:nvSpPr>
                <p:cNvPr id="75" name="AutoShape 107"/>
                <p:cNvSpPr/>
                <p:nvPr/>
              </p:nvSpPr>
              <p:spPr bwMode="auto">
                <a:xfrm>
                  <a:off x="2513756" y="4652107"/>
                  <a:ext cx="160186" cy="16018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057"/>
                      </a:moveTo>
                      <a:cubicBezTo>
                        <a:pt x="5694" y="20057"/>
                        <a:pt x="1542" y="15905"/>
                        <a:pt x="1542" y="10800"/>
                      </a:cubicBezTo>
                      <a:cubicBezTo>
                        <a:pt x="1542" y="5694"/>
                        <a:pt x="5694" y="1542"/>
                        <a:pt x="10800" y="1542"/>
                      </a:cubicBezTo>
                      <a:cubicBezTo>
                        <a:pt x="15905" y="1542"/>
                        <a:pt x="20057" y="5694"/>
                        <a:pt x="20057" y="10800"/>
                      </a:cubicBezTo>
                      <a:cubicBezTo>
                        <a:pt x="20057" y="15905"/>
                        <a:pt x="15905" y="20057"/>
                        <a:pt x="10800" y="20057"/>
                      </a:cubicBezTo>
                      <a:moveTo>
                        <a:pt x="10800" y="0"/>
                      </a:moveTo>
                      <a:cubicBezTo>
                        <a:pt x="4834" y="0"/>
                        <a:pt x="0" y="4834"/>
                        <a:pt x="0" y="10800"/>
                      </a:cubicBezTo>
                      <a:cubicBezTo>
                        <a:pt x="0" y="16765"/>
                        <a:pt x="4834" y="21600"/>
                        <a:pt x="10800" y="21600"/>
                      </a:cubicBezTo>
                      <a:cubicBezTo>
                        <a:pt x="16765" y="21600"/>
                        <a:pt x="21599" y="16765"/>
                        <a:pt x="21599" y="10800"/>
                      </a:cubicBezTo>
                      <a:cubicBezTo>
                        <a:pt x="21599" y="4834"/>
                        <a:pt x="16765"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65000"/>
                        <a:lumOff val="35000"/>
                      </a:schemeClr>
                    </a:solidFill>
                    <a:effectLst>
                      <a:outerShdw blurRad="38100" dist="38100" dir="2700000" algn="tl">
                        <a:srgbClr val="000000"/>
                      </a:outerShdw>
                    </a:effectLst>
                    <a:latin typeface="微软雅黑" charset="0"/>
                    <a:ea typeface="微软雅黑" charset="0"/>
                  </a:endParaRPr>
                </a:p>
              </p:txBody>
            </p:sp>
          </p:grpSp>
        </p:grpSp>
      </p:grpSp>
      <p:grpSp>
        <p:nvGrpSpPr>
          <p:cNvPr id="76" name="Group 46"/>
          <p:cNvGrpSpPr/>
          <p:nvPr/>
        </p:nvGrpSpPr>
        <p:grpSpPr>
          <a:xfrm>
            <a:off x="1270634" y="1909445"/>
            <a:ext cx="2908935" cy="3269616"/>
            <a:chOff x="245224" y="1428742"/>
            <a:chExt cx="2182302" cy="2451503"/>
          </a:xfrm>
        </p:grpSpPr>
        <p:sp>
          <p:nvSpPr>
            <p:cNvPr id="77" name="Rectangle 55"/>
            <p:cNvSpPr/>
            <p:nvPr/>
          </p:nvSpPr>
          <p:spPr>
            <a:xfrm>
              <a:off x="245224" y="3143223"/>
              <a:ext cx="2182302" cy="737022"/>
            </a:xfrm>
            <a:prstGeom prst="rect">
              <a:avLst/>
            </a:prstGeom>
          </p:spPr>
          <p:txBody>
            <a:bodyPr wrap="square">
              <a:spAutoFit/>
            </a:bodyPr>
            <a:lstStyle/>
            <a:p>
              <a:pPr algn="just" fontAlgn="auto">
                <a:lnSpc>
                  <a:spcPct val="150000"/>
                </a:lnSpc>
              </a:pPr>
              <a:r>
                <a:rPr lang="zh-CN" altLang="en-US" sz="1300" dirty="0">
                  <a:solidFill>
                    <a:schemeClr val="tx1">
                      <a:lumMod val="65000"/>
                      <a:lumOff val="35000"/>
                    </a:schemeClr>
                  </a:solidFill>
                  <a:latin typeface="微软雅黑" charset="0"/>
                  <a:ea typeface="微软雅黑" charset="0"/>
                  <a:cs typeface="Open Sans Light" pitchFamily="34" charset="0"/>
                </a:rPr>
                <a:t>此处添加详细文本描述，建议与标题相关并符合整体语言风格，语言描述尽量简洁生动</a:t>
              </a:r>
              <a:r>
                <a:rPr lang="zh-CN" altLang="en-US" sz="1300" dirty="0">
                  <a:solidFill>
                    <a:schemeClr val="tx1">
                      <a:lumMod val="65000"/>
                      <a:lumOff val="35000"/>
                    </a:schemeClr>
                  </a:solidFill>
                  <a:latin typeface="微软雅黑" charset="0"/>
                  <a:ea typeface="微软雅黑" charset="0"/>
                  <a:cs typeface="Open Sans Light" pitchFamily="34" charset="0"/>
                  <a:sym typeface="+mn-ea"/>
                </a:rPr>
                <a:t>尽量简洁生动</a:t>
              </a:r>
              <a:r>
                <a:rPr lang="zh-CN" altLang="en-US" sz="1300" dirty="0">
                  <a:solidFill>
                    <a:schemeClr val="tx1">
                      <a:lumMod val="65000"/>
                      <a:lumOff val="35000"/>
                    </a:schemeClr>
                  </a:solidFill>
                  <a:latin typeface="微软雅黑" charset="0"/>
                  <a:ea typeface="微软雅黑" charset="0"/>
                  <a:cs typeface="Open Sans Light" pitchFamily="34" charset="0"/>
                </a:rPr>
                <a:t>。</a:t>
              </a:r>
            </a:p>
          </p:txBody>
        </p:sp>
        <p:sp>
          <p:nvSpPr>
            <p:cNvPr id="78" name="Rectangle 56"/>
            <p:cNvSpPr/>
            <p:nvPr/>
          </p:nvSpPr>
          <p:spPr>
            <a:xfrm>
              <a:off x="828758" y="2786064"/>
              <a:ext cx="946536" cy="311551"/>
            </a:xfrm>
            <a:prstGeom prst="rect">
              <a:avLst/>
            </a:prstGeom>
          </p:spPr>
          <p:txBody>
            <a:bodyPr wrap="none">
              <a:spAutoFit/>
            </a:bodyPr>
            <a:lstStyle/>
            <a:p>
              <a:pPr algn="ctr"/>
              <a:r>
                <a:rPr lang="zh-CN" altLang="en-US" sz="2100" dirty="0">
                  <a:solidFill>
                    <a:schemeClr val="tx1">
                      <a:lumMod val="65000"/>
                      <a:lumOff val="35000"/>
                    </a:schemeClr>
                  </a:solidFill>
                  <a:latin typeface="微软雅黑" charset="0"/>
                  <a:ea typeface="微软雅黑" charset="0"/>
                  <a:cs typeface="Open Sans" panose="020B0606030504020204" pitchFamily="34" charset="0"/>
                </a:rPr>
                <a:t>添加标题</a:t>
              </a:r>
            </a:p>
          </p:txBody>
        </p:sp>
        <p:grpSp>
          <p:nvGrpSpPr>
            <p:cNvPr id="79" name="Group 45"/>
            <p:cNvGrpSpPr/>
            <p:nvPr/>
          </p:nvGrpSpPr>
          <p:grpSpPr>
            <a:xfrm>
              <a:off x="857224" y="1428742"/>
              <a:ext cx="883120" cy="1227378"/>
              <a:chOff x="857224" y="1428742"/>
              <a:chExt cx="883120" cy="1227378"/>
            </a:xfrm>
          </p:grpSpPr>
          <p:cxnSp>
            <p:nvCxnSpPr>
              <p:cNvPr id="80" name="Straight Connector 7"/>
              <p:cNvCxnSpPr/>
              <p:nvPr/>
            </p:nvCxnSpPr>
            <p:spPr>
              <a:xfrm rot="5400000">
                <a:off x="929456" y="2298136"/>
                <a:ext cx="714380" cy="1588"/>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1" name="Oval 8"/>
              <p:cNvSpPr/>
              <p:nvPr/>
            </p:nvSpPr>
            <p:spPr>
              <a:xfrm>
                <a:off x="857224" y="1428742"/>
                <a:ext cx="883120" cy="883120"/>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微软雅黑" charset="0"/>
                  <a:ea typeface="微软雅黑" charset="0"/>
                </a:endParaRPr>
              </a:p>
            </p:txBody>
          </p:sp>
          <p:grpSp>
            <p:nvGrpSpPr>
              <p:cNvPr id="82" name="Group 80"/>
              <p:cNvGrpSpPr/>
              <p:nvPr/>
            </p:nvGrpSpPr>
            <p:grpSpPr>
              <a:xfrm>
                <a:off x="1167519" y="1684543"/>
                <a:ext cx="274694" cy="366676"/>
                <a:chOff x="1724713" y="4548862"/>
                <a:chExt cx="274694" cy="366676"/>
              </a:xfrm>
            </p:grpSpPr>
            <p:sp>
              <p:nvSpPr>
                <p:cNvPr id="83" name="AutoShape 108"/>
                <p:cNvSpPr/>
                <p:nvPr/>
              </p:nvSpPr>
              <p:spPr bwMode="auto">
                <a:xfrm>
                  <a:off x="1792917" y="4617692"/>
                  <a:ext cx="137660" cy="1376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solidFill>
                  <a:schemeClr val="accent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65000"/>
                        <a:lumOff val="35000"/>
                      </a:schemeClr>
                    </a:solidFill>
                    <a:effectLst>
                      <a:outerShdw blurRad="38100" dist="38100" dir="2700000" algn="tl">
                        <a:srgbClr val="000000"/>
                      </a:outerShdw>
                    </a:effectLst>
                    <a:latin typeface="微软雅黑" charset="0"/>
                    <a:ea typeface="微软雅黑" charset="0"/>
                  </a:endParaRPr>
                </a:p>
              </p:txBody>
            </p:sp>
            <p:sp>
              <p:nvSpPr>
                <p:cNvPr id="84" name="AutoShape 109"/>
                <p:cNvSpPr/>
                <p:nvPr/>
              </p:nvSpPr>
              <p:spPr bwMode="auto">
                <a:xfrm>
                  <a:off x="1724713" y="4548862"/>
                  <a:ext cx="274694"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solidFill>
                  <a:schemeClr val="accent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65000"/>
                        <a:lumOff val="35000"/>
                      </a:schemeClr>
                    </a:solidFill>
                    <a:effectLst>
                      <a:outerShdw blurRad="38100" dist="38100" dir="2700000" algn="tl">
                        <a:srgbClr val="000000"/>
                      </a:outerShdw>
                    </a:effectLst>
                    <a:latin typeface="微软雅黑" charset="0"/>
                    <a:ea typeface="微软雅黑" charset="0"/>
                  </a:endParaRPr>
                </a:p>
              </p:txBody>
            </p:sp>
          </p:grpSp>
        </p:grpSp>
      </p:grpSp>
      <p:grpSp>
        <p:nvGrpSpPr>
          <p:cNvPr id="85" name="Group 46"/>
          <p:cNvGrpSpPr/>
          <p:nvPr/>
        </p:nvGrpSpPr>
        <p:grpSpPr>
          <a:xfrm>
            <a:off x="7937499" y="1909445"/>
            <a:ext cx="3081020" cy="3269616"/>
            <a:chOff x="225692" y="1428742"/>
            <a:chExt cx="2311402" cy="2451503"/>
          </a:xfrm>
        </p:grpSpPr>
        <p:sp>
          <p:nvSpPr>
            <p:cNvPr id="86" name="Rectangle 55"/>
            <p:cNvSpPr/>
            <p:nvPr/>
          </p:nvSpPr>
          <p:spPr>
            <a:xfrm>
              <a:off x="225692" y="3143223"/>
              <a:ext cx="2311402" cy="737022"/>
            </a:xfrm>
            <a:prstGeom prst="rect">
              <a:avLst/>
            </a:prstGeom>
          </p:spPr>
          <p:txBody>
            <a:bodyPr wrap="square">
              <a:spAutoFit/>
            </a:bodyPr>
            <a:lstStyle/>
            <a:p>
              <a:pPr algn="just" fontAlgn="auto">
                <a:lnSpc>
                  <a:spcPct val="150000"/>
                </a:lnSpc>
              </a:pPr>
              <a:r>
                <a:rPr lang="zh-CN" altLang="en-US" sz="1300" dirty="0">
                  <a:solidFill>
                    <a:schemeClr val="tx1">
                      <a:lumMod val="65000"/>
                      <a:lumOff val="35000"/>
                    </a:schemeClr>
                  </a:solidFill>
                  <a:latin typeface="微软雅黑" charset="0"/>
                  <a:ea typeface="微软雅黑" charset="0"/>
                  <a:cs typeface="Open Sans Light" pitchFamily="34" charset="0"/>
                </a:rPr>
                <a:t>此处添加详细文本描述，建议与标题相关并符合整体语言风格，语言描述尽量简洁生动</a:t>
              </a:r>
              <a:r>
                <a:rPr lang="zh-CN" altLang="en-US" sz="1300" dirty="0">
                  <a:solidFill>
                    <a:schemeClr val="tx1">
                      <a:lumMod val="65000"/>
                      <a:lumOff val="35000"/>
                    </a:schemeClr>
                  </a:solidFill>
                  <a:latin typeface="微软雅黑" charset="0"/>
                  <a:ea typeface="微软雅黑" charset="0"/>
                  <a:cs typeface="Open Sans Light" pitchFamily="34" charset="0"/>
                  <a:sym typeface="+mn-ea"/>
                </a:rPr>
                <a:t>尽量简洁生动</a:t>
              </a:r>
              <a:r>
                <a:rPr lang="zh-CN" altLang="en-US" sz="1300" dirty="0">
                  <a:solidFill>
                    <a:schemeClr val="tx1">
                      <a:lumMod val="65000"/>
                      <a:lumOff val="35000"/>
                    </a:schemeClr>
                  </a:solidFill>
                  <a:latin typeface="微软雅黑" charset="0"/>
                  <a:ea typeface="微软雅黑" charset="0"/>
                  <a:cs typeface="Open Sans Light" pitchFamily="34" charset="0"/>
                </a:rPr>
                <a:t>。</a:t>
              </a:r>
            </a:p>
          </p:txBody>
        </p:sp>
        <p:sp>
          <p:nvSpPr>
            <p:cNvPr id="87" name="Rectangle 56"/>
            <p:cNvSpPr/>
            <p:nvPr/>
          </p:nvSpPr>
          <p:spPr>
            <a:xfrm>
              <a:off x="828758" y="2786064"/>
              <a:ext cx="946536" cy="311551"/>
            </a:xfrm>
            <a:prstGeom prst="rect">
              <a:avLst/>
            </a:prstGeom>
          </p:spPr>
          <p:txBody>
            <a:bodyPr wrap="none">
              <a:spAutoFit/>
            </a:bodyPr>
            <a:lstStyle/>
            <a:p>
              <a:pPr algn="ctr"/>
              <a:r>
                <a:rPr lang="zh-CN" altLang="en-US" sz="2100" dirty="0">
                  <a:solidFill>
                    <a:schemeClr val="tx1">
                      <a:lumMod val="65000"/>
                      <a:lumOff val="35000"/>
                    </a:schemeClr>
                  </a:solidFill>
                  <a:latin typeface="微软雅黑" charset="0"/>
                  <a:ea typeface="微软雅黑" charset="0"/>
                  <a:cs typeface="Open Sans" panose="020B0606030504020204" pitchFamily="34" charset="0"/>
                </a:rPr>
                <a:t>添加标题</a:t>
              </a:r>
            </a:p>
          </p:txBody>
        </p:sp>
        <p:grpSp>
          <p:nvGrpSpPr>
            <p:cNvPr id="88" name="Group 45"/>
            <p:cNvGrpSpPr/>
            <p:nvPr/>
          </p:nvGrpSpPr>
          <p:grpSpPr>
            <a:xfrm>
              <a:off x="857224" y="1428742"/>
              <a:ext cx="883120" cy="1227378"/>
              <a:chOff x="857224" y="1428742"/>
              <a:chExt cx="883120" cy="1227378"/>
            </a:xfrm>
          </p:grpSpPr>
          <p:cxnSp>
            <p:nvCxnSpPr>
              <p:cNvPr id="89" name="Straight Connector 7"/>
              <p:cNvCxnSpPr/>
              <p:nvPr/>
            </p:nvCxnSpPr>
            <p:spPr>
              <a:xfrm rot="5400000">
                <a:off x="929456" y="2298136"/>
                <a:ext cx="714380" cy="1588"/>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0" name="Oval 8"/>
              <p:cNvSpPr/>
              <p:nvPr/>
            </p:nvSpPr>
            <p:spPr>
              <a:xfrm>
                <a:off x="857224" y="1428742"/>
                <a:ext cx="883120" cy="883120"/>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微软雅黑" charset="0"/>
                  <a:ea typeface="微软雅黑" charset="0"/>
                </a:endParaRPr>
              </a:p>
            </p:txBody>
          </p:sp>
          <p:grpSp>
            <p:nvGrpSpPr>
              <p:cNvPr id="91" name="Group 80"/>
              <p:cNvGrpSpPr/>
              <p:nvPr/>
            </p:nvGrpSpPr>
            <p:grpSpPr>
              <a:xfrm>
                <a:off x="1167519" y="1684543"/>
                <a:ext cx="274694" cy="366676"/>
                <a:chOff x="1724713" y="4548862"/>
                <a:chExt cx="274694" cy="366676"/>
              </a:xfrm>
            </p:grpSpPr>
            <p:sp>
              <p:nvSpPr>
                <p:cNvPr id="92" name="AutoShape 108"/>
                <p:cNvSpPr/>
                <p:nvPr/>
              </p:nvSpPr>
              <p:spPr bwMode="auto">
                <a:xfrm>
                  <a:off x="1792917" y="4617692"/>
                  <a:ext cx="137660" cy="1376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solidFill>
                  <a:schemeClr val="accent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65000"/>
                        <a:lumOff val="35000"/>
                      </a:schemeClr>
                    </a:solidFill>
                    <a:effectLst>
                      <a:outerShdw blurRad="38100" dist="38100" dir="2700000" algn="tl">
                        <a:srgbClr val="000000"/>
                      </a:outerShdw>
                    </a:effectLst>
                    <a:latin typeface="微软雅黑" charset="0"/>
                    <a:ea typeface="微软雅黑" charset="0"/>
                  </a:endParaRPr>
                </a:p>
              </p:txBody>
            </p:sp>
            <p:sp>
              <p:nvSpPr>
                <p:cNvPr id="93" name="AutoShape 109"/>
                <p:cNvSpPr/>
                <p:nvPr/>
              </p:nvSpPr>
              <p:spPr bwMode="auto">
                <a:xfrm>
                  <a:off x="1724713" y="4548862"/>
                  <a:ext cx="274694"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solidFill>
                  <a:schemeClr val="accent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65000"/>
                        <a:lumOff val="35000"/>
                      </a:schemeClr>
                    </a:solidFill>
                    <a:effectLst>
                      <a:outerShdw blurRad="38100" dist="38100" dir="2700000" algn="tl">
                        <a:srgbClr val="000000"/>
                      </a:outerShdw>
                    </a:effectLst>
                    <a:latin typeface="微软雅黑" charset="0"/>
                    <a:ea typeface="微软雅黑" charset="0"/>
                  </a:endParaRPr>
                </a:p>
              </p:txBody>
            </p:sp>
          </p:grpSp>
        </p:grpSp>
      </p:gr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2980" y="1504315"/>
            <a:ext cx="10032365" cy="4345940"/>
            <a:chOff x="799" y="1850"/>
            <a:chExt cx="12298" cy="5327"/>
          </a:xfrm>
        </p:grpSpPr>
        <p:sp>
          <p:nvSpPr>
            <p:cNvPr id="3" name="Shape 1624"/>
            <p:cNvSpPr/>
            <p:nvPr/>
          </p:nvSpPr>
          <p:spPr>
            <a:xfrm>
              <a:off x="3149" y="2595"/>
              <a:ext cx="8183" cy="458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accent1"/>
            </a:solidFill>
            <a:ln w="12700">
              <a:miter lim="400000"/>
            </a:ln>
          </p:spPr>
          <p:txBody>
            <a:bodyPr lIns="0" tIns="0" rIns="0" bIns="0"/>
            <a:lstStyle/>
            <a:p>
              <a:pPr lvl="0"/>
              <a:endParaRPr sz="1300"/>
            </a:p>
          </p:txBody>
        </p:sp>
        <p:sp>
          <p:nvSpPr>
            <p:cNvPr id="4" name="Text Placeholder 3"/>
            <p:cNvSpPr txBox="1"/>
            <p:nvPr/>
          </p:nvSpPr>
          <p:spPr>
            <a:xfrm>
              <a:off x="799" y="4648"/>
              <a:ext cx="2464" cy="483"/>
            </a:xfrm>
            <a:prstGeom prst="rect">
              <a:avLst/>
            </a:prstGeom>
          </p:spPr>
          <p:txBody>
            <a:bodyPr anchor="ct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itchFamily="34" charset="-122"/>
                  <a:ea typeface="微软雅黑" pitchFamily="34" charset="-122"/>
                </a:rPr>
                <a:t>点击输入标题文本</a:t>
              </a:r>
            </a:p>
          </p:txBody>
        </p:sp>
        <p:sp>
          <p:nvSpPr>
            <p:cNvPr id="48" name="Text Placeholder 4"/>
            <p:cNvSpPr txBox="1"/>
            <p:nvPr/>
          </p:nvSpPr>
          <p:spPr>
            <a:xfrm>
              <a:off x="913" y="5130"/>
              <a:ext cx="2363" cy="734"/>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9" name="Shape 1626"/>
            <p:cNvSpPr/>
            <p:nvPr/>
          </p:nvSpPr>
          <p:spPr>
            <a:xfrm flipV="1">
              <a:off x="3759" y="4901"/>
              <a:ext cx="0" cy="1638"/>
            </a:xfrm>
            <a:prstGeom prst="line">
              <a:avLst/>
            </a:prstGeom>
            <a:ln w="12700">
              <a:solidFill>
                <a:srgbClr val="A6AAA9"/>
              </a:solidFill>
              <a:miter lim="400000"/>
            </a:ln>
          </p:spPr>
          <p:txBody>
            <a:bodyPr lIns="19050" tIns="19050" rIns="19050" bIns="19050" anchor="ctr"/>
            <a:lstStyle/>
            <a:p>
              <a:pPr lvl="0"/>
              <a:endParaRPr sz="1300"/>
            </a:p>
          </p:txBody>
        </p:sp>
        <p:sp>
          <p:nvSpPr>
            <p:cNvPr id="50" name="Shape 1627"/>
            <p:cNvSpPr/>
            <p:nvPr/>
          </p:nvSpPr>
          <p:spPr>
            <a:xfrm flipV="1">
              <a:off x="5328" y="3112"/>
              <a:ext cx="0" cy="2326"/>
            </a:xfrm>
            <a:prstGeom prst="line">
              <a:avLst/>
            </a:prstGeom>
            <a:ln w="12700">
              <a:solidFill>
                <a:srgbClr val="A6AAA9"/>
              </a:solidFill>
              <a:miter lim="400000"/>
            </a:ln>
          </p:spPr>
          <p:txBody>
            <a:bodyPr lIns="19050" tIns="19050" rIns="19050" bIns="19050" anchor="ctr"/>
            <a:lstStyle/>
            <a:p>
              <a:pPr lvl="0"/>
              <a:endParaRPr sz="1300"/>
            </a:p>
          </p:txBody>
        </p:sp>
        <p:sp>
          <p:nvSpPr>
            <p:cNvPr id="51" name="Shape 1628"/>
            <p:cNvSpPr/>
            <p:nvPr/>
          </p:nvSpPr>
          <p:spPr>
            <a:xfrm flipV="1">
              <a:off x="6840" y="2319"/>
              <a:ext cx="0" cy="2421"/>
            </a:xfrm>
            <a:prstGeom prst="line">
              <a:avLst/>
            </a:prstGeom>
            <a:ln w="12700">
              <a:solidFill>
                <a:srgbClr val="A6AAA9"/>
              </a:solidFill>
              <a:miter lim="400000"/>
            </a:ln>
          </p:spPr>
          <p:txBody>
            <a:bodyPr lIns="19050" tIns="19050" rIns="19050" bIns="19050" anchor="ctr"/>
            <a:lstStyle/>
            <a:p>
              <a:pPr lvl="0"/>
              <a:endParaRPr sz="1300"/>
            </a:p>
          </p:txBody>
        </p:sp>
        <p:sp>
          <p:nvSpPr>
            <p:cNvPr id="52" name="Shape 1629"/>
            <p:cNvSpPr/>
            <p:nvPr/>
          </p:nvSpPr>
          <p:spPr>
            <a:xfrm flipV="1">
              <a:off x="8959" y="4083"/>
              <a:ext cx="0" cy="1607"/>
            </a:xfrm>
            <a:prstGeom prst="line">
              <a:avLst/>
            </a:prstGeom>
            <a:ln w="12700">
              <a:solidFill>
                <a:srgbClr val="A6AAA9"/>
              </a:solidFill>
              <a:miter lim="400000"/>
            </a:ln>
          </p:spPr>
          <p:txBody>
            <a:bodyPr lIns="19050" tIns="19050" rIns="19050" bIns="19050" anchor="ctr"/>
            <a:lstStyle/>
            <a:p>
              <a:pPr lvl="0"/>
              <a:endParaRPr sz="1300"/>
            </a:p>
          </p:txBody>
        </p:sp>
        <p:sp>
          <p:nvSpPr>
            <p:cNvPr id="53" name="Shape 1630"/>
            <p:cNvSpPr/>
            <p:nvPr/>
          </p:nvSpPr>
          <p:spPr>
            <a:xfrm>
              <a:off x="3509" y="4653"/>
              <a:ext cx="499" cy="4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54" name="Shape 1636"/>
            <p:cNvSpPr/>
            <p:nvPr/>
          </p:nvSpPr>
          <p:spPr>
            <a:xfrm>
              <a:off x="5074" y="2839"/>
              <a:ext cx="499" cy="4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55" name="Shape 1642"/>
            <p:cNvSpPr/>
            <p:nvPr/>
          </p:nvSpPr>
          <p:spPr>
            <a:xfrm>
              <a:off x="6594" y="1850"/>
              <a:ext cx="499" cy="4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56" name="Shape 1648"/>
            <p:cNvSpPr/>
            <p:nvPr/>
          </p:nvSpPr>
          <p:spPr>
            <a:xfrm>
              <a:off x="8707" y="5488"/>
              <a:ext cx="499" cy="4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57" name="Shape 1653"/>
            <p:cNvSpPr/>
            <p:nvPr/>
          </p:nvSpPr>
          <p:spPr>
            <a:xfrm>
              <a:off x="3690" y="6480"/>
              <a:ext cx="136" cy="13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58" name="Shape 1654"/>
            <p:cNvSpPr/>
            <p:nvPr/>
          </p:nvSpPr>
          <p:spPr>
            <a:xfrm>
              <a:off x="5221" y="5335"/>
              <a:ext cx="212" cy="2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59" name="Shape 1655"/>
            <p:cNvSpPr/>
            <p:nvPr/>
          </p:nvSpPr>
          <p:spPr>
            <a:xfrm>
              <a:off x="6704" y="4608"/>
              <a:ext cx="273" cy="27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60" name="Shape 1656"/>
            <p:cNvSpPr/>
            <p:nvPr/>
          </p:nvSpPr>
          <p:spPr>
            <a:xfrm>
              <a:off x="8787" y="3917"/>
              <a:ext cx="338" cy="33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61" name="Text Placeholder 3"/>
            <p:cNvSpPr txBox="1"/>
            <p:nvPr/>
          </p:nvSpPr>
          <p:spPr>
            <a:xfrm>
              <a:off x="2160" y="2854"/>
              <a:ext cx="2658" cy="483"/>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gn="r"/>
              <a:r>
                <a:rPr lang="zh-CN" altLang="en-US" sz="1200" b="1" dirty="0">
                  <a:solidFill>
                    <a:schemeClr val="tx1">
                      <a:lumMod val="75000"/>
                      <a:lumOff val="25000"/>
                    </a:schemeClr>
                  </a:solidFill>
                  <a:latin typeface="微软雅黑" pitchFamily="34" charset="-122"/>
                  <a:ea typeface="微软雅黑" pitchFamily="34" charset="-122"/>
                </a:rPr>
                <a:t>点击输入标题文本</a:t>
              </a:r>
            </a:p>
          </p:txBody>
        </p:sp>
        <p:sp>
          <p:nvSpPr>
            <p:cNvPr id="62" name="Text Placeholder 4"/>
            <p:cNvSpPr txBox="1"/>
            <p:nvPr/>
          </p:nvSpPr>
          <p:spPr>
            <a:xfrm>
              <a:off x="2107" y="3330"/>
              <a:ext cx="2661" cy="734"/>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gn="just">
                <a:lnSpc>
                  <a:spcPct val="120000"/>
                </a:lnSpc>
              </a:pPr>
              <a:r>
                <a:rPr lang="zh-CN" altLang="en-US" dirty="0" smtClean="0">
                  <a:solidFill>
                    <a:schemeClr val="tx1">
                      <a:lumMod val="75000"/>
                      <a:lumOff val="25000"/>
                    </a:schemeClr>
                  </a:solidFill>
                  <a:latin typeface="微软雅黑" pitchFamily="34" charset="-122"/>
                  <a:ea typeface="微软雅黑" pitchFamily="34" charset="-122"/>
                </a:rPr>
                <a:t>点击</a:t>
              </a:r>
              <a:r>
                <a:rPr lang="zh-CN" altLang="en-US"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dirty="0" smtClean="0">
                  <a:solidFill>
                    <a:schemeClr val="tx1">
                      <a:lumMod val="75000"/>
                      <a:lumOff val="25000"/>
                    </a:schemeClr>
                  </a:solidFill>
                  <a:latin typeface="微软雅黑" pitchFamily="34" charset="-122"/>
                  <a:ea typeface="微软雅黑" pitchFamily="34" charset="-122"/>
                </a:rPr>
                <a:t>，请</a:t>
              </a:r>
              <a:r>
                <a:rPr lang="zh-CN" altLang="en-US" dirty="0">
                  <a:solidFill>
                    <a:schemeClr val="tx1">
                      <a:lumMod val="75000"/>
                      <a:lumOff val="25000"/>
                    </a:schemeClr>
                  </a:solidFill>
                  <a:latin typeface="微软雅黑" pitchFamily="34" charset="-122"/>
                  <a:ea typeface="微软雅黑" pitchFamily="34" charset="-122"/>
                </a:rPr>
                <a:t>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63" name="Text Placeholder 3"/>
            <p:cNvSpPr txBox="1"/>
            <p:nvPr/>
          </p:nvSpPr>
          <p:spPr>
            <a:xfrm>
              <a:off x="7339" y="1884"/>
              <a:ext cx="2191" cy="483"/>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itchFamily="34" charset="-122"/>
                  <a:ea typeface="微软雅黑" pitchFamily="34" charset="-122"/>
                </a:rPr>
                <a:t>点击输入标题文本</a:t>
              </a:r>
            </a:p>
          </p:txBody>
        </p:sp>
        <p:sp>
          <p:nvSpPr>
            <p:cNvPr id="64" name="Text Placeholder 4"/>
            <p:cNvSpPr txBox="1"/>
            <p:nvPr/>
          </p:nvSpPr>
          <p:spPr>
            <a:xfrm>
              <a:off x="7323" y="2359"/>
              <a:ext cx="2207" cy="734"/>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gn="just">
                <a:lnSpc>
                  <a:spcPct val="120000"/>
                </a:lnSpc>
              </a:pPr>
              <a:r>
                <a:rPr lang="zh-CN" altLang="en-US" dirty="0" smtClean="0">
                  <a:solidFill>
                    <a:schemeClr val="tx1">
                      <a:lumMod val="75000"/>
                      <a:lumOff val="25000"/>
                    </a:schemeClr>
                  </a:solidFill>
                  <a:latin typeface="微软雅黑" pitchFamily="34" charset="-122"/>
                  <a:ea typeface="微软雅黑" pitchFamily="34" charset="-122"/>
                </a:rPr>
                <a:t>点击</a:t>
              </a:r>
              <a:r>
                <a:rPr lang="zh-CN" altLang="en-US"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dirty="0" smtClean="0">
                  <a:solidFill>
                    <a:schemeClr val="tx1">
                      <a:lumMod val="75000"/>
                      <a:lumOff val="25000"/>
                    </a:schemeClr>
                  </a:solidFill>
                  <a:latin typeface="微软雅黑" pitchFamily="34" charset="-122"/>
                  <a:ea typeface="微软雅黑" pitchFamily="34" charset="-122"/>
                </a:rPr>
                <a:t>，请</a:t>
              </a:r>
              <a:r>
                <a:rPr lang="zh-CN" altLang="en-US" dirty="0">
                  <a:solidFill>
                    <a:schemeClr val="tx1">
                      <a:lumMod val="75000"/>
                      <a:lumOff val="25000"/>
                    </a:schemeClr>
                  </a:solidFill>
                  <a:latin typeface="微软雅黑" pitchFamily="34" charset="-122"/>
                  <a:ea typeface="微软雅黑" pitchFamily="34" charset="-122"/>
                </a:rPr>
                <a:t>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65" name="Text Placeholder 3"/>
            <p:cNvSpPr txBox="1"/>
            <p:nvPr/>
          </p:nvSpPr>
          <p:spPr>
            <a:xfrm>
              <a:off x="9456" y="5521"/>
              <a:ext cx="2190" cy="483"/>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itchFamily="34" charset="-122"/>
                  <a:ea typeface="微软雅黑" pitchFamily="34" charset="-122"/>
                </a:rPr>
                <a:t>点击输入标题文本</a:t>
              </a:r>
            </a:p>
          </p:txBody>
        </p:sp>
        <p:sp>
          <p:nvSpPr>
            <p:cNvPr id="66" name="Text Placeholder 4"/>
            <p:cNvSpPr txBox="1"/>
            <p:nvPr/>
          </p:nvSpPr>
          <p:spPr>
            <a:xfrm>
              <a:off x="9417" y="5987"/>
              <a:ext cx="2661" cy="734"/>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gn="just">
                <a:lnSpc>
                  <a:spcPct val="120000"/>
                </a:lnSpc>
              </a:pPr>
              <a:r>
                <a:rPr lang="zh-CN" altLang="en-US" dirty="0" smtClean="0">
                  <a:solidFill>
                    <a:schemeClr val="tx1">
                      <a:lumMod val="75000"/>
                      <a:lumOff val="25000"/>
                    </a:schemeClr>
                  </a:solidFill>
                  <a:latin typeface="微软雅黑" pitchFamily="34" charset="-122"/>
                  <a:ea typeface="微软雅黑" pitchFamily="34" charset="-122"/>
                </a:rPr>
                <a:t>点击</a:t>
              </a:r>
              <a:r>
                <a:rPr lang="zh-CN" altLang="en-US"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dirty="0" smtClean="0">
                  <a:solidFill>
                    <a:schemeClr val="tx1">
                      <a:lumMod val="75000"/>
                      <a:lumOff val="25000"/>
                    </a:schemeClr>
                  </a:solidFill>
                  <a:latin typeface="微软雅黑" pitchFamily="34" charset="-122"/>
                  <a:ea typeface="微软雅黑" pitchFamily="34" charset="-122"/>
                </a:rPr>
                <a:t>，请</a:t>
              </a:r>
              <a:r>
                <a:rPr lang="zh-CN" altLang="en-US" dirty="0">
                  <a:solidFill>
                    <a:schemeClr val="tx1">
                      <a:lumMod val="75000"/>
                      <a:lumOff val="25000"/>
                    </a:schemeClr>
                  </a:solidFill>
                  <a:latin typeface="微软雅黑" pitchFamily="34" charset="-122"/>
                  <a:ea typeface="微软雅黑" pitchFamily="34" charset="-122"/>
                </a:rPr>
                <a:t>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67" name="Text Placeholder 4"/>
            <p:cNvSpPr txBox="1"/>
            <p:nvPr/>
          </p:nvSpPr>
          <p:spPr>
            <a:xfrm>
              <a:off x="3607" y="4737"/>
              <a:ext cx="304" cy="365"/>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itchFamily="34" charset="-122"/>
                  <a:ea typeface="微软雅黑" pitchFamily="34" charset="-122"/>
                </a:rPr>
                <a:t>01</a:t>
              </a:r>
            </a:p>
          </p:txBody>
        </p:sp>
        <p:sp>
          <p:nvSpPr>
            <p:cNvPr id="68" name="Text Placeholder 4"/>
            <p:cNvSpPr txBox="1"/>
            <p:nvPr/>
          </p:nvSpPr>
          <p:spPr>
            <a:xfrm>
              <a:off x="5172" y="2906"/>
              <a:ext cx="304" cy="365"/>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itchFamily="34" charset="-122"/>
                  <a:ea typeface="微软雅黑" pitchFamily="34" charset="-122"/>
                </a:rPr>
                <a:t>02</a:t>
              </a:r>
            </a:p>
          </p:txBody>
        </p:sp>
        <p:sp>
          <p:nvSpPr>
            <p:cNvPr id="69" name="Text Placeholder 4"/>
            <p:cNvSpPr txBox="1"/>
            <p:nvPr/>
          </p:nvSpPr>
          <p:spPr>
            <a:xfrm>
              <a:off x="6696" y="1917"/>
              <a:ext cx="304" cy="365"/>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itchFamily="34" charset="-122"/>
                  <a:ea typeface="微软雅黑" pitchFamily="34" charset="-122"/>
                </a:rPr>
                <a:t>03</a:t>
              </a:r>
            </a:p>
          </p:txBody>
        </p:sp>
        <p:sp>
          <p:nvSpPr>
            <p:cNvPr id="70" name="Text Placeholder 4"/>
            <p:cNvSpPr txBox="1"/>
            <p:nvPr/>
          </p:nvSpPr>
          <p:spPr>
            <a:xfrm>
              <a:off x="8805" y="5579"/>
              <a:ext cx="304" cy="365"/>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itchFamily="34" charset="-122"/>
                  <a:ea typeface="微软雅黑" pitchFamily="34" charset="-122"/>
                </a:rPr>
                <a:t>04</a:t>
              </a:r>
            </a:p>
          </p:txBody>
        </p:sp>
        <p:sp>
          <p:nvSpPr>
            <p:cNvPr id="71" name="Shape 1625"/>
            <p:cNvSpPr/>
            <p:nvPr/>
          </p:nvSpPr>
          <p:spPr>
            <a:xfrm>
              <a:off x="11459" y="2525"/>
              <a:ext cx="1638" cy="163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12700">
              <a:miter lim="400000"/>
            </a:ln>
          </p:spPr>
          <p:txBody>
            <a:bodyPr lIns="0" tIns="0" rIns="0" bIns="0"/>
            <a:lstStyle/>
            <a:p>
              <a:pPr lvl="0"/>
              <a:endParaRPr sz="1300"/>
            </a:p>
          </p:txBody>
        </p:sp>
        <p:sp>
          <p:nvSpPr>
            <p:cNvPr id="72" name="Shape 1657"/>
            <p:cNvSpPr/>
            <p:nvPr/>
          </p:nvSpPr>
          <p:spPr>
            <a:xfrm>
              <a:off x="12034" y="2746"/>
              <a:ext cx="488" cy="499"/>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lstStyle/>
            <a:p>
              <a:pPr lvl="0"/>
              <a:endParaRPr sz="1300"/>
            </a:p>
          </p:txBody>
        </p:sp>
        <p:sp>
          <p:nvSpPr>
            <p:cNvPr id="73" name="Text Placeholder 3"/>
            <p:cNvSpPr txBox="1"/>
            <p:nvPr/>
          </p:nvSpPr>
          <p:spPr>
            <a:xfrm>
              <a:off x="11665" y="3313"/>
              <a:ext cx="1205" cy="483"/>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gn="ctr"/>
              <a:r>
                <a:rPr lang="zh-CN" altLang="en-US" sz="1400" b="1" dirty="0" smtClean="0">
                  <a:solidFill>
                    <a:schemeClr val="bg1"/>
                  </a:solidFill>
                  <a:latin typeface="微软雅黑" pitchFamily="34" charset="-122"/>
                  <a:ea typeface="微软雅黑" pitchFamily="34" charset="-122"/>
                </a:rPr>
                <a:t>输入文本</a:t>
              </a:r>
              <a:endParaRPr lang="id-ID" sz="1400" b="1" dirty="0">
                <a:solidFill>
                  <a:schemeClr val="bg1"/>
                </a:solidFill>
                <a:latin typeface="微软雅黑" pitchFamily="34" charset="-122"/>
                <a:ea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AutoShape 593"/>
          <p:cNvSpPr>
            <a:spLocks noChangeArrowheads="1"/>
          </p:cNvSpPr>
          <p:nvPr/>
        </p:nvSpPr>
        <p:spPr bwMode="auto">
          <a:xfrm rot="10800000" flipH="1" flipV="1">
            <a:off x="3006725" y="3600450"/>
            <a:ext cx="610870" cy="489585"/>
          </a:xfrm>
          <a:prstGeom prst="rightArrow">
            <a:avLst>
              <a:gd name="adj1" fmla="val 60857"/>
              <a:gd name="adj2" fmla="val 56907"/>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dirty="0">
              <a:solidFill>
                <a:schemeClr val="tx1"/>
              </a:solidFill>
              <a:latin typeface="Arial" pitchFamily="34" charset="0"/>
              <a:ea typeface="宋体" pitchFamily="2" charset="-122"/>
            </a:endParaRPr>
          </a:p>
        </p:txBody>
      </p:sp>
      <p:sp>
        <p:nvSpPr>
          <p:cNvPr id="39" name="Oval 2"/>
          <p:cNvSpPr>
            <a:spLocks noChangeAspect="1" noChangeArrowheads="1"/>
          </p:cNvSpPr>
          <p:nvPr/>
        </p:nvSpPr>
        <p:spPr bwMode="auto">
          <a:xfrm>
            <a:off x="1638935" y="3201035"/>
            <a:ext cx="1288415" cy="1288415"/>
          </a:xfrm>
          <a:prstGeom prst="ellipse">
            <a:avLst/>
          </a:prstGeom>
          <a:solidFill>
            <a:srgbClr val="0F6FC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fr-FR" altLang="zh-CN" dirty="0">
              <a:solidFill>
                <a:schemeClr val="tx1"/>
              </a:solidFill>
              <a:latin typeface="Arial" pitchFamily="34" charset="0"/>
              <a:ea typeface="宋体" pitchFamily="2" charset="-122"/>
            </a:endParaRPr>
          </a:p>
        </p:txBody>
      </p:sp>
      <p:sp>
        <p:nvSpPr>
          <p:cNvPr id="40" name="TextBox 147"/>
          <p:cNvSpPr txBox="1">
            <a:spLocks noChangeArrowheads="1"/>
          </p:cNvSpPr>
          <p:nvPr/>
        </p:nvSpPr>
        <p:spPr bwMode="auto">
          <a:xfrm>
            <a:off x="1793875" y="3502025"/>
            <a:ext cx="977900" cy="68643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stStyle>
          <a:p>
            <a:pPr algn="ctr"/>
            <a:r>
              <a:rPr lang="zh-CN" altLang="en-US" sz="2000" dirty="0" smtClean="0">
                <a:solidFill>
                  <a:srgbClr val="F8F8F8"/>
                </a:solidFill>
                <a:latin typeface="微软雅黑" charset="0"/>
                <a:ea typeface="微软雅黑" charset="0"/>
              </a:rPr>
              <a:t>初步</a:t>
            </a:r>
            <a:endParaRPr lang="en-US" altLang="zh-CN" sz="2000" dirty="0" smtClean="0">
              <a:solidFill>
                <a:srgbClr val="F8F8F8"/>
              </a:solidFill>
              <a:latin typeface="微软雅黑" charset="0"/>
              <a:ea typeface="微软雅黑" charset="0"/>
            </a:endParaRPr>
          </a:p>
          <a:p>
            <a:pPr algn="ctr"/>
            <a:r>
              <a:rPr lang="zh-CN" altLang="en-US" sz="2000" dirty="0" smtClean="0">
                <a:solidFill>
                  <a:srgbClr val="F8F8F8"/>
                </a:solidFill>
                <a:latin typeface="微软雅黑" charset="0"/>
                <a:ea typeface="微软雅黑" charset="0"/>
              </a:rPr>
              <a:t>目标</a:t>
            </a:r>
            <a:endParaRPr lang="zh-CN" altLang="en-US" sz="2000" dirty="0">
              <a:solidFill>
                <a:srgbClr val="F8F8F8"/>
              </a:solidFill>
              <a:latin typeface="微软雅黑" charset="0"/>
              <a:ea typeface="微软雅黑" charset="0"/>
            </a:endParaRPr>
          </a:p>
        </p:txBody>
      </p:sp>
      <p:sp>
        <p:nvSpPr>
          <p:cNvPr id="41" name="圆角矩形 40"/>
          <p:cNvSpPr/>
          <p:nvPr/>
        </p:nvSpPr>
        <p:spPr bwMode="auto">
          <a:xfrm>
            <a:off x="5889625" y="3742055"/>
            <a:ext cx="4572635" cy="868045"/>
          </a:xfrm>
          <a:prstGeom prst="roundRect">
            <a:avLst>
              <a:gd name="adj" fmla="val 7848"/>
            </a:avLst>
          </a:prstGeom>
          <a:solidFill>
            <a:schemeClr val="bg1">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lvl="2"/>
            <a:endParaRPr lang="zh-CN" altLang="en-US" dirty="0">
              <a:solidFill>
                <a:schemeClr val="tx1"/>
              </a:solidFill>
              <a:latin typeface="Arial" pitchFamily="34" charset="0"/>
              <a:ea typeface="宋体" pitchFamily="2" charset="-122"/>
            </a:endParaRPr>
          </a:p>
        </p:txBody>
      </p:sp>
      <p:sp>
        <p:nvSpPr>
          <p:cNvPr id="42" name="矩形 87"/>
          <p:cNvSpPr>
            <a:spLocks noChangeArrowheads="1"/>
          </p:cNvSpPr>
          <p:nvPr/>
        </p:nvSpPr>
        <p:spPr bwMode="auto">
          <a:xfrm>
            <a:off x="5994400" y="3808095"/>
            <a:ext cx="4467860" cy="822960"/>
          </a:xfrm>
          <a:prstGeom prst="rect">
            <a:avLst/>
          </a:prstGeom>
          <a:noFill/>
          <a:ln w="9525">
            <a:noFill/>
            <a:miter lim="800000"/>
          </a:ln>
        </p:spPr>
        <p:txBody>
          <a:bodyPr wrap="square">
            <a:spAutoFit/>
          </a:bodyPr>
          <a:lstStyle/>
          <a:p>
            <a:pPr eaLnBrk="0" fontAlgn="ctr" hangingPunct="0">
              <a:buClr>
                <a:srgbClr val="FF0000"/>
              </a:buClr>
              <a:buSzPct val="70000"/>
            </a:pPr>
            <a:r>
              <a:rPr lang="zh-CN" altLang="en-US" sz="1600" b="1" dirty="0">
                <a:solidFill>
                  <a:srgbClr val="F8F8F8"/>
                </a:solidFill>
                <a:latin typeface="微软雅黑" charset="0"/>
                <a:ea typeface="微软雅黑" charset="0"/>
              </a:rPr>
              <a:t>目标内涵一</a:t>
            </a:r>
            <a:r>
              <a:rPr lang="zh-CN" altLang="en-US" sz="1600" dirty="0">
                <a:solidFill>
                  <a:srgbClr val="F8F8F8"/>
                </a:solidFill>
                <a:latin typeface="微软雅黑" charset="0"/>
                <a:ea typeface="微软雅黑" charset="0"/>
              </a:rPr>
              <a:t>：您的文字内容您的文字内容您的文字内容您的文字内容您的文字内容您的文字内容您的文字内容</a:t>
            </a:r>
          </a:p>
        </p:txBody>
      </p:sp>
      <p:sp>
        <p:nvSpPr>
          <p:cNvPr id="43" name="圆角矩形 42"/>
          <p:cNvSpPr/>
          <p:nvPr/>
        </p:nvSpPr>
        <p:spPr bwMode="auto">
          <a:xfrm>
            <a:off x="5889625" y="4785360"/>
            <a:ext cx="4572635" cy="868045"/>
          </a:xfrm>
          <a:prstGeom prst="roundRect">
            <a:avLst>
              <a:gd name="adj" fmla="val 7848"/>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lvl="2"/>
            <a:endParaRPr lang="zh-CN" altLang="en-US" dirty="0">
              <a:solidFill>
                <a:schemeClr val="tx1"/>
              </a:solidFill>
              <a:latin typeface="Arial" pitchFamily="34" charset="0"/>
              <a:ea typeface="宋体" pitchFamily="2" charset="-122"/>
            </a:endParaRPr>
          </a:p>
        </p:txBody>
      </p:sp>
      <p:sp>
        <p:nvSpPr>
          <p:cNvPr id="44" name="矩形 87"/>
          <p:cNvSpPr>
            <a:spLocks noChangeArrowheads="1"/>
          </p:cNvSpPr>
          <p:nvPr/>
        </p:nvSpPr>
        <p:spPr bwMode="auto">
          <a:xfrm>
            <a:off x="5994400" y="4829810"/>
            <a:ext cx="4467860" cy="61531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eaLnBrk="0" fontAlgn="ctr" hangingPunct="0">
              <a:buClr>
                <a:srgbClr val="FF0000"/>
              </a:buClr>
              <a:buSzPct val="70000"/>
            </a:pPr>
            <a:r>
              <a:rPr lang="zh-CN" altLang="en-US" sz="1600" b="1" dirty="0">
                <a:solidFill>
                  <a:srgbClr val="F8F8F8"/>
                </a:solidFill>
                <a:latin typeface="微软雅黑" charset="0"/>
                <a:ea typeface="微软雅黑" charset="0"/>
              </a:rPr>
              <a:t>目标内涵一</a:t>
            </a:r>
            <a:r>
              <a:rPr lang="zh-CN" altLang="en-US" sz="1600" dirty="0">
                <a:solidFill>
                  <a:srgbClr val="F8F8F8"/>
                </a:solidFill>
                <a:latin typeface="微软雅黑" charset="0"/>
                <a:ea typeface="微软雅黑" charset="0"/>
              </a:rPr>
              <a:t>：您的文字内容您的文字内容您的文字内容您的文字内容您的文字内容您的文字内容您的文字内容</a:t>
            </a:r>
          </a:p>
        </p:txBody>
      </p:sp>
      <p:sp>
        <p:nvSpPr>
          <p:cNvPr id="45" name="圆角矩形 44"/>
          <p:cNvSpPr/>
          <p:nvPr/>
        </p:nvSpPr>
        <p:spPr bwMode="auto">
          <a:xfrm>
            <a:off x="5889625" y="2654300"/>
            <a:ext cx="4572635" cy="868045"/>
          </a:xfrm>
          <a:prstGeom prst="roundRect">
            <a:avLst>
              <a:gd name="adj" fmla="val 7848"/>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lvl="2"/>
            <a:endParaRPr lang="zh-CN" altLang="en-US" dirty="0">
              <a:solidFill>
                <a:schemeClr val="tx1"/>
              </a:solidFill>
              <a:latin typeface="Arial" pitchFamily="34" charset="0"/>
              <a:ea typeface="宋体" pitchFamily="2" charset="-122"/>
            </a:endParaRPr>
          </a:p>
        </p:txBody>
      </p:sp>
      <p:sp>
        <p:nvSpPr>
          <p:cNvPr id="46" name="矩形 87"/>
          <p:cNvSpPr>
            <a:spLocks noChangeArrowheads="1"/>
          </p:cNvSpPr>
          <p:nvPr/>
        </p:nvSpPr>
        <p:spPr bwMode="auto">
          <a:xfrm>
            <a:off x="5994400" y="2677160"/>
            <a:ext cx="4305935" cy="822960"/>
          </a:xfrm>
          <a:prstGeom prst="rect">
            <a:avLst/>
          </a:prstGeom>
          <a:noFill/>
          <a:ln w="9525">
            <a:noFill/>
            <a:miter lim="800000"/>
          </a:ln>
        </p:spPr>
        <p:txBody>
          <a:bodyPr wrap="square">
            <a:spAutoFit/>
          </a:bodyPr>
          <a:lstStyle/>
          <a:p>
            <a:pPr eaLnBrk="0" fontAlgn="ctr" hangingPunct="0">
              <a:buClr>
                <a:srgbClr val="FF0000"/>
              </a:buClr>
              <a:buSzPct val="70000"/>
            </a:pPr>
            <a:r>
              <a:rPr lang="zh-CN" altLang="en-US" sz="1600" b="1" dirty="0">
                <a:solidFill>
                  <a:srgbClr val="F8F8F8"/>
                </a:solidFill>
                <a:latin typeface="微软雅黑" charset="0"/>
                <a:ea typeface="微软雅黑" charset="0"/>
              </a:rPr>
              <a:t>目标内涵一</a:t>
            </a:r>
            <a:r>
              <a:rPr lang="zh-CN" altLang="en-US" sz="1600" dirty="0">
                <a:solidFill>
                  <a:srgbClr val="F8F8F8"/>
                </a:solidFill>
                <a:latin typeface="微软雅黑" charset="0"/>
                <a:ea typeface="微软雅黑" charset="0"/>
              </a:rPr>
              <a:t>：您的文字内容您的文字内容您的文字内容您的文字内容您的文字内容您的文字内容您的文字内容</a:t>
            </a:r>
          </a:p>
        </p:txBody>
      </p:sp>
      <p:sp>
        <p:nvSpPr>
          <p:cNvPr id="47" name="圆角矩形 46"/>
          <p:cNvSpPr/>
          <p:nvPr/>
        </p:nvSpPr>
        <p:spPr bwMode="auto">
          <a:xfrm>
            <a:off x="5889625" y="1611630"/>
            <a:ext cx="4572635" cy="868045"/>
          </a:xfrm>
          <a:prstGeom prst="roundRect">
            <a:avLst>
              <a:gd name="adj" fmla="val 7848"/>
            </a:avLst>
          </a:prstGeom>
          <a:solidFill>
            <a:srgbClr val="7F7F7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lvl="2"/>
            <a:endParaRPr lang="zh-CN" altLang="en-US" dirty="0">
              <a:solidFill>
                <a:schemeClr val="tx1"/>
              </a:solidFill>
              <a:latin typeface="Arial" pitchFamily="34" charset="0"/>
              <a:ea typeface="宋体" pitchFamily="2" charset="-122"/>
            </a:endParaRPr>
          </a:p>
        </p:txBody>
      </p:sp>
      <p:sp>
        <p:nvSpPr>
          <p:cNvPr id="48" name="矩形 87"/>
          <p:cNvSpPr>
            <a:spLocks noChangeArrowheads="1"/>
          </p:cNvSpPr>
          <p:nvPr/>
        </p:nvSpPr>
        <p:spPr bwMode="auto">
          <a:xfrm>
            <a:off x="6062980" y="1651000"/>
            <a:ext cx="4237990" cy="822960"/>
          </a:xfrm>
          <a:prstGeom prst="rect">
            <a:avLst/>
          </a:prstGeom>
          <a:noFill/>
          <a:ln w="9525">
            <a:noFill/>
            <a:miter lim="800000"/>
          </a:ln>
        </p:spPr>
        <p:txBody>
          <a:bodyPr wrap="square">
            <a:spAutoFit/>
          </a:bodyPr>
          <a:lstStyle/>
          <a:p>
            <a:pPr eaLnBrk="0" fontAlgn="ctr" hangingPunct="0">
              <a:buClr>
                <a:srgbClr val="FF0000"/>
              </a:buClr>
              <a:buSzPct val="70000"/>
            </a:pPr>
            <a:r>
              <a:rPr lang="zh-CN" altLang="en-US" sz="1600" b="1" dirty="0" smtClean="0">
                <a:solidFill>
                  <a:srgbClr val="F8F8F8"/>
                </a:solidFill>
                <a:latin typeface="微软雅黑" charset="0"/>
                <a:ea typeface="微软雅黑" charset="0"/>
              </a:rPr>
              <a:t>目标内涵一</a:t>
            </a:r>
            <a:r>
              <a:rPr lang="zh-CN" altLang="en-US" sz="1600" dirty="0" smtClean="0">
                <a:solidFill>
                  <a:srgbClr val="F8F8F8"/>
                </a:solidFill>
                <a:latin typeface="微软雅黑" charset="0"/>
                <a:ea typeface="微软雅黑" charset="0"/>
              </a:rPr>
              <a:t>：您的文字内容</a:t>
            </a:r>
            <a:r>
              <a:rPr lang="zh-CN" altLang="en-US" sz="1600" dirty="0">
                <a:solidFill>
                  <a:srgbClr val="F8F8F8"/>
                </a:solidFill>
                <a:latin typeface="微软雅黑" charset="0"/>
                <a:ea typeface="微软雅黑" charset="0"/>
              </a:rPr>
              <a:t>您的文字</a:t>
            </a:r>
            <a:r>
              <a:rPr lang="zh-CN" altLang="en-US" sz="1600" dirty="0" smtClean="0">
                <a:solidFill>
                  <a:srgbClr val="F8F8F8"/>
                </a:solidFill>
                <a:latin typeface="微软雅黑" charset="0"/>
                <a:ea typeface="微软雅黑" charset="0"/>
              </a:rPr>
              <a:t>内容</a:t>
            </a:r>
            <a:r>
              <a:rPr lang="zh-CN" altLang="en-US" sz="1600" dirty="0">
                <a:solidFill>
                  <a:srgbClr val="F8F8F8"/>
                </a:solidFill>
                <a:latin typeface="微软雅黑" charset="0"/>
                <a:ea typeface="微软雅黑" charset="0"/>
              </a:rPr>
              <a:t>您的文字</a:t>
            </a:r>
            <a:r>
              <a:rPr lang="zh-CN" altLang="en-US" sz="1600" dirty="0" smtClean="0">
                <a:solidFill>
                  <a:srgbClr val="F8F8F8"/>
                </a:solidFill>
                <a:latin typeface="微软雅黑" charset="0"/>
                <a:ea typeface="微软雅黑" charset="0"/>
              </a:rPr>
              <a:t>内容</a:t>
            </a:r>
            <a:r>
              <a:rPr lang="zh-CN" altLang="en-US" sz="1600" dirty="0">
                <a:solidFill>
                  <a:srgbClr val="F8F8F8"/>
                </a:solidFill>
                <a:latin typeface="微软雅黑" charset="0"/>
                <a:ea typeface="微软雅黑" charset="0"/>
              </a:rPr>
              <a:t>您的文字</a:t>
            </a:r>
            <a:r>
              <a:rPr lang="zh-CN" altLang="en-US" sz="1600" dirty="0" smtClean="0">
                <a:solidFill>
                  <a:srgbClr val="F8F8F8"/>
                </a:solidFill>
                <a:latin typeface="微软雅黑" charset="0"/>
                <a:ea typeface="微软雅黑" charset="0"/>
              </a:rPr>
              <a:t>内容</a:t>
            </a:r>
            <a:r>
              <a:rPr lang="zh-CN" altLang="en-US" sz="1600" dirty="0">
                <a:solidFill>
                  <a:srgbClr val="F8F8F8"/>
                </a:solidFill>
                <a:latin typeface="微软雅黑" charset="0"/>
                <a:ea typeface="微软雅黑" charset="0"/>
              </a:rPr>
              <a:t>您的文字</a:t>
            </a:r>
            <a:r>
              <a:rPr lang="zh-CN" altLang="en-US" sz="1600" dirty="0" smtClean="0">
                <a:solidFill>
                  <a:srgbClr val="F8F8F8"/>
                </a:solidFill>
                <a:latin typeface="微软雅黑" charset="0"/>
                <a:ea typeface="微软雅黑" charset="0"/>
              </a:rPr>
              <a:t>内容</a:t>
            </a:r>
            <a:r>
              <a:rPr lang="zh-CN" altLang="en-US" sz="1600" dirty="0">
                <a:solidFill>
                  <a:srgbClr val="F8F8F8"/>
                </a:solidFill>
                <a:latin typeface="微软雅黑" charset="0"/>
                <a:ea typeface="微软雅黑" charset="0"/>
              </a:rPr>
              <a:t>您的文字</a:t>
            </a:r>
            <a:r>
              <a:rPr lang="zh-CN" altLang="en-US" sz="1600" dirty="0" smtClean="0">
                <a:solidFill>
                  <a:srgbClr val="F8F8F8"/>
                </a:solidFill>
                <a:latin typeface="微软雅黑" charset="0"/>
                <a:ea typeface="微软雅黑" charset="0"/>
              </a:rPr>
              <a:t>内容</a:t>
            </a:r>
            <a:r>
              <a:rPr lang="zh-CN" altLang="en-US" sz="1600" dirty="0">
                <a:solidFill>
                  <a:srgbClr val="F8F8F8"/>
                </a:solidFill>
                <a:latin typeface="微软雅黑" charset="0"/>
                <a:ea typeface="微软雅黑" charset="0"/>
              </a:rPr>
              <a:t>您的文字内容</a:t>
            </a:r>
          </a:p>
        </p:txBody>
      </p:sp>
      <p:cxnSp>
        <p:nvCxnSpPr>
          <p:cNvPr id="49" name="直接连接符 48"/>
          <p:cNvCxnSpPr>
            <a:stCxn id="52" idx="7"/>
            <a:endCxn id="47" idx="1"/>
          </p:cNvCxnSpPr>
          <p:nvPr/>
        </p:nvCxnSpPr>
        <p:spPr bwMode="auto">
          <a:xfrm flipV="1">
            <a:off x="5023485" y="2045970"/>
            <a:ext cx="866140" cy="1239520"/>
          </a:xfrm>
          <a:prstGeom prst="line">
            <a:avLst/>
          </a:prstGeom>
          <a:solidFill>
            <a:schemeClr val="accent1"/>
          </a:solidFill>
          <a:ln w="12700" cap="flat" cmpd="sng" algn="ctr">
            <a:solidFill>
              <a:schemeClr val="accent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 name="直接连接符 49"/>
          <p:cNvCxnSpPr>
            <a:endCxn id="45" idx="1"/>
          </p:cNvCxnSpPr>
          <p:nvPr/>
        </p:nvCxnSpPr>
        <p:spPr bwMode="auto">
          <a:xfrm flipV="1">
            <a:off x="5115560" y="3101340"/>
            <a:ext cx="774065" cy="360045"/>
          </a:xfrm>
          <a:prstGeom prst="line">
            <a:avLst/>
          </a:prstGeom>
          <a:solidFill>
            <a:schemeClr val="accent1"/>
          </a:solidFill>
          <a:ln w="12700" cap="flat" cmpd="sng" algn="ctr">
            <a:solidFill>
              <a:schemeClr val="accent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1" name="直接连接符 50"/>
          <p:cNvCxnSpPr>
            <a:endCxn id="41" idx="1"/>
          </p:cNvCxnSpPr>
          <p:nvPr/>
        </p:nvCxnSpPr>
        <p:spPr bwMode="auto">
          <a:xfrm>
            <a:off x="5130165" y="4142740"/>
            <a:ext cx="759460" cy="46355"/>
          </a:xfrm>
          <a:prstGeom prst="line">
            <a:avLst/>
          </a:prstGeom>
          <a:solidFill>
            <a:schemeClr val="accent1"/>
          </a:solidFill>
          <a:ln w="12700" cap="flat" cmpd="sng" algn="ctr">
            <a:solidFill>
              <a:schemeClr val="accent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2" name="Oval 2"/>
          <p:cNvSpPr>
            <a:spLocks noChangeAspect="1" noChangeArrowheads="1"/>
          </p:cNvSpPr>
          <p:nvPr/>
        </p:nvSpPr>
        <p:spPr bwMode="auto">
          <a:xfrm>
            <a:off x="3671570" y="3053715"/>
            <a:ext cx="1583690" cy="1583055"/>
          </a:xfrm>
          <a:prstGeom prst="ellipse">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fr-FR" altLang="zh-CN" dirty="0">
              <a:solidFill>
                <a:schemeClr val="tx1"/>
              </a:solidFill>
              <a:latin typeface="Arial" pitchFamily="34" charset="0"/>
              <a:ea typeface="宋体" pitchFamily="2" charset="-122"/>
            </a:endParaRPr>
          </a:p>
        </p:txBody>
      </p:sp>
      <p:sp>
        <p:nvSpPr>
          <p:cNvPr id="53" name="TextBox 147"/>
          <p:cNvSpPr txBox="1">
            <a:spLocks noChangeArrowheads="1"/>
          </p:cNvSpPr>
          <p:nvPr/>
        </p:nvSpPr>
        <p:spPr bwMode="auto">
          <a:xfrm>
            <a:off x="3942080" y="3502025"/>
            <a:ext cx="977900" cy="68643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stStyle>
          <a:p>
            <a:pPr algn="ctr"/>
            <a:r>
              <a:rPr lang="zh-CN" altLang="en-US" sz="2000" dirty="0" smtClean="0">
                <a:solidFill>
                  <a:srgbClr val="F8F8F8"/>
                </a:solidFill>
                <a:latin typeface="微软雅黑" charset="0"/>
                <a:ea typeface="微软雅黑" charset="0"/>
              </a:rPr>
              <a:t>进一步目</a:t>
            </a:r>
            <a:r>
              <a:rPr lang="zh-CN" altLang="en-US" sz="2000" dirty="0">
                <a:solidFill>
                  <a:srgbClr val="F8F8F8"/>
                </a:solidFill>
                <a:latin typeface="微软雅黑" charset="0"/>
                <a:ea typeface="微软雅黑" charset="0"/>
              </a:rPr>
              <a:t>标</a:t>
            </a:r>
          </a:p>
        </p:txBody>
      </p:sp>
      <p:cxnSp>
        <p:nvCxnSpPr>
          <p:cNvPr id="54" name="直接连接符 53"/>
          <p:cNvCxnSpPr/>
          <p:nvPr/>
        </p:nvCxnSpPr>
        <p:spPr bwMode="auto">
          <a:xfrm>
            <a:off x="5022850" y="4208780"/>
            <a:ext cx="867410" cy="965835"/>
          </a:xfrm>
          <a:prstGeom prst="line">
            <a:avLst/>
          </a:prstGeom>
          <a:solidFill>
            <a:schemeClr val="accent1"/>
          </a:solidFill>
          <a:ln w="12700" cap="flat" cmpd="sng" algn="ctr">
            <a:solidFill>
              <a:schemeClr val="accent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lock Arc 6"/>
          <p:cNvSpPr/>
          <p:nvPr/>
        </p:nvSpPr>
        <p:spPr>
          <a:xfrm>
            <a:off x="4183249" y="1677834"/>
            <a:ext cx="1424243" cy="1424244"/>
          </a:xfrm>
          <a:prstGeom prst="blockArc">
            <a:avLst>
              <a:gd name="adj1" fmla="val 10800000"/>
              <a:gd name="adj2" fmla="val 5445255"/>
              <a:gd name="adj3" fmla="val 1459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Arial" pitchFamily="34" charset="0"/>
              <a:ea typeface="微软雅黑" pitchFamily="34" charset="-122"/>
              <a:sym typeface="Arial" pitchFamily="34" charset="0"/>
            </a:endParaRPr>
          </a:p>
        </p:txBody>
      </p:sp>
      <p:sp>
        <p:nvSpPr>
          <p:cNvPr id="8" name="Block Arc 7"/>
          <p:cNvSpPr/>
          <p:nvPr/>
        </p:nvSpPr>
        <p:spPr>
          <a:xfrm rot="10800000">
            <a:off x="4183250" y="2889586"/>
            <a:ext cx="1424243" cy="1424244"/>
          </a:xfrm>
          <a:prstGeom prst="blockArc">
            <a:avLst>
              <a:gd name="adj1" fmla="val 10800000"/>
              <a:gd name="adj2" fmla="val 5445255"/>
              <a:gd name="adj3" fmla="val 14593"/>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Arial" pitchFamily="34" charset="0"/>
              <a:ea typeface="微软雅黑" pitchFamily="34" charset="-122"/>
              <a:sym typeface="Arial" pitchFamily="34" charset="0"/>
            </a:endParaRPr>
          </a:p>
        </p:txBody>
      </p:sp>
      <p:sp>
        <p:nvSpPr>
          <p:cNvPr id="9" name="Block Arc 8"/>
          <p:cNvSpPr/>
          <p:nvPr/>
        </p:nvSpPr>
        <p:spPr>
          <a:xfrm>
            <a:off x="5407353" y="2898433"/>
            <a:ext cx="1424243" cy="1424244"/>
          </a:xfrm>
          <a:prstGeom prst="blockArc">
            <a:avLst>
              <a:gd name="adj1" fmla="val 10800000"/>
              <a:gd name="adj2" fmla="val 5445255"/>
              <a:gd name="adj3" fmla="val 1459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Arial" pitchFamily="34" charset="0"/>
              <a:ea typeface="微软雅黑" pitchFamily="34" charset="-122"/>
              <a:sym typeface="Arial" pitchFamily="34" charset="0"/>
            </a:endParaRPr>
          </a:p>
        </p:txBody>
      </p:sp>
      <p:sp>
        <p:nvSpPr>
          <p:cNvPr id="10" name="Block Arc 9"/>
          <p:cNvSpPr/>
          <p:nvPr/>
        </p:nvSpPr>
        <p:spPr>
          <a:xfrm rot="10800000">
            <a:off x="5407354" y="4120304"/>
            <a:ext cx="1424243" cy="1424244"/>
          </a:xfrm>
          <a:prstGeom prst="blockArc">
            <a:avLst>
              <a:gd name="adj1" fmla="val 10800000"/>
              <a:gd name="adj2" fmla="val 5445255"/>
              <a:gd name="adj3" fmla="val 14593"/>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Arial" pitchFamily="34" charset="0"/>
              <a:ea typeface="微软雅黑" pitchFamily="34" charset="-122"/>
              <a:sym typeface="Arial" pitchFamily="34" charset="0"/>
            </a:endParaRPr>
          </a:p>
        </p:txBody>
      </p:sp>
      <p:sp>
        <p:nvSpPr>
          <p:cNvPr id="11" name="Block Arc 10"/>
          <p:cNvSpPr/>
          <p:nvPr/>
        </p:nvSpPr>
        <p:spPr>
          <a:xfrm>
            <a:off x="6622612" y="4129150"/>
            <a:ext cx="1424243" cy="1424244"/>
          </a:xfrm>
          <a:prstGeom prst="blockArc">
            <a:avLst>
              <a:gd name="adj1" fmla="val 10800000"/>
              <a:gd name="adj2" fmla="val 5445255"/>
              <a:gd name="adj3" fmla="val 1459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Arial" pitchFamily="34" charset="0"/>
              <a:ea typeface="微软雅黑" pitchFamily="34" charset="-122"/>
              <a:sym typeface="Arial" pitchFamily="34" charset="0"/>
            </a:endParaRPr>
          </a:p>
        </p:txBody>
      </p:sp>
      <p:sp>
        <p:nvSpPr>
          <p:cNvPr id="12" name="Oval 11"/>
          <p:cNvSpPr/>
          <p:nvPr/>
        </p:nvSpPr>
        <p:spPr>
          <a:xfrm>
            <a:off x="4559214" y="2053799"/>
            <a:ext cx="672313" cy="6723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smtClean="0">
                <a:solidFill>
                  <a:schemeClr val="bg1"/>
                </a:solidFill>
                <a:latin typeface="Arial" pitchFamily="34" charset="0"/>
                <a:ea typeface="微软雅黑" pitchFamily="34" charset="-122"/>
                <a:sym typeface="Arial" pitchFamily="34" charset="0"/>
              </a:rPr>
              <a:t>A</a:t>
            </a:r>
            <a:endParaRPr lang="en-US" sz="2400">
              <a:solidFill>
                <a:schemeClr val="bg1"/>
              </a:solidFill>
              <a:latin typeface="Arial" pitchFamily="34" charset="0"/>
              <a:ea typeface="微软雅黑" pitchFamily="34" charset="-122"/>
              <a:sym typeface="Arial" pitchFamily="34" charset="0"/>
            </a:endParaRPr>
          </a:p>
        </p:txBody>
      </p:sp>
      <p:sp>
        <p:nvSpPr>
          <p:cNvPr id="13" name="Oval 12"/>
          <p:cNvSpPr/>
          <p:nvPr/>
        </p:nvSpPr>
        <p:spPr>
          <a:xfrm>
            <a:off x="4563636" y="3265551"/>
            <a:ext cx="672313" cy="672313"/>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smtClean="0">
                <a:solidFill>
                  <a:schemeClr val="bg1"/>
                </a:solidFill>
                <a:latin typeface="Arial" pitchFamily="34" charset="0"/>
                <a:ea typeface="微软雅黑" pitchFamily="34" charset="-122"/>
                <a:sym typeface="Arial" pitchFamily="34" charset="0"/>
              </a:rPr>
              <a:t>B</a:t>
            </a:r>
            <a:endParaRPr lang="en-US" sz="2400">
              <a:solidFill>
                <a:schemeClr val="bg1"/>
              </a:solidFill>
              <a:latin typeface="Arial" pitchFamily="34" charset="0"/>
              <a:ea typeface="微软雅黑" pitchFamily="34" charset="-122"/>
              <a:sym typeface="Arial" pitchFamily="34" charset="0"/>
            </a:endParaRPr>
          </a:p>
        </p:txBody>
      </p:sp>
      <p:sp>
        <p:nvSpPr>
          <p:cNvPr id="14" name="Oval 13"/>
          <p:cNvSpPr/>
          <p:nvPr/>
        </p:nvSpPr>
        <p:spPr>
          <a:xfrm>
            <a:off x="5787740" y="3274397"/>
            <a:ext cx="672313" cy="6723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smtClean="0">
                <a:solidFill>
                  <a:schemeClr val="bg1"/>
                </a:solidFill>
                <a:latin typeface="Arial" pitchFamily="34" charset="0"/>
                <a:ea typeface="微软雅黑" pitchFamily="34" charset="-122"/>
                <a:sym typeface="Arial" pitchFamily="34" charset="0"/>
              </a:rPr>
              <a:t>C</a:t>
            </a:r>
            <a:endParaRPr lang="en-US" sz="2400">
              <a:solidFill>
                <a:schemeClr val="bg1"/>
              </a:solidFill>
              <a:latin typeface="Arial" pitchFamily="34" charset="0"/>
              <a:ea typeface="微软雅黑" pitchFamily="34" charset="-122"/>
              <a:sym typeface="Arial" pitchFamily="34" charset="0"/>
            </a:endParaRPr>
          </a:p>
        </p:txBody>
      </p:sp>
      <p:sp>
        <p:nvSpPr>
          <p:cNvPr id="15" name="Oval 14"/>
          <p:cNvSpPr/>
          <p:nvPr/>
        </p:nvSpPr>
        <p:spPr>
          <a:xfrm>
            <a:off x="5787740" y="4505115"/>
            <a:ext cx="672313" cy="672313"/>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smtClean="0">
                <a:solidFill>
                  <a:schemeClr val="bg1"/>
                </a:solidFill>
                <a:latin typeface="Arial" pitchFamily="34" charset="0"/>
                <a:ea typeface="微软雅黑" pitchFamily="34" charset="-122"/>
                <a:sym typeface="Arial" pitchFamily="34" charset="0"/>
              </a:rPr>
              <a:t>D</a:t>
            </a:r>
            <a:endParaRPr lang="en-US" sz="2400">
              <a:solidFill>
                <a:schemeClr val="bg1"/>
              </a:solidFill>
              <a:latin typeface="Arial" pitchFamily="34" charset="0"/>
              <a:ea typeface="微软雅黑" pitchFamily="34" charset="-122"/>
              <a:sym typeface="Arial" pitchFamily="34" charset="0"/>
            </a:endParaRPr>
          </a:p>
        </p:txBody>
      </p:sp>
      <p:sp>
        <p:nvSpPr>
          <p:cNvPr id="16" name="Oval 15"/>
          <p:cNvSpPr/>
          <p:nvPr/>
        </p:nvSpPr>
        <p:spPr>
          <a:xfrm>
            <a:off x="6994156" y="4496268"/>
            <a:ext cx="672313" cy="6723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smtClean="0">
                <a:solidFill>
                  <a:schemeClr val="bg1"/>
                </a:solidFill>
                <a:latin typeface="Arial" pitchFamily="34" charset="0"/>
                <a:ea typeface="微软雅黑" pitchFamily="34" charset="-122"/>
                <a:sym typeface="Arial" pitchFamily="34" charset="0"/>
              </a:rPr>
              <a:t>E</a:t>
            </a:r>
            <a:endParaRPr lang="en-US" sz="2400">
              <a:solidFill>
                <a:schemeClr val="bg1"/>
              </a:solidFill>
              <a:latin typeface="Arial" pitchFamily="34" charset="0"/>
              <a:ea typeface="微软雅黑" pitchFamily="34" charset="-122"/>
              <a:sym typeface="Arial" pitchFamily="34" charset="0"/>
            </a:endParaRPr>
          </a:p>
        </p:txBody>
      </p:sp>
      <p:sp>
        <p:nvSpPr>
          <p:cNvPr id="17" name="TextBox 16"/>
          <p:cNvSpPr txBox="1"/>
          <p:nvPr/>
        </p:nvSpPr>
        <p:spPr>
          <a:xfrm>
            <a:off x="5846678" y="1691184"/>
            <a:ext cx="2784639" cy="1051560"/>
          </a:xfrm>
          <a:prstGeom prst="rect">
            <a:avLst/>
          </a:prstGeom>
          <a:noFill/>
        </p:spPr>
        <p:txBody>
          <a:bodyPr wrap="square" rtlCol="0">
            <a:spAutoFit/>
          </a:bodyPr>
          <a:lstStyle/>
          <a:p>
            <a:pPr>
              <a:lnSpc>
                <a:spcPct val="150000"/>
              </a:lnSpc>
            </a:pPr>
            <a:r>
              <a:rPr lang="zh-CN" altLang="en-US" b="1" dirty="0">
                <a:solidFill>
                  <a:schemeClr val="tx1">
                    <a:lumMod val="65000"/>
                    <a:lumOff val="35000"/>
                  </a:schemeClr>
                </a:solidFill>
                <a:ea typeface="微软雅黑" pitchFamily="34" charset="-122"/>
              </a:rPr>
              <a:t>日程安排</a:t>
            </a:r>
          </a:p>
          <a:p>
            <a:pPr>
              <a:lnSpc>
                <a:spcPct val="150000"/>
              </a:lnSpc>
            </a:pPr>
            <a:r>
              <a:rPr lang="zh-CN" altLang="en-US" sz="1200" dirty="0" smtClean="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您的内容打在这里，或通过复制文本后在此选择粘贴，并选择只保留文字。</a:t>
            </a:r>
            <a:r>
              <a:rPr lang="en-US" sz="1200" dirty="0" smtClean="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 </a:t>
            </a:r>
            <a:endParaRPr lang="en-US" sz="1200" dirty="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endParaRPr>
          </a:p>
        </p:txBody>
      </p:sp>
      <p:sp>
        <p:nvSpPr>
          <p:cNvPr id="18" name="TextBox 17"/>
          <p:cNvSpPr txBox="1"/>
          <p:nvPr/>
        </p:nvSpPr>
        <p:spPr>
          <a:xfrm>
            <a:off x="6961653" y="3122220"/>
            <a:ext cx="2784639" cy="933450"/>
          </a:xfrm>
          <a:prstGeom prst="rect">
            <a:avLst/>
          </a:prstGeom>
          <a:noFill/>
        </p:spPr>
        <p:txBody>
          <a:bodyPr wrap="square" rtlCol="0">
            <a:spAutoFit/>
          </a:bodyPr>
          <a:lstStyle/>
          <a:p>
            <a:r>
              <a:rPr lang="zh-CN" altLang="en-US" b="1" dirty="0">
                <a:solidFill>
                  <a:schemeClr val="tx1">
                    <a:lumMod val="65000"/>
                    <a:lumOff val="35000"/>
                  </a:schemeClr>
                </a:solidFill>
                <a:ea typeface="微软雅黑" pitchFamily="34" charset="-122"/>
              </a:rPr>
              <a:t>行动策略</a:t>
            </a:r>
          </a:p>
          <a:p>
            <a:pPr>
              <a:lnSpc>
                <a:spcPct val="150000"/>
              </a:lnSpc>
            </a:pPr>
            <a:r>
              <a:rPr lang="zh-CN" altLang="en-US" sz="1200" dirty="0" smtClean="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您的内容打在这里，或通过复制文本后在此选择粘贴，并选择只保留文字。</a:t>
            </a:r>
            <a:r>
              <a:rPr lang="en-US" sz="1200" dirty="0" smtClean="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 </a:t>
            </a:r>
            <a:endParaRPr lang="en-US" sz="1200" dirty="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endParaRPr>
          </a:p>
        </p:txBody>
      </p:sp>
      <p:sp>
        <p:nvSpPr>
          <p:cNvPr id="19" name="TextBox 18"/>
          <p:cNvSpPr txBox="1"/>
          <p:nvPr/>
        </p:nvSpPr>
        <p:spPr>
          <a:xfrm>
            <a:off x="8208423" y="4470505"/>
            <a:ext cx="2784639" cy="1051560"/>
          </a:xfrm>
          <a:prstGeom prst="rect">
            <a:avLst/>
          </a:prstGeom>
          <a:noFill/>
        </p:spPr>
        <p:txBody>
          <a:bodyPr wrap="square" rtlCol="0">
            <a:spAutoFit/>
          </a:bodyPr>
          <a:lstStyle/>
          <a:p>
            <a:pPr>
              <a:lnSpc>
                <a:spcPct val="150000"/>
              </a:lnSpc>
            </a:pPr>
            <a:r>
              <a:rPr lang="zh-CN" altLang="en-US" b="1" dirty="0" smtClean="0">
                <a:solidFill>
                  <a:schemeClr val="tx1">
                    <a:lumMod val="65000"/>
                    <a:lumOff val="35000"/>
                  </a:schemeClr>
                </a:solidFill>
                <a:ea typeface="微软雅黑" pitchFamily="34" charset="-122"/>
              </a:rPr>
              <a:t>更多服务</a:t>
            </a:r>
            <a:endParaRPr lang="zh-CN" altLang="en-US" b="1" dirty="0">
              <a:solidFill>
                <a:schemeClr val="tx1">
                  <a:lumMod val="65000"/>
                  <a:lumOff val="35000"/>
                </a:schemeClr>
              </a:solidFill>
              <a:ea typeface="微软雅黑" pitchFamily="34" charset="-122"/>
            </a:endParaRPr>
          </a:p>
          <a:p>
            <a:pPr>
              <a:lnSpc>
                <a:spcPct val="150000"/>
              </a:lnSpc>
            </a:pPr>
            <a:r>
              <a:rPr lang="zh-CN" altLang="en-US" sz="1200" dirty="0" smtClean="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您的内容打在这里，或通过复制文本后在此选择粘贴，并选择只保留文字。</a:t>
            </a:r>
            <a:r>
              <a:rPr lang="en-US" sz="1200" dirty="0" smtClean="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 </a:t>
            </a:r>
            <a:endParaRPr lang="en-US" sz="1200" dirty="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endParaRPr>
          </a:p>
        </p:txBody>
      </p:sp>
      <p:sp>
        <p:nvSpPr>
          <p:cNvPr id="20" name="TextBox 19"/>
          <p:cNvSpPr txBox="1"/>
          <p:nvPr/>
        </p:nvSpPr>
        <p:spPr>
          <a:xfrm>
            <a:off x="1213151" y="3122220"/>
            <a:ext cx="2723196" cy="1051560"/>
          </a:xfrm>
          <a:prstGeom prst="rect">
            <a:avLst/>
          </a:prstGeom>
          <a:noFill/>
        </p:spPr>
        <p:txBody>
          <a:bodyPr wrap="square" rtlCol="0">
            <a:spAutoFit/>
          </a:bodyPr>
          <a:lstStyle/>
          <a:p>
            <a:pPr algn="r">
              <a:lnSpc>
                <a:spcPct val="150000"/>
              </a:lnSpc>
            </a:pPr>
            <a:r>
              <a:rPr lang="zh-CN" altLang="en-US" b="1" dirty="0">
                <a:solidFill>
                  <a:schemeClr val="tx1">
                    <a:lumMod val="65000"/>
                    <a:lumOff val="35000"/>
                  </a:schemeClr>
                </a:solidFill>
                <a:ea typeface="微软雅黑" pitchFamily="34" charset="-122"/>
              </a:rPr>
              <a:t>后勤保障</a:t>
            </a:r>
          </a:p>
          <a:p>
            <a:pPr algn="r">
              <a:lnSpc>
                <a:spcPct val="150000"/>
              </a:lnSpc>
            </a:pPr>
            <a:r>
              <a:rPr lang="zh-CN" altLang="en-US" sz="1200" dirty="0" smtClean="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您的内容打在这里，或通过复制文本后在此选择粘贴并选择只保留文字</a:t>
            </a:r>
            <a:endParaRPr lang="en-US" sz="1200" dirty="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endParaRPr>
          </a:p>
        </p:txBody>
      </p:sp>
      <p:sp>
        <p:nvSpPr>
          <p:cNvPr id="21" name="TextBox 20"/>
          <p:cNvSpPr txBox="1"/>
          <p:nvPr/>
        </p:nvSpPr>
        <p:spPr>
          <a:xfrm>
            <a:off x="2372736" y="4470505"/>
            <a:ext cx="2723196" cy="1051560"/>
          </a:xfrm>
          <a:prstGeom prst="rect">
            <a:avLst/>
          </a:prstGeom>
          <a:noFill/>
        </p:spPr>
        <p:txBody>
          <a:bodyPr wrap="square" rtlCol="0">
            <a:spAutoFit/>
          </a:bodyPr>
          <a:lstStyle/>
          <a:p>
            <a:pPr algn="r">
              <a:lnSpc>
                <a:spcPct val="150000"/>
              </a:lnSpc>
            </a:pPr>
            <a:r>
              <a:rPr lang="zh-CN" altLang="en-US" b="1" dirty="0">
                <a:solidFill>
                  <a:schemeClr val="tx1">
                    <a:lumMod val="65000"/>
                    <a:lumOff val="35000"/>
                  </a:schemeClr>
                </a:solidFill>
                <a:ea typeface="微软雅黑" pitchFamily="34" charset="-122"/>
              </a:rPr>
              <a:t>客户服务</a:t>
            </a:r>
          </a:p>
          <a:p>
            <a:pPr algn="r">
              <a:lnSpc>
                <a:spcPct val="150000"/>
              </a:lnSpc>
            </a:pPr>
            <a:r>
              <a:rPr lang="zh-CN" altLang="en-US" sz="1200" dirty="0" smtClean="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您的内容打在这里，或通过复制文本后在此选择粘贴保留文字</a:t>
            </a:r>
            <a:endParaRPr lang="en-US" sz="1200" dirty="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endParaRPr>
          </a:p>
        </p:txBody>
      </p:sp>
    </p:spTree>
  </p:cSld>
  <p:clrMapOvr>
    <a:masterClrMapping/>
  </p:clrMapOvr>
  <p:transition spd="slow" advTm="15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500"/>
                                        <p:tgtEl>
                                          <p:spTgt spid="10"/>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Effect transition="in" filter="fade">
                                      <p:cBhvr>
                                        <p:cTn id="41" dur="500"/>
                                        <p:tgtEl>
                                          <p:spTgt spid="14"/>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p:cTn id="45" dur="500" fill="hold"/>
                                        <p:tgtEl>
                                          <p:spTgt spid="15"/>
                                        </p:tgtEl>
                                        <p:attrNameLst>
                                          <p:attrName>ppt_w</p:attrName>
                                        </p:attrNameLst>
                                      </p:cBhvr>
                                      <p:tavLst>
                                        <p:tav tm="0">
                                          <p:val>
                                            <p:fltVal val="0"/>
                                          </p:val>
                                        </p:tav>
                                        <p:tav tm="100000">
                                          <p:val>
                                            <p:strVal val="#ppt_w"/>
                                          </p:val>
                                        </p:tav>
                                      </p:tavLst>
                                    </p:anim>
                                    <p:anim calcmode="lin" valueType="num">
                                      <p:cBhvr>
                                        <p:cTn id="46" dur="500" fill="hold"/>
                                        <p:tgtEl>
                                          <p:spTgt spid="15"/>
                                        </p:tgtEl>
                                        <p:attrNameLst>
                                          <p:attrName>ppt_h</p:attrName>
                                        </p:attrNameLst>
                                      </p:cBhvr>
                                      <p:tavLst>
                                        <p:tav tm="0">
                                          <p:val>
                                            <p:fltVal val="0"/>
                                          </p:val>
                                        </p:tav>
                                        <p:tav tm="100000">
                                          <p:val>
                                            <p:strVal val="#ppt_h"/>
                                          </p:val>
                                        </p:tav>
                                      </p:tavLst>
                                    </p:anim>
                                    <p:animEffect transition="in" filter="fade">
                                      <p:cBhvr>
                                        <p:cTn id="47" dur="500"/>
                                        <p:tgtEl>
                                          <p:spTgt spid="15"/>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p:cTn id="51" dur="500" fill="hold"/>
                                        <p:tgtEl>
                                          <p:spTgt spid="16"/>
                                        </p:tgtEl>
                                        <p:attrNameLst>
                                          <p:attrName>ppt_w</p:attrName>
                                        </p:attrNameLst>
                                      </p:cBhvr>
                                      <p:tavLst>
                                        <p:tav tm="0">
                                          <p:val>
                                            <p:fltVal val="0"/>
                                          </p:val>
                                        </p:tav>
                                        <p:tav tm="100000">
                                          <p:val>
                                            <p:strVal val="#ppt_w"/>
                                          </p:val>
                                        </p:tav>
                                      </p:tavLst>
                                    </p:anim>
                                    <p:anim calcmode="lin" valueType="num">
                                      <p:cBhvr>
                                        <p:cTn id="52" dur="500" fill="hold"/>
                                        <p:tgtEl>
                                          <p:spTgt spid="16"/>
                                        </p:tgtEl>
                                        <p:attrNameLst>
                                          <p:attrName>ppt_h</p:attrName>
                                        </p:attrNameLst>
                                      </p:cBhvr>
                                      <p:tavLst>
                                        <p:tav tm="0">
                                          <p:val>
                                            <p:fltVal val="0"/>
                                          </p:val>
                                        </p:tav>
                                        <p:tav tm="100000">
                                          <p:val>
                                            <p:strVal val="#ppt_h"/>
                                          </p:val>
                                        </p:tav>
                                      </p:tavLst>
                                    </p:anim>
                                    <p:animEffect transition="in" filter="fade">
                                      <p:cBhvr>
                                        <p:cTn id="53" dur="500"/>
                                        <p:tgtEl>
                                          <p:spTgt spid="16"/>
                                        </p:tgtEl>
                                      </p:cBhvr>
                                    </p:animEffect>
                                  </p:childTnLst>
                                </p:cTn>
                              </p:par>
                            </p:childTnLst>
                          </p:cTn>
                        </p:par>
                        <p:par>
                          <p:cTn id="54" fill="hold">
                            <p:stCondLst>
                              <p:cond delay="5000"/>
                            </p:stCondLst>
                            <p:childTnLst>
                              <p:par>
                                <p:cTn id="55" presetID="10" presetClass="entr" presetSubtype="0"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250"/>
                                        <p:tgtEl>
                                          <p:spTgt spid="17"/>
                                        </p:tgtEl>
                                      </p:cBhvr>
                                    </p:animEffect>
                                  </p:childTnLst>
                                </p:cTn>
                              </p:par>
                            </p:childTnLst>
                          </p:cTn>
                        </p:par>
                        <p:par>
                          <p:cTn id="58" fill="hold">
                            <p:stCondLst>
                              <p:cond delay="5500"/>
                            </p:stCondLst>
                            <p:childTnLst>
                              <p:par>
                                <p:cTn id="59" presetID="10" presetClass="entr" presetSubtype="0"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250"/>
                                        <p:tgtEl>
                                          <p:spTgt spid="20"/>
                                        </p:tgtEl>
                                      </p:cBhvr>
                                    </p:animEffect>
                                  </p:childTnLst>
                                </p:cTn>
                              </p:par>
                            </p:childTnLst>
                          </p:cTn>
                        </p:par>
                        <p:par>
                          <p:cTn id="62" fill="hold">
                            <p:stCondLst>
                              <p:cond delay="6000"/>
                            </p:stCondLst>
                            <p:childTnLst>
                              <p:par>
                                <p:cTn id="63" presetID="10" presetClass="entr" presetSubtype="0"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fade">
                                      <p:cBhvr>
                                        <p:cTn id="65" dur="250"/>
                                        <p:tgtEl>
                                          <p:spTgt spid="18"/>
                                        </p:tgtEl>
                                      </p:cBhvr>
                                    </p:animEffect>
                                  </p:childTnLst>
                                </p:cTn>
                              </p:par>
                            </p:childTnLst>
                          </p:cTn>
                        </p:par>
                        <p:par>
                          <p:cTn id="66" fill="hold">
                            <p:stCondLst>
                              <p:cond delay="6500"/>
                            </p:stCondLst>
                            <p:childTnLst>
                              <p:par>
                                <p:cTn id="67" presetID="10" presetClass="entr" presetSubtype="0" fill="hold" grpId="0" nodeType="after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250"/>
                                        <p:tgtEl>
                                          <p:spTgt spid="21"/>
                                        </p:tgtEl>
                                      </p:cBhvr>
                                    </p:animEffect>
                                  </p:childTnLst>
                                </p:cTn>
                              </p:par>
                            </p:childTnLst>
                          </p:cTn>
                        </p:par>
                        <p:par>
                          <p:cTn id="70" fill="hold">
                            <p:stCondLst>
                              <p:cond delay="7000"/>
                            </p:stCondLst>
                            <p:childTnLst>
                              <p:par>
                                <p:cTn id="71" presetID="10" presetClass="entr" presetSubtype="0" fill="hold" grpId="0" nodeType="after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fade">
                                      <p:cBhvr>
                                        <p:cTn id="73"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7" grpId="0"/>
      <p:bldP spid="18" grpId="0"/>
      <p:bldP spid="19" grpId="0"/>
      <p:bldP spid="20" grpId="0"/>
      <p:bldP spid="21"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3"/>
  <p:tag name="KSO_WM_UNIT_TYPE" val="d"/>
  <p:tag name="KSO_WM_UNIT_INDEX" val="1"/>
  <p:tag name="KSO_WM_UNIT_ID" val="374*d*1"/>
  <p:tag name="KSO_WM_UNIT_CLEAR" val="0"/>
  <p:tag name="KSO_WM_UNIT_LAYERLEVEL" val="1"/>
  <p:tag name="KSO_WM_UNIT_VALUE" val="1331*2538"/>
  <p:tag name="KSO_WM_UNIT_HIGHLIGHT" val="0"/>
  <p:tag name="KSO_WM_UNIT_COMPATIBLE" val="0"/>
  <p:tag name="KSO_WM_BEAUTIFY_FLAG" val="#wm#"/>
</p:tagLst>
</file>

<file path=ppt/tags/tag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45*i*4"/>
  <p:tag name="KSO_WM_TEMPLATE_CATEGORY" val="custom"/>
  <p:tag name="KSO_WM_TEMPLATE_INDEX" val="13"/>
</p:tagLst>
</file>

<file path=ppt/tags/tag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45*i*9"/>
  <p:tag name="KSO_WM_TEMPLATE_CATEGORY" val="custom"/>
  <p:tag name="KSO_WM_TEMPLATE_INDEX" val="13"/>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UNIT_TYPE" val="i"/>
  <p:tag name="KSO_WM_UNIT_ID" val="375*i*2"/>
  <p:tag name="KSO_WM_TEMPLATE_CATEGORY" val="custom"/>
  <p:tag name="KSO_WM_TEMPLATE_INDEX" val="13"/>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UNIT_TYPE" val="i"/>
  <p:tag name="KSO_WM_UNIT_ID" val="375*i*1"/>
  <p:tag name="KSO_WM_TEMPLATE_CATEGORY" val="custom"/>
  <p:tag name="KSO_WM_TEMPLATE_INDEX" val="13"/>
</p:tagLst>
</file>

<file path=ppt/tags/tag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45*i*12"/>
  <p:tag name="KSO_WM_TEMPLATE_CATEGORY" val="custom"/>
  <p:tag name="KSO_WM_TEMPLATE_INDEX" val="13"/>
</p:tagLst>
</file>

<file path=ppt/tags/tag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45*i*13"/>
  <p:tag name="KSO_WM_TEMPLATE_CATEGORY" val="custom"/>
  <p:tag name="KSO_WM_TEMPLATE_INDEX" val="13"/>
</p:tagLst>
</file>

<file path=ppt/tags/tag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45*i*7"/>
  <p:tag name="KSO_WM_TEMPLATE_CATEGORY" val="custom"/>
  <p:tag name="KSO_WM_TEMPLATE_INDEX" val="13"/>
</p:tagLst>
</file>

<file path=ppt/tags/tag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45*i*8"/>
  <p:tag name="KSO_WM_TEMPLATE_CATEGORY" val="custom"/>
  <p:tag name="KSO_WM_TEMPLATE_INDEX" val="13"/>
</p:tagLst>
</file>

<file path=ppt/tags/tag18.xml><?xml version="1.0" encoding="utf-8"?>
<p:tagLst xmlns:a="http://schemas.openxmlformats.org/drawingml/2006/main" xmlns:r="http://schemas.openxmlformats.org/officeDocument/2006/relationships" xmlns:p="http://schemas.openxmlformats.org/presentationml/2006/main">
  <p:tag name="KSO_WM_TEMPLATE_THUMBS_INDEX" val="1、6、7、8、10、11、13、16、22、25、29、33"/>
  <p:tag name="KSO_WM_SLIDE_ID" val="custom160013_1"/>
  <p:tag name="KSO_WM_SLIDE_INDEX" val="1"/>
  <p:tag name="KSO_WM_SLIDE_LAYOUT" val="a_b_g"/>
  <p:tag name="KSO_WM_SLIDE_LAYOUT_CNT" val="1_1_1"/>
  <p:tag name="KSO_WM_SLIDE_TYPE" val="title"/>
  <p:tag name="KSO_WM_BEAUTIFY_FLAG" val="#wm#"/>
  <p:tag name="KSO_WM_SLIDE_ITEM_CNT" val="2"/>
  <p:tag name="KSO_WM_TEMPLATE_CATEGORY" val="custom"/>
  <p:tag name="KSO_WM_TEMPLATE_INDEX" val="160013"/>
  <p:tag name="KSO_WM_TAG_VERSION" val="1.0"/>
</p:tagLst>
</file>

<file path=ppt/tags/tag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13"/>
  <p:tag name="KSO_WM_UNIT_TYPE" val="a"/>
  <p:tag name="KSO_WM_UNIT_INDEX" val="1"/>
  <p:tag name="KSO_WM_UNIT_CLEAR" val="1"/>
  <p:tag name="KSO_WM_UNIT_LAYERLEVEL" val="1"/>
  <p:tag name="KSO_WM_UNIT_VALUE" val="29"/>
  <p:tag name="KSO_WM_UNIT_ISCONTENTSTITLE" val="0"/>
  <p:tag name="KSO_WM_UNIT_HIGHLIGHT" val="0"/>
  <p:tag name="KSO_WM_UNIT_COMPATIBLE" val="0"/>
  <p:tag name="KSO_WM_UNIT_ID" val="custom160013_1*a*1"/>
  <p:tag name="KSO_WM_UNIT_PRESET_TEXT_INDEX" val="0"/>
  <p:tag name="KSO_WM_UNIT_PRESET_TEXT_LEN" val="9"/>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45*i*4"/>
  <p:tag name="KSO_WM_TEMPLATE_CATEGORY" val="custom"/>
  <p:tag name="KSO_WM_TEMPLATE_INDEX" val="13"/>
</p:tagLst>
</file>

<file path=ppt/tags/tag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13"/>
  <p:tag name="KSO_WM_UNIT_TYPE" val="b"/>
  <p:tag name="KSO_WM_UNIT_INDEX" val="1"/>
  <p:tag name="KSO_WM_UNIT_CLEAR" val="1"/>
  <p:tag name="KSO_WM_UNIT_LAYERLEVEL" val="1"/>
  <p:tag name="KSO_WM_UNIT_VALUE" val="45"/>
  <p:tag name="KSO_WM_UNIT_ISCONTENTSTITLE" val="0"/>
  <p:tag name="KSO_WM_UNIT_HIGHLIGHT" val="0"/>
  <p:tag name="KSO_WM_UNIT_COMPATIBLE" val="0"/>
  <p:tag name="KSO_WM_UNIT_ID" val="custom160013_1*b*1"/>
  <p:tag name="KSO_WM_UNIT_PRESET_TEXT_INDEX" val="1"/>
  <p:tag name="KSO_WM_UNIT_PRESET_TEXT_LEN" val="10"/>
</p:tagLst>
</file>

<file path=ppt/tags/tag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13"/>
  <p:tag name="KSO_WM_UNIT_TYPE" val="g"/>
  <p:tag name="KSO_WM_UNIT_INDEX" val="1"/>
  <p:tag name="KSO_WM_UNIT_ID" val="custom160013_1*g*1"/>
  <p:tag name="KSO_WM_UNIT_CLEAR" val="1"/>
  <p:tag name="KSO_WM_UNIT_LAYERLEVEL" val="1"/>
  <p:tag name="KSO_WM_UNIT_VALUE" val="5"/>
  <p:tag name="KSO_WM_UNIT_HIGHLIGHT" val="0"/>
  <p:tag name="KSO_WM_UNIT_COMPATIBLE" val="1"/>
  <p:tag name="KSO_WM_UNIT_RELATE_UNITID" val="custom160013_1*a*1"/>
  <p:tag name="KSO_WM_UNIT_PRESET_TEXT" val="LOGO"/>
</p:tagLst>
</file>

<file path=ppt/tags/tag22.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2"/>
</p:tagLst>
</file>

<file path=ppt/tags/tag23.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5"/>
</p:tagLst>
</file>

<file path=ppt/tags/tag24.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3"/>
</p:tagLst>
</file>

<file path=ppt/tags/tag26.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4"/>
</p:tagLst>
</file>

<file path=ppt/tags/tag27.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2"/>
</p:tagLst>
</file>

<file path=ppt/tags/tag28.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5"/>
</p:tagLst>
</file>

<file path=ppt/tags/tag29.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1"/>
</p:tagLst>
</file>

<file path=ppt/tags/tag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45*i*9"/>
  <p:tag name="KSO_WM_TEMPLATE_CATEGORY" val="custom"/>
  <p:tag name="KSO_WM_TEMPLATE_INDEX" val="13"/>
</p:tagLst>
</file>

<file path=ppt/tags/tag30.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3"/>
</p:tagLst>
</file>

<file path=ppt/tags/tag31.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4"/>
</p:tagLst>
</file>

<file path=ppt/tags/tag32.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2"/>
</p:tagLst>
</file>

<file path=ppt/tags/tag33.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5"/>
</p:tagLst>
</file>

<file path=ppt/tags/tag34.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1"/>
</p:tagLst>
</file>

<file path=ppt/tags/tag35.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3"/>
</p:tagLst>
</file>

<file path=ppt/tags/tag36.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4"/>
</p:tagLst>
</file>

<file path=ppt/tags/tag37.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2"/>
</p:tagLst>
</file>

<file path=ppt/tags/tag38.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5"/>
</p:tagLst>
</file>

<file path=ppt/tags/tag39.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UNIT_TYPE" val="i"/>
  <p:tag name="KSO_WM_UNIT_ID" val="375*i*3"/>
</p:tagLst>
</file>

<file path=ppt/tags/tag40.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3"/>
</p:tagLst>
</file>

<file path=ppt/tags/tag41.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4"/>
</p:tagLst>
</file>

<file path=ppt/tags/tag42.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2"/>
</p:tagLst>
</file>

<file path=ppt/tags/tag43.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5"/>
</p:tagLst>
</file>

<file path=ppt/tags/tag44.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1"/>
</p:tagLst>
</file>

<file path=ppt/tags/tag45.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3"/>
</p:tagLst>
</file>

<file path=ppt/tags/tag46.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4"/>
</p:tagLst>
</file>

<file path=ppt/tags/tag47.xml><?xml version="1.0" encoding="utf-8"?>
<p:tagLst xmlns:a="http://schemas.openxmlformats.org/drawingml/2006/main" xmlns:r="http://schemas.openxmlformats.org/officeDocument/2006/relationships" xmlns:p="http://schemas.openxmlformats.org/presentationml/2006/main">
  <p:tag name="MH" val="20151107215009"/>
  <p:tag name="MH_LIBRARY" val="GRAPHIC"/>
  <p:tag name="MH_TYPE" val="Other"/>
  <p:tag name="MH_ORDER" val="1"/>
</p:tagLst>
</file>

<file path=ppt/tags/tag48.xml><?xml version="1.0" encoding="utf-8"?>
<p:tagLst xmlns:a="http://schemas.openxmlformats.org/drawingml/2006/main" xmlns:r="http://schemas.openxmlformats.org/officeDocument/2006/relationships" xmlns:p="http://schemas.openxmlformats.org/presentationml/2006/main">
  <p:tag name="MH" val="20151107215009"/>
  <p:tag name="MH_LIBRARY" val="GRAPHIC"/>
  <p:tag name="MH_TYPE" val="Other"/>
  <p:tag name="MH_ORDER" val="2"/>
</p:tagLst>
</file>

<file path=ppt/tags/tag49.xml><?xml version="1.0" encoding="utf-8"?>
<p:tagLst xmlns:a="http://schemas.openxmlformats.org/drawingml/2006/main" xmlns:r="http://schemas.openxmlformats.org/officeDocument/2006/relationships" xmlns:p="http://schemas.openxmlformats.org/presentationml/2006/main">
  <p:tag name="MH" val="20151107215009"/>
  <p:tag name="MH_LIBRARY" val="GRAPHIC"/>
  <p:tag name="MH_TYPE" val="Other"/>
  <p:tag name="MH_ORDER" val="3"/>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UNIT_TYPE" val="i"/>
  <p:tag name="KSO_WM_UNIT_ID" val="375*i*1"/>
  <p:tag name="KSO_WM_TEMPLATE_CATEGORY" val="custom"/>
  <p:tag name="KSO_WM_TEMPLATE_INDEX" val="13"/>
</p:tagLst>
</file>

<file path=ppt/tags/tag50.xml><?xml version="1.0" encoding="utf-8"?>
<p:tagLst xmlns:a="http://schemas.openxmlformats.org/drawingml/2006/main" xmlns:r="http://schemas.openxmlformats.org/officeDocument/2006/relationships" xmlns:p="http://schemas.openxmlformats.org/presentationml/2006/main">
  <p:tag name="MH" val="20151107215009"/>
  <p:tag name="MH_LIBRARY" val="GRAPHIC"/>
  <p:tag name="MH_TYPE" val="SubTitle"/>
  <p:tag name="MH_ORDER" val="4"/>
</p:tagLst>
</file>

<file path=ppt/tags/tag51.xml><?xml version="1.0" encoding="utf-8"?>
<p:tagLst xmlns:a="http://schemas.openxmlformats.org/drawingml/2006/main" xmlns:r="http://schemas.openxmlformats.org/officeDocument/2006/relationships" xmlns:p="http://schemas.openxmlformats.org/presentationml/2006/main">
  <p:tag name="MH" val="20151107215009"/>
  <p:tag name="MH_LIBRARY" val="GRAPHIC"/>
  <p:tag name="MH_TYPE" val="SubTitle"/>
  <p:tag name="MH_ORDER" val="3"/>
</p:tagLst>
</file>

<file path=ppt/tags/tag52.xml><?xml version="1.0" encoding="utf-8"?>
<p:tagLst xmlns:a="http://schemas.openxmlformats.org/drawingml/2006/main" xmlns:r="http://schemas.openxmlformats.org/officeDocument/2006/relationships" xmlns:p="http://schemas.openxmlformats.org/presentationml/2006/main">
  <p:tag name="MH" val="20151107215009"/>
  <p:tag name="MH_LIBRARY" val="GRAPHIC"/>
  <p:tag name="MH_TYPE" val="SubTitle"/>
  <p:tag name="MH_ORDER" val="2"/>
</p:tagLst>
</file>

<file path=ppt/tags/tag53.xml><?xml version="1.0" encoding="utf-8"?>
<p:tagLst xmlns:a="http://schemas.openxmlformats.org/drawingml/2006/main" xmlns:r="http://schemas.openxmlformats.org/officeDocument/2006/relationships" xmlns:p="http://schemas.openxmlformats.org/presentationml/2006/main">
  <p:tag name="MH" val="20151107215009"/>
  <p:tag name="MH_LIBRARY" val="GRAPHIC"/>
  <p:tag name="MH_TYPE" val="SubTitle"/>
  <p:tag name="MH_ORDER" val="1"/>
</p:tagLst>
</file>

<file path=ppt/tags/tag5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92"/>
  <p:tag name="KSO_WM_TAG_VERSION" val="1.0"/>
  <p:tag name="KSO_WM_SLIDE_ID" val="custom160192_29"/>
  <p:tag name="KSO_WM_SLIDE_INDEX" val="29"/>
  <p:tag name="KSO_WM_SLIDE_ITEM_CNT" val="1"/>
  <p:tag name="KSO_WM_SLIDE_LAYOUT" val="a"/>
  <p:tag name="KSO_WM_SLIDE_LAYOUT_CNT" val="1"/>
  <p:tag name="KSO_WM_SLIDE_TYPE" val="endPage"/>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92"/>
  <p:tag name="KSO_WM_UNIT_TYPE" val="a"/>
  <p:tag name="KSO_WM_UNIT_INDEX" val="1"/>
  <p:tag name="KSO_WM_UNIT_ID" val="custom160192_30*a*1"/>
  <p:tag name="KSO_WM_UNIT_CLEAR" val="1"/>
  <p:tag name="KSO_WM_UNIT_LAYERLEVEL" val="1"/>
  <p:tag name="KSO_WM_UNIT_VALUE" val="6"/>
  <p:tag name="KSO_WM_UNIT_ISCONTENTSTITLE" val="0"/>
  <p:tag name="KSO_WM_UNIT_HIGHLIGHT" val="0"/>
  <p:tag name="KSO_WM_UNIT_COMPATIBLE" val="0"/>
  <p:tag name="KSO_WM_UNIT_PRESET_TEXT" val="THANKS"/>
</p:tagLst>
</file>

<file path=ppt/tags/tag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45*i*12"/>
  <p:tag name="KSO_WM_TEMPLATE_CATEGORY" val="custom"/>
  <p:tag name="KSO_WM_TEMPLATE_INDEX" val="13"/>
</p:tagLst>
</file>

<file path=ppt/tags/tag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45*i*13"/>
  <p:tag name="KSO_WM_TEMPLATE_CATEGORY" val="custom"/>
  <p:tag name="KSO_WM_TEMPLATE_INDEX" val="13"/>
</p:tagLst>
</file>

<file path=ppt/tags/tag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45*i*7"/>
  <p:tag name="KSO_WM_TEMPLATE_CATEGORY" val="custom"/>
  <p:tag name="KSO_WM_TEMPLATE_INDEX" val="13"/>
</p:tagLst>
</file>

<file path=ppt/tags/tag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45*i*8"/>
  <p:tag name="KSO_WM_TEMPLATE_CATEGORY" val="custom"/>
  <p:tag name="KSO_WM_TEMPLATE_INDEX" val="13"/>
</p:tagLst>
</file>

<file path=ppt/theme/theme1.xml><?xml version="1.0" encoding="utf-8"?>
<a:theme xmlns:a="http://schemas.openxmlformats.org/drawingml/2006/main" name="Office Theme">
  <a:themeElements>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向天歌稻壳儿模板22xin">
  <a:themeElements>
    <a:clrScheme name="自定义 1">
      <a:dk1>
        <a:srgbClr val="434343"/>
      </a:dk1>
      <a:lt1>
        <a:srgbClr val="FFFFFF"/>
      </a:lt1>
      <a:dk2>
        <a:srgbClr val="434343"/>
      </a:dk2>
      <a:lt2>
        <a:srgbClr val="FFFFFF"/>
      </a:lt2>
      <a:accent1>
        <a:srgbClr val="0070C0"/>
      </a:accent1>
      <a:accent2>
        <a:srgbClr val="37B4C9"/>
      </a:accent2>
      <a:accent3>
        <a:srgbClr val="FFC000"/>
      </a:accent3>
      <a:accent4>
        <a:srgbClr val="9D8663"/>
      </a:accent4>
      <a:accent5>
        <a:srgbClr val="78AF59"/>
      </a:accent5>
      <a:accent6>
        <a:srgbClr val="AA4056"/>
      </a:accent6>
      <a:hlink>
        <a:srgbClr val="ED7D31"/>
      </a:hlink>
      <a:folHlink>
        <a:srgbClr val="7030A0"/>
      </a:folHlink>
    </a:clrScheme>
    <a:fontScheme name="自定义 3">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13">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1897</Words>
  <Application>Microsoft Office PowerPoint</Application>
  <PresentationFormat>宽屏</PresentationFormat>
  <Paragraphs>220</Paragraphs>
  <Slides>22</Slides>
  <Notes>22</Notes>
  <HiddenSlides>0</HiddenSlides>
  <MMClips>0</MMClips>
  <ScaleCrop>false</ScaleCrop>
  <HeadingPairs>
    <vt:vector size="6" baseType="variant">
      <vt:variant>
        <vt:lpstr>已用的字体</vt:lpstr>
      </vt:variant>
      <vt:variant>
        <vt:i4>15</vt:i4>
      </vt:variant>
      <vt:variant>
        <vt:lpstr>主题</vt:lpstr>
      </vt:variant>
      <vt:variant>
        <vt:i4>4</vt:i4>
      </vt:variant>
      <vt:variant>
        <vt:lpstr>幻灯片标题</vt:lpstr>
      </vt:variant>
      <vt:variant>
        <vt:i4>22</vt:i4>
      </vt:variant>
    </vt:vector>
  </HeadingPairs>
  <TitlesOfParts>
    <vt:vector size="41" baseType="lpstr">
      <vt:lpstr>Gill Sans</vt:lpstr>
      <vt:lpstr>Helvetica Light</vt:lpstr>
      <vt:lpstr>Lato Light</vt:lpstr>
      <vt:lpstr>Roboto Regular</vt:lpstr>
      <vt:lpstr>黑体</vt:lpstr>
      <vt:lpstr>宋体</vt:lpstr>
      <vt:lpstr>微软雅黑</vt:lpstr>
      <vt:lpstr>Arial</vt:lpstr>
      <vt:lpstr>Arial Black</vt:lpstr>
      <vt:lpstr>Calibri</vt:lpstr>
      <vt:lpstr>Calibri Light</vt:lpstr>
      <vt:lpstr>Helvetica</vt:lpstr>
      <vt:lpstr>Impact</vt:lpstr>
      <vt:lpstr>Open Sans</vt:lpstr>
      <vt:lpstr>Open Sans Light</vt:lpstr>
      <vt:lpstr>Office Theme</vt:lpstr>
      <vt:lpstr>向天歌稻壳儿模板22xin</vt:lpstr>
      <vt:lpstr>自定义设计方案</vt:lpstr>
      <vt:lpstr>Office 主题</vt:lpstr>
      <vt:lpstr>简约精致扁平化商务通用动画ppt模板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锐旗设计;https://9ppt.taobao.com</dc:creator>
  <cp:keywords>锐旗设计；https://9ppt.taobao.com</cp:keywords>
  <cp:lastModifiedBy>Admin</cp:lastModifiedBy>
  <cp:revision>668</cp:revision>
  <dcterms:created xsi:type="dcterms:W3CDTF">2014-10-22T04:24:00Z</dcterms:created>
  <dcterms:modified xsi:type="dcterms:W3CDTF">2016-11-07T15:08:47Z</dcterms:modified>
  <cp:category>锐旗设计；https://9ppt.taobao.com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